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pptx" ContentType="application/vnd.openxmlformats-officedocument.presentationml.presentation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324" r:id="rId2"/>
    <p:sldId id="299" r:id="rId3"/>
    <p:sldId id="300" r:id="rId4"/>
    <p:sldId id="301" r:id="rId5"/>
    <p:sldId id="302" r:id="rId6"/>
    <p:sldId id="269" r:id="rId7"/>
    <p:sldId id="271" r:id="rId8"/>
    <p:sldId id="305" r:id="rId9"/>
    <p:sldId id="306" r:id="rId10"/>
    <p:sldId id="307" r:id="rId11"/>
    <p:sldId id="308" r:id="rId12"/>
    <p:sldId id="309" r:id="rId13"/>
    <p:sldId id="310" r:id="rId14"/>
    <p:sldId id="263" r:id="rId15"/>
    <p:sldId id="312" r:id="rId16"/>
    <p:sldId id="313" r:id="rId17"/>
    <p:sldId id="264" r:id="rId18"/>
    <p:sldId id="258" r:id="rId19"/>
    <p:sldId id="311" r:id="rId20"/>
    <p:sldId id="314" r:id="rId21"/>
    <p:sldId id="316" r:id="rId22"/>
    <p:sldId id="317" r:id="rId23"/>
    <p:sldId id="277" r:id="rId24"/>
    <p:sldId id="287" r:id="rId25"/>
    <p:sldId id="318" r:id="rId26"/>
    <p:sldId id="319" r:id="rId27"/>
    <p:sldId id="320" r:id="rId28"/>
    <p:sldId id="292" r:id="rId29"/>
    <p:sldId id="288" r:id="rId30"/>
    <p:sldId id="291" r:id="rId31"/>
    <p:sldId id="323" r:id="rId32"/>
    <p:sldId id="261" r:id="rId33"/>
    <p:sldId id="298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50" autoAdjust="0"/>
  </p:normalViewPr>
  <p:slideViewPr>
    <p:cSldViewPr>
      <p:cViewPr>
        <p:scale>
          <a:sx n="90" d="100"/>
          <a:sy n="90" d="100"/>
        </p:scale>
        <p:origin x="-120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ysdc1\LabComputers\JTO\Qichi\Cusomer%20Samples\Adel%20Boskey\sample%2019\112612_soletip450\6_compa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5586326775116183E-2"/>
          <c:y val="4.6920323432841873E-2"/>
          <c:w val="0.92761514968940262"/>
          <c:h val="0.84720896251984612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15μm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Sheet1!$A$2:$A$243</c:f>
              <c:numCache>
                <c:formatCode>General</c:formatCode>
                <c:ptCount val="242"/>
                <c:pt idx="0">
                  <c:v>836</c:v>
                </c:pt>
                <c:pt idx="1">
                  <c:v>840</c:v>
                </c:pt>
                <c:pt idx="2">
                  <c:v>844</c:v>
                </c:pt>
                <c:pt idx="3">
                  <c:v>848</c:v>
                </c:pt>
                <c:pt idx="4">
                  <c:v>852</c:v>
                </c:pt>
                <c:pt idx="5">
                  <c:v>856</c:v>
                </c:pt>
                <c:pt idx="6">
                  <c:v>860</c:v>
                </c:pt>
                <c:pt idx="7">
                  <c:v>864</c:v>
                </c:pt>
                <c:pt idx="8">
                  <c:v>868</c:v>
                </c:pt>
                <c:pt idx="9">
                  <c:v>872</c:v>
                </c:pt>
                <c:pt idx="10">
                  <c:v>876</c:v>
                </c:pt>
                <c:pt idx="11">
                  <c:v>880</c:v>
                </c:pt>
                <c:pt idx="12">
                  <c:v>884</c:v>
                </c:pt>
                <c:pt idx="13">
                  <c:v>888</c:v>
                </c:pt>
                <c:pt idx="14">
                  <c:v>892</c:v>
                </c:pt>
                <c:pt idx="15">
                  <c:v>896</c:v>
                </c:pt>
                <c:pt idx="16">
                  <c:v>900</c:v>
                </c:pt>
                <c:pt idx="17">
                  <c:v>904</c:v>
                </c:pt>
                <c:pt idx="18">
                  <c:v>908</c:v>
                </c:pt>
                <c:pt idx="19">
                  <c:v>912</c:v>
                </c:pt>
                <c:pt idx="20">
                  <c:v>916</c:v>
                </c:pt>
                <c:pt idx="21">
                  <c:v>920</c:v>
                </c:pt>
                <c:pt idx="22">
                  <c:v>924</c:v>
                </c:pt>
                <c:pt idx="23">
                  <c:v>928</c:v>
                </c:pt>
                <c:pt idx="24">
                  <c:v>932</c:v>
                </c:pt>
                <c:pt idx="25">
                  <c:v>936</c:v>
                </c:pt>
                <c:pt idx="26">
                  <c:v>940</c:v>
                </c:pt>
                <c:pt idx="27">
                  <c:v>944</c:v>
                </c:pt>
                <c:pt idx="28">
                  <c:v>948</c:v>
                </c:pt>
                <c:pt idx="29">
                  <c:v>952</c:v>
                </c:pt>
                <c:pt idx="30">
                  <c:v>956</c:v>
                </c:pt>
                <c:pt idx="31">
                  <c:v>960</c:v>
                </c:pt>
                <c:pt idx="32">
                  <c:v>964</c:v>
                </c:pt>
                <c:pt idx="33">
                  <c:v>968</c:v>
                </c:pt>
                <c:pt idx="34">
                  <c:v>972</c:v>
                </c:pt>
                <c:pt idx="35">
                  <c:v>976</c:v>
                </c:pt>
                <c:pt idx="36">
                  <c:v>980</c:v>
                </c:pt>
                <c:pt idx="37">
                  <c:v>984</c:v>
                </c:pt>
                <c:pt idx="38">
                  <c:v>988</c:v>
                </c:pt>
                <c:pt idx="39">
                  <c:v>992</c:v>
                </c:pt>
                <c:pt idx="40">
                  <c:v>996</c:v>
                </c:pt>
                <c:pt idx="41">
                  <c:v>1000</c:v>
                </c:pt>
                <c:pt idx="42">
                  <c:v>1004</c:v>
                </c:pt>
                <c:pt idx="43">
                  <c:v>1008</c:v>
                </c:pt>
                <c:pt idx="44">
                  <c:v>1012</c:v>
                </c:pt>
                <c:pt idx="45">
                  <c:v>1016</c:v>
                </c:pt>
                <c:pt idx="46">
                  <c:v>1020</c:v>
                </c:pt>
                <c:pt idx="47">
                  <c:v>1024</c:v>
                </c:pt>
                <c:pt idx="48">
                  <c:v>1028</c:v>
                </c:pt>
                <c:pt idx="49">
                  <c:v>1032</c:v>
                </c:pt>
                <c:pt idx="50">
                  <c:v>1036</c:v>
                </c:pt>
                <c:pt idx="51">
                  <c:v>1040</c:v>
                </c:pt>
                <c:pt idx="52">
                  <c:v>1044</c:v>
                </c:pt>
                <c:pt idx="53">
                  <c:v>1048</c:v>
                </c:pt>
                <c:pt idx="54">
                  <c:v>1052</c:v>
                </c:pt>
                <c:pt idx="55">
                  <c:v>1056</c:v>
                </c:pt>
                <c:pt idx="56">
                  <c:v>1060</c:v>
                </c:pt>
                <c:pt idx="57">
                  <c:v>1064</c:v>
                </c:pt>
                <c:pt idx="58">
                  <c:v>1068</c:v>
                </c:pt>
                <c:pt idx="59">
                  <c:v>1072</c:v>
                </c:pt>
                <c:pt idx="60">
                  <c:v>1076</c:v>
                </c:pt>
                <c:pt idx="61">
                  <c:v>1080</c:v>
                </c:pt>
                <c:pt idx="62">
                  <c:v>1084</c:v>
                </c:pt>
                <c:pt idx="63">
                  <c:v>1088</c:v>
                </c:pt>
                <c:pt idx="64">
                  <c:v>1092</c:v>
                </c:pt>
                <c:pt idx="65">
                  <c:v>1096</c:v>
                </c:pt>
                <c:pt idx="66">
                  <c:v>1100</c:v>
                </c:pt>
                <c:pt idx="67">
                  <c:v>1104</c:v>
                </c:pt>
                <c:pt idx="68">
                  <c:v>1108</c:v>
                </c:pt>
                <c:pt idx="69">
                  <c:v>1112</c:v>
                </c:pt>
                <c:pt idx="70">
                  <c:v>1116</c:v>
                </c:pt>
                <c:pt idx="71">
                  <c:v>1120</c:v>
                </c:pt>
                <c:pt idx="72">
                  <c:v>1124</c:v>
                </c:pt>
                <c:pt idx="73">
                  <c:v>1128</c:v>
                </c:pt>
                <c:pt idx="74">
                  <c:v>1132</c:v>
                </c:pt>
                <c:pt idx="75">
                  <c:v>1136</c:v>
                </c:pt>
                <c:pt idx="76">
                  <c:v>1140</c:v>
                </c:pt>
                <c:pt idx="77">
                  <c:v>1144</c:v>
                </c:pt>
                <c:pt idx="78">
                  <c:v>1148</c:v>
                </c:pt>
                <c:pt idx="79">
                  <c:v>1152</c:v>
                </c:pt>
                <c:pt idx="80">
                  <c:v>1156</c:v>
                </c:pt>
                <c:pt idx="81">
                  <c:v>1160</c:v>
                </c:pt>
                <c:pt idx="82">
                  <c:v>1164</c:v>
                </c:pt>
                <c:pt idx="83">
                  <c:v>1168</c:v>
                </c:pt>
                <c:pt idx="84">
                  <c:v>1172</c:v>
                </c:pt>
                <c:pt idx="85">
                  <c:v>1176</c:v>
                </c:pt>
                <c:pt idx="86">
                  <c:v>1180</c:v>
                </c:pt>
                <c:pt idx="87">
                  <c:v>1184</c:v>
                </c:pt>
                <c:pt idx="88">
                  <c:v>1188</c:v>
                </c:pt>
                <c:pt idx="89">
                  <c:v>1192</c:v>
                </c:pt>
                <c:pt idx="90">
                  <c:v>1196</c:v>
                </c:pt>
                <c:pt idx="91">
                  <c:v>1200</c:v>
                </c:pt>
                <c:pt idx="92">
                  <c:v>1204</c:v>
                </c:pt>
                <c:pt idx="93">
                  <c:v>1208</c:v>
                </c:pt>
                <c:pt idx="94">
                  <c:v>1212</c:v>
                </c:pt>
                <c:pt idx="95">
                  <c:v>1216</c:v>
                </c:pt>
                <c:pt idx="96">
                  <c:v>1220</c:v>
                </c:pt>
                <c:pt idx="97">
                  <c:v>1224</c:v>
                </c:pt>
                <c:pt idx="98">
                  <c:v>1228</c:v>
                </c:pt>
                <c:pt idx="99">
                  <c:v>1232</c:v>
                </c:pt>
                <c:pt idx="100">
                  <c:v>1236</c:v>
                </c:pt>
                <c:pt idx="101">
                  <c:v>1240</c:v>
                </c:pt>
                <c:pt idx="102">
                  <c:v>1244</c:v>
                </c:pt>
                <c:pt idx="103">
                  <c:v>1248</c:v>
                </c:pt>
                <c:pt idx="104">
                  <c:v>1252</c:v>
                </c:pt>
                <c:pt idx="105">
                  <c:v>1256</c:v>
                </c:pt>
                <c:pt idx="106">
                  <c:v>1260</c:v>
                </c:pt>
                <c:pt idx="107">
                  <c:v>1264</c:v>
                </c:pt>
                <c:pt idx="108">
                  <c:v>1268</c:v>
                </c:pt>
                <c:pt idx="109">
                  <c:v>1272</c:v>
                </c:pt>
                <c:pt idx="110">
                  <c:v>1276</c:v>
                </c:pt>
                <c:pt idx="111">
                  <c:v>1280</c:v>
                </c:pt>
                <c:pt idx="112">
                  <c:v>1284</c:v>
                </c:pt>
                <c:pt idx="113">
                  <c:v>1288</c:v>
                </c:pt>
                <c:pt idx="114">
                  <c:v>1292</c:v>
                </c:pt>
                <c:pt idx="115">
                  <c:v>1296</c:v>
                </c:pt>
                <c:pt idx="116">
                  <c:v>1300</c:v>
                </c:pt>
                <c:pt idx="117">
                  <c:v>1304</c:v>
                </c:pt>
                <c:pt idx="118">
                  <c:v>1308</c:v>
                </c:pt>
                <c:pt idx="119">
                  <c:v>1312</c:v>
                </c:pt>
                <c:pt idx="120">
                  <c:v>1316</c:v>
                </c:pt>
                <c:pt idx="121">
                  <c:v>1320</c:v>
                </c:pt>
                <c:pt idx="122">
                  <c:v>1324</c:v>
                </c:pt>
                <c:pt idx="123">
                  <c:v>1328</c:v>
                </c:pt>
                <c:pt idx="124">
                  <c:v>1332</c:v>
                </c:pt>
                <c:pt idx="125">
                  <c:v>1336</c:v>
                </c:pt>
                <c:pt idx="126">
                  <c:v>1340</c:v>
                </c:pt>
                <c:pt idx="127">
                  <c:v>1344</c:v>
                </c:pt>
                <c:pt idx="128">
                  <c:v>1348</c:v>
                </c:pt>
                <c:pt idx="129">
                  <c:v>1352</c:v>
                </c:pt>
                <c:pt idx="130">
                  <c:v>1356</c:v>
                </c:pt>
                <c:pt idx="131">
                  <c:v>1360</c:v>
                </c:pt>
                <c:pt idx="132">
                  <c:v>1364</c:v>
                </c:pt>
                <c:pt idx="133">
                  <c:v>1368</c:v>
                </c:pt>
                <c:pt idx="134">
                  <c:v>1372</c:v>
                </c:pt>
                <c:pt idx="135">
                  <c:v>1376</c:v>
                </c:pt>
                <c:pt idx="136">
                  <c:v>1380</c:v>
                </c:pt>
                <c:pt idx="137">
                  <c:v>1384</c:v>
                </c:pt>
                <c:pt idx="138">
                  <c:v>1388</c:v>
                </c:pt>
                <c:pt idx="139">
                  <c:v>1392</c:v>
                </c:pt>
                <c:pt idx="140">
                  <c:v>1396</c:v>
                </c:pt>
                <c:pt idx="141">
                  <c:v>1400</c:v>
                </c:pt>
                <c:pt idx="142">
                  <c:v>1404</c:v>
                </c:pt>
                <c:pt idx="143">
                  <c:v>1408</c:v>
                </c:pt>
                <c:pt idx="144">
                  <c:v>1412</c:v>
                </c:pt>
                <c:pt idx="145">
                  <c:v>1416</c:v>
                </c:pt>
                <c:pt idx="146">
                  <c:v>1420</c:v>
                </c:pt>
                <c:pt idx="147">
                  <c:v>1424</c:v>
                </c:pt>
                <c:pt idx="148">
                  <c:v>1428</c:v>
                </c:pt>
                <c:pt idx="149">
                  <c:v>1432</c:v>
                </c:pt>
                <c:pt idx="150">
                  <c:v>1436</c:v>
                </c:pt>
                <c:pt idx="151">
                  <c:v>1440</c:v>
                </c:pt>
                <c:pt idx="152">
                  <c:v>1444</c:v>
                </c:pt>
                <c:pt idx="153">
                  <c:v>1448</c:v>
                </c:pt>
                <c:pt idx="154">
                  <c:v>1452</c:v>
                </c:pt>
                <c:pt idx="155">
                  <c:v>1456</c:v>
                </c:pt>
                <c:pt idx="156">
                  <c:v>1460</c:v>
                </c:pt>
                <c:pt idx="157">
                  <c:v>1464</c:v>
                </c:pt>
                <c:pt idx="158">
                  <c:v>1468</c:v>
                </c:pt>
                <c:pt idx="159">
                  <c:v>1472</c:v>
                </c:pt>
                <c:pt idx="160">
                  <c:v>1476</c:v>
                </c:pt>
                <c:pt idx="161">
                  <c:v>1480</c:v>
                </c:pt>
                <c:pt idx="162">
                  <c:v>1484</c:v>
                </c:pt>
                <c:pt idx="163">
                  <c:v>1488</c:v>
                </c:pt>
                <c:pt idx="164">
                  <c:v>1492</c:v>
                </c:pt>
                <c:pt idx="165">
                  <c:v>1496</c:v>
                </c:pt>
                <c:pt idx="166">
                  <c:v>1500</c:v>
                </c:pt>
                <c:pt idx="167">
                  <c:v>1504</c:v>
                </c:pt>
                <c:pt idx="168">
                  <c:v>1508</c:v>
                </c:pt>
                <c:pt idx="169">
                  <c:v>1512</c:v>
                </c:pt>
                <c:pt idx="170">
                  <c:v>1516</c:v>
                </c:pt>
                <c:pt idx="171">
                  <c:v>1520</c:v>
                </c:pt>
                <c:pt idx="172">
                  <c:v>1524</c:v>
                </c:pt>
                <c:pt idx="173">
                  <c:v>1528</c:v>
                </c:pt>
                <c:pt idx="174">
                  <c:v>1532</c:v>
                </c:pt>
                <c:pt idx="175">
                  <c:v>1536</c:v>
                </c:pt>
                <c:pt idx="176">
                  <c:v>1540</c:v>
                </c:pt>
                <c:pt idx="177">
                  <c:v>1544</c:v>
                </c:pt>
                <c:pt idx="178">
                  <c:v>1548</c:v>
                </c:pt>
                <c:pt idx="179">
                  <c:v>1552</c:v>
                </c:pt>
                <c:pt idx="180">
                  <c:v>1556</c:v>
                </c:pt>
                <c:pt idx="181">
                  <c:v>1560</c:v>
                </c:pt>
                <c:pt idx="182">
                  <c:v>1564</c:v>
                </c:pt>
                <c:pt idx="183">
                  <c:v>1568</c:v>
                </c:pt>
                <c:pt idx="184">
                  <c:v>1572</c:v>
                </c:pt>
                <c:pt idx="185">
                  <c:v>1576</c:v>
                </c:pt>
                <c:pt idx="186">
                  <c:v>1580</c:v>
                </c:pt>
                <c:pt idx="187">
                  <c:v>1584</c:v>
                </c:pt>
                <c:pt idx="188">
                  <c:v>1588</c:v>
                </c:pt>
                <c:pt idx="189">
                  <c:v>1592</c:v>
                </c:pt>
                <c:pt idx="190">
                  <c:v>1596</c:v>
                </c:pt>
                <c:pt idx="191">
                  <c:v>1600</c:v>
                </c:pt>
                <c:pt idx="192">
                  <c:v>1604</c:v>
                </c:pt>
                <c:pt idx="193">
                  <c:v>1608</c:v>
                </c:pt>
                <c:pt idx="194">
                  <c:v>1612</c:v>
                </c:pt>
                <c:pt idx="195">
                  <c:v>1616</c:v>
                </c:pt>
                <c:pt idx="196">
                  <c:v>1620</c:v>
                </c:pt>
                <c:pt idx="197">
                  <c:v>1624</c:v>
                </c:pt>
                <c:pt idx="198">
                  <c:v>1628</c:v>
                </c:pt>
                <c:pt idx="199">
                  <c:v>1632</c:v>
                </c:pt>
                <c:pt idx="200">
                  <c:v>1636</c:v>
                </c:pt>
                <c:pt idx="201">
                  <c:v>1640</c:v>
                </c:pt>
                <c:pt idx="202">
                  <c:v>1644</c:v>
                </c:pt>
                <c:pt idx="203">
                  <c:v>1648</c:v>
                </c:pt>
                <c:pt idx="204">
                  <c:v>1652</c:v>
                </c:pt>
                <c:pt idx="205">
                  <c:v>1656</c:v>
                </c:pt>
                <c:pt idx="206">
                  <c:v>1660</c:v>
                </c:pt>
                <c:pt idx="207">
                  <c:v>1664</c:v>
                </c:pt>
                <c:pt idx="208">
                  <c:v>1668</c:v>
                </c:pt>
                <c:pt idx="209">
                  <c:v>1672</c:v>
                </c:pt>
                <c:pt idx="210">
                  <c:v>1676</c:v>
                </c:pt>
                <c:pt idx="211">
                  <c:v>1680</c:v>
                </c:pt>
                <c:pt idx="212">
                  <c:v>1684</c:v>
                </c:pt>
                <c:pt idx="213">
                  <c:v>1688</c:v>
                </c:pt>
                <c:pt idx="214">
                  <c:v>1692</c:v>
                </c:pt>
                <c:pt idx="215">
                  <c:v>1696</c:v>
                </c:pt>
                <c:pt idx="216">
                  <c:v>1700</c:v>
                </c:pt>
                <c:pt idx="217">
                  <c:v>1704</c:v>
                </c:pt>
                <c:pt idx="218">
                  <c:v>1708</c:v>
                </c:pt>
                <c:pt idx="219">
                  <c:v>1712</c:v>
                </c:pt>
                <c:pt idx="220">
                  <c:v>1716</c:v>
                </c:pt>
                <c:pt idx="221">
                  <c:v>1720</c:v>
                </c:pt>
                <c:pt idx="222">
                  <c:v>1724</c:v>
                </c:pt>
                <c:pt idx="223">
                  <c:v>1728</c:v>
                </c:pt>
                <c:pt idx="224">
                  <c:v>1732</c:v>
                </c:pt>
                <c:pt idx="225">
                  <c:v>1736</c:v>
                </c:pt>
                <c:pt idx="226">
                  <c:v>1740</c:v>
                </c:pt>
                <c:pt idx="227">
                  <c:v>1744</c:v>
                </c:pt>
                <c:pt idx="228">
                  <c:v>1748</c:v>
                </c:pt>
                <c:pt idx="229">
                  <c:v>1752</c:v>
                </c:pt>
                <c:pt idx="230">
                  <c:v>1756</c:v>
                </c:pt>
                <c:pt idx="231">
                  <c:v>1760</c:v>
                </c:pt>
                <c:pt idx="232">
                  <c:v>1764</c:v>
                </c:pt>
                <c:pt idx="233">
                  <c:v>1768</c:v>
                </c:pt>
                <c:pt idx="234">
                  <c:v>1772</c:v>
                </c:pt>
                <c:pt idx="235">
                  <c:v>1776</c:v>
                </c:pt>
                <c:pt idx="236">
                  <c:v>1780</c:v>
                </c:pt>
                <c:pt idx="237">
                  <c:v>1784</c:v>
                </c:pt>
                <c:pt idx="238">
                  <c:v>1788</c:v>
                </c:pt>
                <c:pt idx="239">
                  <c:v>1792</c:v>
                </c:pt>
                <c:pt idx="240">
                  <c:v>1796</c:v>
                </c:pt>
                <c:pt idx="241">
                  <c:v>1800</c:v>
                </c:pt>
              </c:numCache>
            </c:numRef>
          </c:xVal>
          <c:yVal>
            <c:numRef>
              <c:f>Sheet1!$B$2:$B$243</c:f>
              <c:numCache>
                <c:formatCode>General</c:formatCode>
                <c:ptCount val="242"/>
                <c:pt idx="0">
                  <c:v>1.2658368429470732</c:v>
                </c:pt>
                <c:pt idx="1">
                  <c:v>1.0735120663184989</c:v>
                </c:pt>
                <c:pt idx="2">
                  <c:v>0.82812879459670963</c:v>
                </c:pt>
                <c:pt idx="3">
                  <c:v>0.73905424422079469</c:v>
                </c:pt>
                <c:pt idx="4">
                  <c:v>0.71592487958110773</c:v>
                </c:pt>
                <c:pt idx="5">
                  <c:v>0.69455187423459386</c:v>
                </c:pt>
                <c:pt idx="6">
                  <c:v>0.82606401334337276</c:v>
                </c:pt>
                <c:pt idx="7">
                  <c:v>1.1176148114283035</c:v>
                </c:pt>
                <c:pt idx="8">
                  <c:v>1.4149667785032458</c:v>
                </c:pt>
                <c:pt idx="9">
                  <c:v>1.4792188404794411</c:v>
                </c:pt>
                <c:pt idx="10">
                  <c:v>1.4932788335792682</c:v>
                </c:pt>
                <c:pt idx="11">
                  <c:v>1.4127747696993973</c:v>
                </c:pt>
                <c:pt idx="12">
                  <c:v>1.4680673528917101</c:v>
                </c:pt>
                <c:pt idx="13">
                  <c:v>1.4359807678598318</c:v>
                </c:pt>
                <c:pt idx="14">
                  <c:v>1.5436634665406632</c:v>
                </c:pt>
                <c:pt idx="15">
                  <c:v>1.6120807753060862</c:v>
                </c:pt>
                <c:pt idx="16">
                  <c:v>1.7278019890620655</c:v>
                </c:pt>
                <c:pt idx="17">
                  <c:v>1.7166880662373785</c:v>
                </c:pt>
                <c:pt idx="18">
                  <c:v>1.7610005451339621</c:v>
                </c:pt>
                <c:pt idx="19">
                  <c:v>1.8099248547975944</c:v>
                </c:pt>
                <c:pt idx="20">
                  <c:v>1.8379670603193734</c:v>
                </c:pt>
                <c:pt idx="21">
                  <c:v>1.7594556978591882</c:v>
                </c:pt>
                <c:pt idx="22">
                  <c:v>1.7182158383964588</c:v>
                </c:pt>
                <c:pt idx="23">
                  <c:v>1.6903817765272244</c:v>
                </c:pt>
                <c:pt idx="24">
                  <c:v>1.677938337956481</c:v>
                </c:pt>
                <c:pt idx="25">
                  <c:v>1.6442579084095266</c:v>
                </c:pt>
                <c:pt idx="26">
                  <c:v>1.7301031774825655</c:v>
                </c:pt>
                <c:pt idx="27">
                  <c:v>1.8292047887039651</c:v>
                </c:pt>
                <c:pt idx="28">
                  <c:v>1.9742266596097513</c:v>
                </c:pt>
                <c:pt idx="29">
                  <c:v>2.2566743521865362</c:v>
                </c:pt>
                <c:pt idx="30">
                  <c:v>2.4750601488165231</c:v>
                </c:pt>
                <c:pt idx="31">
                  <c:v>2.5905829696790668</c:v>
                </c:pt>
                <c:pt idx="32">
                  <c:v>2.4216138384942187</c:v>
                </c:pt>
                <c:pt idx="33">
                  <c:v>2.3897459131937935</c:v>
                </c:pt>
                <c:pt idx="34">
                  <c:v>2.3634765954525432</c:v>
                </c:pt>
                <c:pt idx="35">
                  <c:v>2.4058038434420808</c:v>
                </c:pt>
                <c:pt idx="36">
                  <c:v>2.5597001377365332</c:v>
                </c:pt>
                <c:pt idx="37">
                  <c:v>2.736071014066797</c:v>
                </c:pt>
                <c:pt idx="38">
                  <c:v>3.1498870487217112</c:v>
                </c:pt>
                <c:pt idx="39">
                  <c:v>3.5731660594473253</c:v>
                </c:pt>
                <c:pt idx="40">
                  <c:v>4.1762702762426835</c:v>
                </c:pt>
                <c:pt idx="41">
                  <c:v>5.1547987615532405</c:v>
                </c:pt>
                <c:pt idx="42">
                  <c:v>6.3530205557530381</c:v>
                </c:pt>
                <c:pt idx="43">
                  <c:v>7.7266740140132004</c:v>
                </c:pt>
                <c:pt idx="44">
                  <c:v>9.2572205109302637</c:v>
                </c:pt>
                <c:pt idx="45">
                  <c:v>10.194382513145392</c:v>
                </c:pt>
                <c:pt idx="46">
                  <c:v>11.764250385560448</c:v>
                </c:pt>
                <c:pt idx="47">
                  <c:v>13.050621113704006</c:v>
                </c:pt>
                <c:pt idx="48">
                  <c:v>14.55890279648675</c:v>
                </c:pt>
                <c:pt idx="49">
                  <c:v>14.95628212511385</c:v>
                </c:pt>
                <c:pt idx="50">
                  <c:v>15.051936024724446</c:v>
                </c:pt>
                <c:pt idx="51">
                  <c:v>15.01749582527477</c:v>
                </c:pt>
                <c:pt idx="52">
                  <c:v>14.890379611489653</c:v>
                </c:pt>
                <c:pt idx="53">
                  <c:v>14.774887886192568</c:v>
                </c:pt>
                <c:pt idx="54">
                  <c:v>14.640971379872791</c:v>
                </c:pt>
                <c:pt idx="55">
                  <c:v>14.868347954958621</c:v>
                </c:pt>
                <c:pt idx="56">
                  <c:v>14.44174309334427</c:v>
                </c:pt>
                <c:pt idx="57">
                  <c:v>14.067841839143462</c:v>
                </c:pt>
                <c:pt idx="58">
                  <c:v>13.769288313765164</c:v>
                </c:pt>
                <c:pt idx="59">
                  <c:v>13.355065331644727</c:v>
                </c:pt>
                <c:pt idx="60">
                  <c:v>13.284117261163964</c:v>
                </c:pt>
                <c:pt idx="61">
                  <c:v>12.5256053382501</c:v>
                </c:pt>
                <c:pt idx="62">
                  <c:v>12.202211385492321</c:v>
                </c:pt>
                <c:pt idx="63">
                  <c:v>11.962508037350096</c:v>
                </c:pt>
                <c:pt idx="64">
                  <c:v>11.997897887848724</c:v>
                </c:pt>
                <c:pt idx="65">
                  <c:v>12.400400579855091</c:v>
                </c:pt>
                <c:pt idx="66">
                  <c:v>12.250910630019314</c:v>
                </c:pt>
                <c:pt idx="67">
                  <c:v>11.96981861367756</c:v>
                </c:pt>
                <c:pt idx="68">
                  <c:v>11.102732319531476</c:v>
                </c:pt>
                <c:pt idx="69">
                  <c:v>10.025093567853542</c:v>
                </c:pt>
                <c:pt idx="70">
                  <c:v>8.7539355840099358</c:v>
                </c:pt>
                <c:pt idx="71">
                  <c:v>7.3982931669029952</c:v>
                </c:pt>
                <c:pt idx="72">
                  <c:v>6.0256844327557433</c:v>
                </c:pt>
                <c:pt idx="73">
                  <c:v>4.8342002455812363</c:v>
                </c:pt>
                <c:pt idx="74">
                  <c:v>3.8957225540481879</c:v>
                </c:pt>
                <c:pt idx="75">
                  <c:v>3.2075223990848762</c:v>
                </c:pt>
                <c:pt idx="76">
                  <c:v>2.8122162685506176</c:v>
                </c:pt>
                <c:pt idx="77">
                  <c:v>2.5723182169818277</c:v>
                </c:pt>
                <c:pt idx="78">
                  <c:v>2.4255428829153689</c:v>
                </c:pt>
                <c:pt idx="79">
                  <c:v>2.1452474458590576</c:v>
                </c:pt>
                <c:pt idx="80">
                  <c:v>1.9123974966783774</c:v>
                </c:pt>
                <c:pt idx="81">
                  <c:v>1.6415066481200671</c:v>
                </c:pt>
                <c:pt idx="82">
                  <c:v>1.4025649071447406</c:v>
                </c:pt>
                <c:pt idx="83">
                  <c:v>1.1795084117129528</c:v>
                </c:pt>
                <c:pt idx="84">
                  <c:v>0.97758914875171288</c:v>
                </c:pt>
                <c:pt idx="85">
                  <c:v>0.8534843509115787</c:v>
                </c:pt>
                <c:pt idx="86">
                  <c:v>0.68123875055624461</c:v>
                </c:pt>
                <c:pt idx="87">
                  <c:v>0.54603513763318634</c:v>
                </c:pt>
                <c:pt idx="88">
                  <c:v>0.43178631902926651</c:v>
                </c:pt>
                <c:pt idx="89">
                  <c:v>0.38058160738936142</c:v>
                </c:pt>
                <c:pt idx="90">
                  <c:v>0.40022169695581056</c:v>
                </c:pt>
                <c:pt idx="91">
                  <c:v>0.37850917713864879</c:v>
                </c:pt>
                <c:pt idx="92">
                  <c:v>0.27703655844178493</c:v>
                </c:pt>
                <c:pt idx="93">
                  <c:v>0.16196306172822481</c:v>
                </c:pt>
                <c:pt idx="94">
                  <c:v>0.10052790659241977</c:v>
                </c:pt>
                <c:pt idx="95">
                  <c:v>5.6374677737309503E-2</c:v>
                </c:pt>
                <c:pt idx="96">
                  <c:v>2.6447967295478807E-2</c:v>
                </c:pt>
                <c:pt idx="97">
                  <c:v>-8.5783727428968472E-3</c:v>
                </c:pt>
                <c:pt idx="98">
                  <c:v>3.0990823423420336E-3</c:v>
                </c:pt>
                <c:pt idx="99">
                  <c:v>-1.5184055933098302E-2</c:v>
                </c:pt>
                <c:pt idx="100">
                  <c:v>4.1911673387949465E-5</c:v>
                </c:pt>
                <c:pt idx="101">
                  <c:v>3.7577196920249613E-2</c:v>
                </c:pt>
                <c:pt idx="102">
                  <c:v>7.8188550675823212E-2</c:v>
                </c:pt>
                <c:pt idx="103">
                  <c:v>0.13441819104292194</c:v>
                </c:pt>
                <c:pt idx="104">
                  <c:v>0.22931344674978282</c:v>
                </c:pt>
                <c:pt idx="105">
                  <c:v>0.41507374408297731</c:v>
                </c:pt>
                <c:pt idx="106">
                  <c:v>0.70670795948755882</c:v>
                </c:pt>
                <c:pt idx="107">
                  <c:v>1.0278954928876216</c:v>
                </c:pt>
                <c:pt idx="108">
                  <c:v>1.4033887917481818</c:v>
                </c:pt>
                <c:pt idx="109">
                  <c:v>1.6683824739340618</c:v>
                </c:pt>
                <c:pt idx="110">
                  <c:v>1.87869627525844</c:v>
                </c:pt>
                <c:pt idx="111">
                  <c:v>2.0465097221841355</c:v>
                </c:pt>
                <c:pt idx="112">
                  <c:v>2.1654069528458866</c:v>
                </c:pt>
                <c:pt idx="113">
                  <c:v>2.1900972617168613</c:v>
                </c:pt>
                <c:pt idx="114">
                  <c:v>2.1001092287012977</c:v>
                </c:pt>
                <c:pt idx="115">
                  <c:v>1.9416781646924774</c:v>
                </c:pt>
                <c:pt idx="116">
                  <c:v>1.8945101692862873</c:v>
                </c:pt>
                <c:pt idx="117">
                  <c:v>1.8486253681681537</c:v>
                </c:pt>
                <c:pt idx="118">
                  <c:v>1.8971659300408641</c:v>
                </c:pt>
                <c:pt idx="119">
                  <c:v>1.8921014043523581</c:v>
                </c:pt>
                <c:pt idx="120">
                  <c:v>1.9548596280171664</c:v>
                </c:pt>
                <c:pt idx="121">
                  <c:v>1.9893657345152427</c:v>
                </c:pt>
                <c:pt idx="122">
                  <c:v>2.0609062880390208</c:v>
                </c:pt>
                <c:pt idx="123">
                  <c:v>2.1016692445243041</c:v>
                </c:pt>
                <c:pt idx="124">
                  <c:v>2.2283484747918467</c:v>
                </c:pt>
                <c:pt idx="125">
                  <c:v>2.293892280492456</c:v>
                </c:pt>
                <c:pt idx="126">
                  <c:v>2.2898495184626748</c:v>
                </c:pt>
                <c:pt idx="127">
                  <c:v>2.3315899869979311</c:v>
                </c:pt>
                <c:pt idx="128">
                  <c:v>2.3288743314982607</c:v>
                </c:pt>
                <c:pt idx="129">
                  <c:v>2.3031408576408432</c:v>
                </c:pt>
                <c:pt idx="130">
                  <c:v>2.1586024509461037</c:v>
                </c:pt>
                <c:pt idx="131">
                  <c:v>2.0232443550506694</c:v>
                </c:pt>
                <c:pt idx="132">
                  <c:v>2.0233714017624429</c:v>
                </c:pt>
                <c:pt idx="133">
                  <c:v>2.1002674922120801</c:v>
                </c:pt>
                <c:pt idx="134">
                  <c:v>2.2986844744248947</c:v>
                </c:pt>
                <c:pt idx="135">
                  <c:v>2.5009029744576319</c:v>
                </c:pt>
                <c:pt idx="136">
                  <c:v>2.7266994100972979</c:v>
                </c:pt>
                <c:pt idx="137">
                  <c:v>2.9769884472566974</c:v>
                </c:pt>
                <c:pt idx="138">
                  <c:v>3.2467681260133197</c:v>
                </c:pt>
                <c:pt idx="139">
                  <c:v>3.538076375513624</c:v>
                </c:pt>
                <c:pt idx="140">
                  <c:v>4.004371569546687</c:v>
                </c:pt>
                <c:pt idx="141">
                  <c:v>4.4357324672405509</c:v>
                </c:pt>
                <c:pt idx="142">
                  <c:v>4.8098493830803797</c:v>
                </c:pt>
                <c:pt idx="143">
                  <c:v>5.16503360555713</c:v>
                </c:pt>
                <c:pt idx="144">
                  <c:v>5.5297753827748606</c:v>
                </c:pt>
                <c:pt idx="145">
                  <c:v>5.7211764234462557</c:v>
                </c:pt>
                <c:pt idx="146">
                  <c:v>5.9321322219195283</c:v>
                </c:pt>
                <c:pt idx="147">
                  <c:v>5.9431440783647025</c:v>
                </c:pt>
                <c:pt idx="148">
                  <c:v>6.0070453390808956</c:v>
                </c:pt>
                <c:pt idx="149">
                  <c:v>5.7025204220441923</c:v>
                </c:pt>
                <c:pt idx="150">
                  <c:v>5.7217891827968472</c:v>
                </c:pt>
                <c:pt idx="151">
                  <c:v>5.8940754616972484</c:v>
                </c:pt>
                <c:pt idx="152">
                  <c:v>6.2788851387833784</c:v>
                </c:pt>
                <c:pt idx="153">
                  <c:v>6.3940179348726254</c:v>
                </c:pt>
                <c:pt idx="154">
                  <c:v>6.7539053394696777</c:v>
                </c:pt>
                <c:pt idx="155">
                  <c:v>6.9127099822090523</c:v>
                </c:pt>
                <c:pt idx="156">
                  <c:v>7.0789593530263728</c:v>
                </c:pt>
                <c:pt idx="157">
                  <c:v>6.9076837557705337</c:v>
                </c:pt>
                <c:pt idx="158">
                  <c:v>6.6537153961637685</c:v>
                </c:pt>
                <c:pt idx="159">
                  <c:v>6.5181533877793374</c:v>
                </c:pt>
                <c:pt idx="160">
                  <c:v>5.993663485753677</c:v>
                </c:pt>
                <c:pt idx="161">
                  <c:v>5.6332544845656338</c:v>
                </c:pt>
                <c:pt idx="162">
                  <c:v>4.990698026402371</c:v>
                </c:pt>
                <c:pt idx="163">
                  <c:v>4.8214380659051397</c:v>
                </c:pt>
                <c:pt idx="164">
                  <c:v>4.5611250049942234</c:v>
                </c:pt>
                <c:pt idx="165">
                  <c:v>4.7188408490812375</c:v>
                </c:pt>
                <c:pt idx="166">
                  <c:v>4.7580339264915317</c:v>
                </c:pt>
                <c:pt idx="167">
                  <c:v>4.8634174542705466</c:v>
                </c:pt>
                <c:pt idx="168">
                  <c:v>4.7543056867263545</c:v>
                </c:pt>
                <c:pt idx="169">
                  <c:v>4.8592039811667034</c:v>
                </c:pt>
                <c:pt idx="170">
                  <c:v>4.8040463656583201</c:v>
                </c:pt>
                <c:pt idx="171">
                  <c:v>4.6730392011858308</c:v>
                </c:pt>
                <c:pt idx="172">
                  <c:v>4.4921164152396864</c:v>
                </c:pt>
                <c:pt idx="173">
                  <c:v>4.3812222073042504</c:v>
                </c:pt>
                <c:pt idx="174">
                  <c:v>4.3142635418140793</c:v>
                </c:pt>
                <c:pt idx="175">
                  <c:v>4.6195117559045364</c:v>
                </c:pt>
                <c:pt idx="176">
                  <c:v>5.0214458898422025</c:v>
                </c:pt>
                <c:pt idx="177">
                  <c:v>6.3421955792695472</c:v>
                </c:pt>
                <c:pt idx="178">
                  <c:v>7.4272643581418771</c:v>
                </c:pt>
                <c:pt idx="179">
                  <c:v>8.4539606323628593</c:v>
                </c:pt>
                <c:pt idx="180">
                  <c:v>8.6260825851636227</c:v>
                </c:pt>
                <c:pt idx="181">
                  <c:v>8.731177135736317</c:v>
                </c:pt>
                <c:pt idx="182">
                  <c:v>9.124855715908657</c:v>
                </c:pt>
                <c:pt idx="183">
                  <c:v>9.2273743091105214</c:v>
                </c:pt>
                <c:pt idx="184">
                  <c:v>9.1364396536701271</c:v>
                </c:pt>
                <c:pt idx="185">
                  <c:v>8.4058614708741999</c:v>
                </c:pt>
                <c:pt idx="186">
                  <c:v>7.993066552417857</c:v>
                </c:pt>
                <c:pt idx="187">
                  <c:v>7.2377684990288236</c:v>
                </c:pt>
                <c:pt idx="188">
                  <c:v>6.6876155992424797</c:v>
                </c:pt>
                <c:pt idx="189">
                  <c:v>6.1053039066540462</c:v>
                </c:pt>
                <c:pt idx="190">
                  <c:v>5.8442959604379787</c:v>
                </c:pt>
                <c:pt idx="191">
                  <c:v>5.7229995282258255</c:v>
                </c:pt>
                <c:pt idx="192">
                  <c:v>5.6692542034689097</c:v>
                </c:pt>
                <c:pt idx="193">
                  <c:v>5.6077009885241393</c:v>
                </c:pt>
                <c:pt idx="194">
                  <c:v>5.7230609781870934</c:v>
                </c:pt>
                <c:pt idx="195">
                  <c:v>5.9557843475800665</c:v>
                </c:pt>
                <c:pt idx="196">
                  <c:v>6.7004258399041552</c:v>
                </c:pt>
                <c:pt idx="197">
                  <c:v>7.2791413766688891</c:v>
                </c:pt>
                <c:pt idx="198">
                  <c:v>8.4299178042358687</c:v>
                </c:pt>
                <c:pt idx="199">
                  <c:v>9.3852865075454783</c:v>
                </c:pt>
                <c:pt idx="200">
                  <c:v>10.3129859251568</c:v>
                </c:pt>
                <c:pt idx="201">
                  <c:v>11.3250277539197</c:v>
                </c:pt>
                <c:pt idx="202">
                  <c:v>11.973446484092024</c:v>
                </c:pt>
                <c:pt idx="203">
                  <c:v>12.567420312766794</c:v>
                </c:pt>
                <c:pt idx="204">
                  <c:v>12.754329307224149</c:v>
                </c:pt>
                <c:pt idx="205">
                  <c:v>13.319813248641969</c:v>
                </c:pt>
                <c:pt idx="206">
                  <c:v>13.640762677101513</c:v>
                </c:pt>
                <c:pt idx="207">
                  <c:v>13.476896639897141</c:v>
                </c:pt>
                <c:pt idx="208">
                  <c:v>12.804297185803568</c:v>
                </c:pt>
                <c:pt idx="209">
                  <c:v>12.497323785039439</c:v>
                </c:pt>
                <c:pt idx="210">
                  <c:v>11.6860927570245</c:v>
                </c:pt>
                <c:pt idx="211">
                  <c:v>10.299898031885569</c:v>
                </c:pt>
                <c:pt idx="212">
                  <c:v>8.7577848458953778</c:v>
                </c:pt>
                <c:pt idx="213">
                  <c:v>7.4254637691527954</c:v>
                </c:pt>
                <c:pt idx="214">
                  <c:v>6.3346449439665777</c:v>
                </c:pt>
                <c:pt idx="215">
                  <c:v>5.2212269504768773</c:v>
                </c:pt>
                <c:pt idx="216">
                  <c:v>4.1534383969699054</c:v>
                </c:pt>
                <c:pt idx="217">
                  <c:v>3.5589142723870308</c:v>
                </c:pt>
                <c:pt idx="218">
                  <c:v>2.7327251861125261</c:v>
                </c:pt>
                <c:pt idx="219">
                  <c:v>2.3372528548920553</c:v>
                </c:pt>
                <c:pt idx="220">
                  <c:v>2.1533997476971485</c:v>
                </c:pt>
                <c:pt idx="221">
                  <c:v>2.0136073313105345</c:v>
                </c:pt>
                <c:pt idx="222">
                  <c:v>2.1875761667411453</c:v>
                </c:pt>
                <c:pt idx="223">
                  <c:v>2.8252463280584856</c:v>
                </c:pt>
                <c:pt idx="224">
                  <c:v>3.9208835912342277</c:v>
                </c:pt>
                <c:pt idx="225">
                  <c:v>3.9951059206255009</c:v>
                </c:pt>
                <c:pt idx="226">
                  <c:v>3.7924087909817827</c:v>
                </c:pt>
                <c:pt idx="227">
                  <c:v>3.225333310512994</c:v>
                </c:pt>
                <c:pt idx="228">
                  <c:v>2.9635390636065044</c:v>
                </c:pt>
                <c:pt idx="229">
                  <c:v>1.9539787480169226</c:v>
                </c:pt>
                <c:pt idx="230">
                  <c:v>1.1741745451691668</c:v>
                </c:pt>
                <c:pt idx="231">
                  <c:v>0.66150519377004768</c:v>
                </c:pt>
                <c:pt idx="232">
                  <c:v>0.49814547262939568</c:v>
                </c:pt>
                <c:pt idx="233">
                  <c:v>0.37253196176814701</c:v>
                </c:pt>
                <c:pt idx="234">
                  <c:v>0.22821322492735352</c:v>
                </c:pt>
                <c:pt idx="235">
                  <c:v>0.18008067471469605</c:v>
                </c:pt>
                <c:pt idx="236">
                  <c:v>0.19093064885043606</c:v>
                </c:pt>
                <c:pt idx="237">
                  <c:v>0.23433752975928937</c:v>
                </c:pt>
                <c:pt idx="238">
                  <c:v>0.22030336859488384</c:v>
                </c:pt>
                <c:pt idx="239">
                  <c:v>0.17139675459854678</c:v>
                </c:pt>
                <c:pt idx="240">
                  <c:v>0.14299735026501048</c:v>
                </c:pt>
                <c:pt idx="241">
                  <c:v>0.1397769761683115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40μm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Sheet1!$A$2:$A$243</c:f>
              <c:numCache>
                <c:formatCode>General</c:formatCode>
                <c:ptCount val="242"/>
                <c:pt idx="0">
                  <c:v>836</c:v>
                </c:pt>
                <c:pt idx="1">
                  <c:v>840</c:v>
                </c:pt>
                <c:pt idx="2">
                  <c:v>844</c:v>
                </c:pt>
                <c:pt idx="3">
                  <c:v>848</c:v>
                </c:pt>
                <c:pt idx="4">
                  <c:v>852</c:v>
                </c:pt>
                <c:pt idx="5">
                  <c:v>856</c:v>
                </c:pt>
                <c:pt idx="6">
                  <c:v>860</c:v>
                </c:pt>
                <c:pt idx="7">
                  <c:v>864</c:v>
                </c:pt>
                <c:pt idx="8">
                  <c:v>868</c:v>
                </c:pt>
                <c:pt idx="9">
                  <c:v>872</c:v>
                </c:pt>
                <c:pt idx="10">
                  <c:v>876</c:v>
                </c:pt>
                <c:pt idx="11">
                  <c:v>880</c:v>
                </c:pt>
                <c:pt idx="12">
                  <c:v>884</c:v>
                </c:pt>
                <c:pt idx="13">
                  <c:v>888</c:v>
                </c:pt>
                <c:pt idx="14">
                  <c:v>892</c:v>
                </c:pt>
                <c:pt idx="15">
                  <c:v>896</c:v>
                </c:pt>
                <c:pt idx="16">
                  <c:v>900</c:v>
                </c:pt>
                <c:pt idx="17">
                  <c:v>904</c:v>
                </c:pt>
                <c:pt idx="18">
                  <c:v>908</c:v>
                </c:pt>
                <c:pt idx="19">
                  <c:v>912</c:v>
                </c:pt>
                <c:pt idx="20">
                  <c:v>916</c:v>
                </c:pt>
                <c:pt idx="21">
                  <c:v>920</c:v>
                </c:pt>
                <c:pt idx="22">
                  <c:v>924</c:v>
                </c:pt>
                <c:pt idx="23">
                  <c:v>928</c:v>
                </c:pt>
                <c:pt idx="24">
                  <c:v>932</c:v>
                </c:pt>
                <c:pt idx="25">
                  <c:v>936</c:v>
                </c:pt>
                <c:pt idx="26">
                  <c:v>940</c:v>
                </c:pt>
                <c:pt idx="27">
                  <c:v>944</c:v>
                </c:pt>
                <c:pt idx="28">
                  <c:v>948</c:v>
                </c:pt>
                <c:pt idx="29">
                  <c:v>952</c:v>
                </c:pt>
                <c:pt idx="30">
                  <c:v>956</c:v>
                </c:pt>
                <c:pt idx="31">
                  <c:v>960</c:v>
                </c:pt>
                <c:pt idx="32">
                  <c:v>964</c:v>
                </c:pt>
                <c:pt idx="33">
                  <c:v>968</c:v>
                </c:pt>
                <c:pt idx="34">
                  <c:v>972</c:v>
                </c:pt>
                <c:pt idx="35">
                  <c:v>976</c:v>
                </c:pt>
                <c:pt idx="36">
                  <c:v>980</c:v>
                </c:pt>
                <c:pt idx="37">
                  <c:v>984</c:v>
                </c:pt>
                <c:pt idx="38">
                  <c:v>988</c:v>
                </c:pt>
                <c:pt idx="39">
                  <c:v>992</c:v>
                </c:pt>
                <c:pt idx="40">
                  <c:v>996</c:v>
                </c:pt>
                <c:pt idx="41">
                  <c:v>1000</c:v>
                </c:pt>
                <c:pt idx="42">
                  <c:v>1004</c:v>
                </c:pt>
                <c:pt idx="43">
                  <c:v>1008</c:v>
                </c:pt>
                <c:pt idx="44">
                  <c:v>1012</c:v>
                </c:pt>
                <c:pt idx="45">
                  <c:v>1016</c:v>
                </c:pt>
                <c:pt idx="46">
                  <c:v>1020</c:v>
                </c:pt>
                <c:pt idx="47">
                  <c:v>1024</c:v>
                </c:pt>
                <c:pt idx="48">
                  <c:v>1028</c:v>
                </c:pt>
                <c:pt idx="49">
                  <c:v>1032</c:v>
                </c:pt>
                <c:pt idx="50">
                  <c:v>1036</c:v>
                </c:pt>
                <c:pt idx="51">
                  <c:v>1040</c:v>
                </c:pt>
                <c:pt idx="52">
                  <c:v>1044</c:v>
                </c:pt>
                <c:pt idx="53">
                  <c:v>1048</c:v>
                </c:pt>
                <c:pt idx="54">
                  <c:v>1052</c:v>
                </c:pt>
                <c:pt idx="55">
                  <c:v>1056</c:v>
                </c:pt>
                <c:pt idx="56">
                  <c:v>1060</c:v>
                </c:pt>
                <c:pt idx="57">
                  <c:v>1064</c:v>
                </c:pt>
                <c:pt idx="58">
                  <c:v>1068</c:v>
                </c:pt>
                <c:pt idx="59">
                  <c:v>1072</c:v>
                </c:pt>
                <c:pt idx="60">
                  <c:v>1076</c:v>
                </c:pt>
                <c:pt idx="61">
                  <c:v>1080</c:v>
                </c:pt>
                <c:pt idx="62">
                  <c:v>1084</c:v>
                </c:pt>
                <c:pt idx="63">
                  <c:v>1088</c:v>
                </c:pt>
                <c:pt idx="64">
                  <c:v>1092</c:v>
                </c:pt>
                <c:pt idx="65">
                  <c:v>1096</c:v>
                </c:pt>
                <c:pt idx="66">
                  <c:v>1100</c:v>
                </c:pt>
                <c:pt idx="67">
                  <c:v>1104</c:v>
                </c:pt>
                <c:pt idx="68">
                  <c:v>1108</c:v>
                </c:pt>
                <c:pt idx="69">
                  <c:v>1112</c:v>
                </c:pt>
                <c:pt idx="70">
                  <c:v>1116</c:v>
                </c:pt>
                <c:pt idx="71">
                  <c:v>1120</c:v>
                </c:pt>
                <c:pt idx="72">
                  <c:v>1124</c:v>
                </c:pt>
                <c:pt idx="73">
                  <c:v>1128</c:v>
                </c:pt>
                <c:pt idx="74">
                  <c:v>1132</c:v>
                </c:pt>
                <c:pt idx="75">
                  <c:v>1136</c:v>
                </c:pt>
                <c:pt idx="76">
                  <c:v>1140</c:v>
                </c:pt>
                <c:pt idx="77">
                  <c:v>1144</c:v>
                </c:pt>
                <c:pt idx="78">
                  <c:v>1148</c:v>
                </c:pt>
                <c:pt idx="79">
                  <c:v>1152</c:v>
                </c:pt>
                <c:pt idx="80">
                  <c:v>1156</c:v>
                </c:pt>
                <c:pt idx="81">
                  <c:v>1160</c:v>
                </c:pt>
                <c:pt idx="82">
                  <c:v>1164</c:v>
                </c:pt>
                <c:pt idx="83">
                  <c:v>1168</c:v>
                </c:pt>
                <c:pt idx="84">
                  <c:v>1172</c:v>
                </c:pt>
                <c:pt idx="85">
                  <c:v>1176</c:v>
                </c:pt>
                <c:pt idx="86">
                  <c:v>1180</c:v>
                </c:pt>
                <c:pt idx="87">
                  <c:v>1184</c:v>
                </c:pt>
                <c:pt idx="88">
                  <c:v>1188</c:v>
                </c:pt>
                <c:pt idx="89">
                  <c:v>1192</c:v>
                </c:pt>
                <c:pt idx="90">
                  <c:v>1196</c:v>
                </c:pt>
                <c:pt idx="91">
                  <c:v>1200</c:v>
                </c:pt>
                <c:pt idx="92">
                  <c:v>1204</c:v>
                </c:pt>
                <c:pt idx="93">
                  <c:v>1208</c:v>
                </c:pt>
                <c:pt idx="94">
                  <c:v>1212</c:v>
                </c:pt>
                <c:pt idx="95">
                  <c:v>1216</c:v>
                </c:pt>
                <c:pt idx="96">
                  <c:v>1220</c:v>
                </c:pt>
                <c:pt idx="97">
                  <c:v>1224</c:v>
                </c:pt>
                <c:pt idx="98">
                  <c:v>1228</c:v>
                </c:pt>
                <c:pt idx="99">
                  <c:v>1232</c:v>
                </c:pt>
                <c:pt idx="100">
                  <c:v>1236</c:v>
                </c:pt>
                <c:pt idx="101">
                  <c:v>1240</c:v>
                </c:pt>
                <c:pt idx="102">
                  <c:v>1244</c:v>
                </c:pt>
                <c:pt idx="103">
                  <c:v>1248</c:v>
                </c:pt>
                <c:pt idx="104">
                  <c:v>1252</c:v>
                </c:pt>
                <c:pt idx="105">
                  <c:v>1256</c:v>
                </c:pt>
                <c:pt idx="106">
                  <c:v>1260</c:v>
                </c:pt>
                <c:pt idx="107">
                  <c:v>1264</c:v>
                </c:pt>
                <c:pt idx="108">
                  <c:v>1268</c:v>
                </c:pt>
                <c:pt idx="109">
                  <c:v>1272</c:v>
                </c:pt>
                <c:pt idx="110">
                  <c:v>1276</c:v>
                </c:pt>
                <c:pt idx="111">
                  <c:v>1280</c:v>
                </c:pt>
                <c:pt idx="112">
                  <c:v>1284</c:v>
                </c:pt>
                <c:pt idx="113">
                  <c:v>1288</c:v>
                </c:pt>
                <c:pt idx="114">
                  <c:v>1292</c:v>
                </c:pt>
                <c:pt idx="115">
                  <c:v>1296</c:v>
                </c:pt>
                <c:pt idx="116">
                  <c:v>1300</c:v>
                </c:pt>
                <c:pt idx="117">
                  <c:v>1304</c:v>
                </c:pt>
                <c:pt idx="118">
                  <c:v>1308</c:v>
                </c:pt>
                <c:pt idx="119">
                  <c:v>1312</c:v>
                </c:pt>
                <c:pt idx="120">
                  <c:v>1316</c:v>
                </c:pt>
                <c:pt idx="121">
                  <c:v>1320</c:v>
                </c:pt>
                <c:pt idx="122">
                  <c:v>1324</c:v>
                </c:pt>
                <c:pt idx="123">
                  <c:v>1328</c:v>
                </c:pt>
                <c:pt idx="124">
                  <c:v>1332</c:v>
                </c:pt>
                <c:pt idx="125">
                  <c:v>1336</c:v>
                </c:pt>
                <c:pt idx="126">
                  <c:v>1340</c:v>
                </c:pt>
                <c:pt idx="127">
                  <c:v>1344</c:v>
                </c:pt>
                <c:pt idx="128">
                  <c:v>1348</c:v>
                </c:pt>
                <c:pt idx="129">
                  <c:v>1352</c:v>
                </c:pt>
                <c:pt idx="130">
                  <c:v>1356</c:v>
                </c:pt>
                <c:pt idx="131">
                  <c:v>1360</c:v>
                </c:pt>
                <c:pt idx="132">
                  <c:v>1364</c:v>
                </c:pt>
                <c:pt idx="133">
                  <c:v>1368</c:v>
                </c:pt>
                <c:pt idx="134">
                  <c:v>1372</c:v>
                </c:pt>
                <c:pt idx="135">
                  <c:v>1376</c:v>
                </c:pt>
                <c:pt idx="136">
                  <c:v>1380</c:v>
                </c:pt>
                <c:pt idx="137">
                  <c:v>1384</c:v>
                </c:pt>
                <c:pt idx="138">
                  <c:v>1388</c:v>
                </c:pt>
                <c:pt idx="139">
                  <c:v>1392</c:v>
                </c:pt>
                <c:pt idx="140">
                  <c:v>1396</c:v>
                </c:pt>
                <c:pt idx="141">
                  <c:v>1400</c:v>
                </c:pt>
                <c:pt idx="142">
                  <c:v>1404</c:v>
                </c:pt>
                <c:pt idx="143">
                  <c:v>1408</c:v>
                </c:pt>
                <c:pt idx="144">
                  <c:v>1412</c:v>
                </c:pt>
                <c:pt idx="145">
                  <c:v>1416</c:v>
                </c:pt>
                <c:pt idx="146">
                  <c:v>1420</c:v>
                </c:pt>
                <c:pt idx="147">
                  <c:v>1424</c:v>
                </c:pt>
                <c:pt idx="148">
                  <c:v>1428</c:v>
                </c:pt>
                <c:pt idx="149">
                  <c:v>1432</c:v>
                </c:pt>
                <c:pt idx="150">
                  <c:v>1436</c:v>
                </c:pt>
                <c:pt idx="151">
                  <c:v>1440</c:v>
                </c:pt>
                <c:pt idx="152">
                  <c:v>1444</c:v>
                </c:pt>
                <c:pt idx="153">
                  <c:v>1448</c:v>
                </c:pt>
                <c:pt idx="154">
                  <c:v>1452</c:v>
                </c:pt>
                <c:pt idx="155">
                  <c:v>1456</c:v>
                </c:pt>
                <c:pt idx="156">
                  <c:v>1460</c:v>
                </c:pt>
                <c:pt idx="157">
                  <c:v>1464</c:v>
                </c:pt>
                <c:pt idx="158">
                  <c:v>1468</c:v>
                </c:pt>
                <c:pt idx="159">
                  <c:v>1472</c:v>
                </c:pt>
                <c:pt idx="160">
                  <c:v>1476</c:v>
                </c:pt>
                <c:pt idx="161">
                  <c:v>1480</c:v>
                </c:pt>
                <c:pt idx="162">
                  <c:v>1484</c:v>
                </c:pt>
                <c:pt idx="163">
                  <c:v>1488</c:v>
                </c:pt>
                <c:pt idx="164">
                  <c:v>1492</c:v>
                </c:pt>
                <c:pt idx="165">
                  <c:v>1496</c:v>
                </c:pt>
                <c:pt idx="166">
                  <c:v>1500</c:v>
                </c:pt>
                <c:pt idx="167">
                  <c:v>1504</c:v>
                </c:pt>
                <c:pt idx="168">
                  <c:v>1508</c:v>
                </c:pt>
                <c:pt idx="169">
                  <c:v>1512</c:v>
                </c:pt>
                <c:pt idx="170">
                  <c:v>1516</c:v>
                </c:pt>
                <c:pt idx="171">
                  <c:v>1520</c:v>
                </c:pt>
                <c:pt idx="172">
                  <c:v>1524</c:v>
                </c:pt>
                <c:pt idx="173">
                  <c:v>1528</c:v>
                </c:pt>
                <c:pt idx="174">
                  <c:v>1532</c:v>
                </c:pt>
                <c:pt idx="175">
                  <c:v>1536</c:v>
                </c:pt>
                <c:pt idx="176">
                  <c:v>1540</c:v>
                </c:pt>
                <c:pt idx="177">
                  <c:v>1544</c:v>
                </c:pt>
                <c:pt idx="178">
                  <c:v>1548</c:v>
                </c:pt>
                <c:pt idx="179">
                  <c:v>1552</c:v>
                </c:pt>
                <c:pt idx="180">
                  <c:v>1556</c:v>
                </c:pt>
                <c:pt idx="181">
                  <c:v>1560</c:v>
                </c:pt>
                <c:pt idx="182">
                  <c:v>1564</c:v>
                </c:pt>
                <c:pt idx="183">
                  <c:v>1568</c:v>
                </c:pt>
                <c:pt idx="184">
                  <c:v>1572</c:v>
                </c:pt>
                <c:pt idx="185">
                  <c:v>1576</c:v>
                </c:pt>
                <c:pt idx="186">
                  <c:v>1580</c:v>
                </c:pt>
                <c:pt idx="187">
                  <c:v>1584</c:v>
                </c:pt>
                <c:pt idx="188">
                  <c:v>1588</c:v>
                </c:pt>
                <c:pt idx="189">
                  <c:v>1592</c:v>
                </c:pt>
                <c:pt idx="190">
                  <c:v>1596</c:v>
                </c:pt>
                <c:pt idx="191">
                  <c:v>1600</c:v>
                </c:pt>
                <c:pt idx="192">
                  <c:v>1604</c:v>
                </c:pt>
                <c:pt idx="193">
                  <c:v>1608</c:v>
                </c:pt>
                <c:pt idx="194">
                  <c:v>1612</c:v>
                </c:pt>
                <c:pt idx="195">
                  <c:v>1616</c:v>
                </c:pt>
                <c:pt idx="196">
                  <c:v>1620</c:v>
                </c:pt>
                <c:pt idx="197">
                  <c:v>1624</c:v>
                </c:pt>
                <c:pt idx="198">
                  <c:v>1628</c:v>
                </c:pt>
                <c:pt idx="199">
                  <c:v>1632</c:v>
                </c:pt>
                <c:pt idx="200">
                  <c:v>1636</c:v>
                </c:pt>
                <c:pt idx="201">
                  <c:v>1640</c:v>
                </c:pt>
                <c:pt idx="202">
                  <c:v>1644</c:v>
                </c:pt>
                <c:pt idx="203">
                  <c:v>1648</c:v>
                </c:pt>
                <c:pt idx="204">
                  <c:v>1652</c:v>
                </c:pt>
                <c:pt idx="205">
                  <c:v>1656</c:v>
                </c:pt>
                <c:pt idx="206">
                  <c:v>1660</c:v>
                </c:pt>
                <c:pt idx="207">
                  <c:v>1664</c:v>
                </c:pt>
                <c:pt idx="208">
                  <c:v>1668</c:v>
                </c:pt>
                <c:pt idx="209">
                  <c:v>1672</c:v>
                </c:pt>
                <c:pt idx="210">
                  <c:v>1676</c:v>
                </c:pt>
                <c:pt idx="211">
                  <c:v>1680</c:v>
                </c:pt>
                <c:pt idx="212">
                  <c:v>1684</c:v>
                </c:pt>
                <c:pt idx="213">
                  <c:v>1688</c:v>
                </c:pt>
                <c:pt idx="214">
                  <c:v>1692</c:v>
                </c:pt>
                <c:pt idx="215">
                  <c:v>1696</c:v>
                </c:pt>
                <c:pt idx="216">
                  <c:v>1700</c:v>
                </c:pt>
                <c:pt idx="217">
                  <c:v>1704</c:v>
                </c:pt>
                <c:pt idx="218">
                  <c:v>1708</c:v>
                </c:pt>
                <c:pt idx="219">
                  <c:v>1712</c:v>
                </c:pt>
                <c:pt idx="220">
                  <c:v>1716</c:v>
                </c:pt>
                <c:pt idx="221">
                  <c:v>1720</c:v>
                </c:pt>
                <c:pt idx="222">
                  <c:v>1724</c:v>
                </c:pt>
                <c:pt idx="223">
                  <c:v>1728</c:v>
                </c:pt>
                <c:pt idx="224">
                  <c:v>1732</c:v>
                </c:pt>
                <c:pt idx="225">
                  <c:v>1736</c:v>
                </c:pt>
                <c:pt idx="226">
                  <c:v>1740</c:v>
                </c:pt>
                <c:pt idx="227">
                  <c:v>1744</c:v>
                </c:pt>
                <c:pt idx="228">
                  <c:v>1748</c:v>
                </c:pt>
                <c:pt idx="229">
                  <c:v>1752</c:v>
                </c:pt>
                <c:pt idx="230">
                  <c:v>1756</c:v>
                </c:pt>
                <c:pt idx="231">
                  <c:v>1760</c:v>
                </c:pt>
                <c:pt idx="232">
                  <c:v>1764</c:v>
                </c:pt>
                <c:pt idx="233">
                  <c:v>1768</c:v>
                </c:pt>
                <c:pt idx="234">
                  <c:v>1772</c:v>
                </c:pt>
                <c:pt idx="235">
                  <c:v>1776</c:v>
                </c:pt>
                <c:pt idx="236">
                  <c:v>1780</c:v>
                </c:pt>
                <c:pt idx="237">
                  <c:v>1784</c:v>
                </c:pt>
                <c:pt idx="238">
                  <c:v>1788</c:v>
                </c:pt>
                <c:pt idx="239">
                  <c:v>1792</c:v>
                </c:pt>
                <c:pt idx="240">
                  <c:v>1796</c:v>
                </c:pt>
                <c:pt idx="241">
                  <c:v>1800</c:v>
                </c:pt>
              </c:numCache>
            </c:numRef>
          </c:xVal>
          <c:yVal>
            <c:numRef>
              <c:f>Sheet1!$D$2:$D$243</c:f>
              <c:numCache>
                <c:formatCode>General</c:formatCode>
                <c:ptCount val="242"/>
                <c:pt idx="0">
                  <c:v>0.86306672129563744</c:v>
                </c:pt>
                <c:pt idx="1">
                  <c:v>0.72855474562007561</c:v>
                </c:pt>
                <c:pt idx="2">
                  <c:v>0.55360520176889616</c:v>
                </c:pt>
                <c:pt idx="3">
                  <c:v>0.45866323287426081</c:v>
                </c:pt>
                <c:pt idx="4">
                  <c:v>0.44772018719223367</c:v>
                </c:pt>
                <c:pt idx="5">
                  <c:v>0.46695367905129431</c:v>
                </c:pt>
                <c:pt idx="6">
                  <c:v>0.52502712693960951</c:v>
                </c:pt>
                <c:pt idx="7">
                  <c:v>0.79896603706123859</c:v>
                </c:pt>
                <c:pt idx="8">
                  <c:v>1.0331973870684501</c:v>
                </c:pt>
                <c:pt idx="9">
                  <c:v>1.2412342338536158</c:v>
                </c:pt>
                <c:pt idx="10">
                  <c:v>1.2323469744288214</c:v>
                </c:pt>
                <c:pt idx="11">
                  <c:v>1.196075285167403</c:v>
                </c:pt>
                <c:pt idx="12">
                  <c:v>1.0751755218045016</c:v>
                </c:pt>
                <c:pt idx="13">
                  <c:v>1.000957013704415</c:v>
                </c:pt>
                <c:pt idx="14">
                  <c:v>1.0260976315561365</c:v>
                </c:pt>
                <c:pt idx="15">
                  <c:v>1.204146144285982</c:v>
                </c:pt>
                <c:pt idx="16">
                  <c:v>1.2796764237653637</c:v>
                </c:pt>
                <c:pt idx="17">
                  <c:v>1.3062139709265657</c:v>
                </c:pt>
                <c:pt idx="18">
                  <c:v>1.2486511083843592</c:v>
                </c:pt>
                <c:pt idx="19">
                  <c:v>1.2800704855034428</c:v>
                </c:pt>
                <c:pt idx="20">
                  <c:v>1.2676598088422688</c:v>
                </c:pt>
                <c:pt idx="21">
                  <c:v>1.2420720031593893</c:v>
                </c:pt>
                <c:pt idx="22">
                  <c:v>1.2875234493625578</c:v>
                </c:pt>
                <c:pt idx="23">
                  <c:v>1.4103879746491821</c:v>
                </c:pt>
                <c:pt idx="24">
                  <c:v>1.4877051957124345</c:v>
                </c:pt>
                <c:pt idx="25">
                  <c:v>1.53085340278031</c:v>
                </c:pt>
                <c:pt idx="26">
                  <c:v>1.6407468179849158</c:v>
                </c:pt>
                <c:pt idx="27">
                  <c:v>1.7966178440405525</c:v>
                </c:pt>
                <c:pt idx="28">
                  <c:v>2.0169827913039184</c:v>
                </c:pt>
                <c:pt idx="29">
                  <c:v>2.3720794418483169</c:v>
                </c:pt>
                <c:pt idx="30">
                  <c:v>2.8292004431110875</c:v>
                </c:pt>
                <c:pt idx="31">
                  <c:v>3.0344054865595469</c:v>
                </c:pt>
                <c:pt idx="32">
                  <c:v>3.061919708680346</c:v>
                </c:pt>
                <c:pt idx="33">
                  <c:v>2.9611573303297187</c:v>
                </c:pt>
                <c:pt idx="34">
                  <c:v>2.8638493178997382</c:v>
                </c:pt>
                <c:pt idx="35">
                  <c:v>2.9182245365481627</c:v>
                </c:pt>
                <c:pt idx="36">
                  <c:v>3.0869547976174814</c:v>
                </c:pt>
                <c:pt idx="37">
                  <c:v>3.6055164817256258</c:v>
                </c:pt>
                <c:pt idx="38">
                  <c:v>4.1042750384695443</c:v>
                </c:pt>
                <c:pt idx="39">
                  <c:v>4.9729418801421836</c:v>
                </c:pt>
                <c:pt idx="40">
                  <c:v>5.9537250752312492</c:v>
                </c:pt>
                <c:pt idx="41">
                  <c:v>7.4206184609280283</c:v>
                </c:pt>
                <c:pt idx="42">
                  <c:v>9.1559094567891925</c:v>
                </c:pt>
                <c:pt idx="43">
                  <c:v>11.30380977280811</c:v>
                </c:pt>
                <c:pt idx="44">
                  <c:v>13.278175075429818</c:v>
                </c:pt>
                <c:pt idx="45">
                  <c:v>14.403027872634951</c:v>
                </c:pt>
                <c:pt idx="46">
                  <c:v>15.849326533699779</c:v>
                </c:pt>
                <c:pt idx="47">
                  <c:v>16.909220573565143</c:v>
                </c:pt>
                <c:pt idx="48">
                  <c:v>17.987621808100851</c:v>
                </c:pt>
                <c:pt idx="49">
                  <c:v>18.089994789728784</c:v>
                </c:pt>
                <c:pt idx="50">
                  <c:v>17.834220554017861</c:v>
                </c:pt>
                <c:pt idx="51">
                  <c:v>17.345393977683937</c:v>
                </c:pt>
                <c:pt idx="52">
                  <c:v>16.376092436816339</c:v>
                </c:pt>
                <c:pt idx="53">
                  <c:v>15.851480433662388</c:v>
                </c:pt>
                <c:pt idx="54">
                  <c:v>14.963801158866948</c:v>
                </c:pt>
                <c:pt idx="55">
                  <c:v>14.5677613346085</c:v>
                </c:pt>
                <c:pt idx="56">
                  <c:v>13.611200257738073</c:v>
                </c:pt>
                <c:pt idx="57">
                  <c:v>12.995536324328288</c:v>
                </c:pt>
                <c:pt idx="58">
                  <c:v>12.510182138466007</c:v>
                </c:pt>
                <c:pt idx="59">
                  <c:v>11.867660289574298</c:v>
                </c:pt>
                <c:pt idx="60">
                  <c:v>11.641640251408022</c:v>
                </c:pt>
                <c:pt idx="61">
                  <c:v>10.86396303375348</c:v>
                </c:pt>
                <c:pt idx="62">
                  <c:v>10.530324863620713</c:v>
                </c:pt>
                <c:pt idx="63">
                  <c:v>10.470505114977882</c:v>
                </c:pt>
                <c:pt idx="64">
                  <c:v>10.509492347558357</c:v>
                </c:pt>
                <c:pt idx="65">
                  <c:v>10.80022735690542</c:v>
                </c:pt>
                <c:pt idx="66">
                  <c:v>10.452252013624072</c:v>
                </c:pt>
                <c:pt idx="67">
                  <c:v>10.119400546256271</c:v>
                </c:pt>
                <c:pt idx="68">
                  <c:v>9.4214271912115439</c:v>
                </c:pt>
                <c:pt idx="69">
                  <c:v>8.5286733652752194</c:v>
                </c:pt>
                <c:pt idx="70">
                  <c:v>7.4336999514155799</c:v>
                </c:pt>
                <c:pt idx="71">
                  <c:v>6.0694629401608324</c:v>
                </c:pt>
                <c:pt idx="72">
                  <c:v>4.7827675784134005</c:v>
                </c:pt>
                <c:pt idx="73">
                  <c:v>3.6941869147051074</c:v>
                </c:pt>
                <c:pt idx="74">
                  <c:v>2.780848717569171</c:v>
                </c:pt>
                <c:pt idx="75">
                  <c:v>2.1862145727671778</c:v>
                </c:pt>
                <c:pt idx="76">
                  <c:v>1.7238663354593526</c:v>
                </c:pt>
                <c:pt idx="77">
                  <c:v>1.4622521348181845</c:v>
                </c:pt>
                <c:pt idx="78">
                  <c:v>1.1990449558843279</c:v>
                </c:pt>
                <c:pt idx="79">
                  <c:v>0.98071750989977058</c:v>
                </c:pt>
                <c:pt idx="80">
                  <c:v>0.82844385441120305</c:v>
                </c:pt>
                <c:pt idx="81">
                  <c:v>0.66197632857024669</c:v>
                </c:pt>
                <c:pt idx="82">
                  <c:v>0.57329207650500535</c:v>
                </c:pt>
                <c:pt idx="83">
                  <c:v>0.39477264417283886</c:v>
                </c:pt>
                <c:pt idx="84">
                  <c:v>0.29036671209175835</c:v>
                </c:pt>
                <c:pt idx="85">
                  <c:v>0.16909672685098476</c:v>
                </c:pt>
                <c:pt idx="86">
                  <c:v>0.15271549816254329</c:v>
                </c:pt>
                <c:pt idx="87">
                  <c:v>0.16386369794538524</c:v>
                </c:pt>
                <c:pt idx="88">
                  <c:v>0.15041324260072758</c:v>
                </c:pt>
                <c:pt idx="89">
                  <c:v>0.15042348006019479</c:v>
                </c:pt>
                <c:pt idx="90">
                  <c:v>0.10721348265636463</c:v>
                </c:pt>
                <c:pt idx="91">
                  <c:v>0.13003153317730851</c:v>
                </c:pt>
                <c:pt idx="92">
                  <c:v>9.5022693969850761E-2</c:v>
                </c:pt>
                <c:pt idx="93">
                  <c:v>0.12070094254457286</c:v>
                </c:pt>
                <c:pt idx="94">
                  <c:v>6.5817084684807015E-2</c:v>
                </c:pt>
                <c:pt idx="95">
                  <c:v>5.0641454716804785E-2</c:v>
                </c:pt>
                <c:pt idx="96">
                  <c:v>1.1559897641767165E-2</c:v>
                </c:pt>
                <c:pt idx="97">
                  <c:v>1.5647323791080463E-2</c:v>
                </c:pt>
                <c:pt idx="98">
                  <c:v>2.2069493699655756E-2</c:v>
                </c:pt>
                <c:pt idx="99">
                  <c:v>1.0972909160295075E-2</c:v>
                </c:pt>
                <c:pt idx="100">
                  <c:v>3.2534512441198309E-2</c:v>
                </c:pt>
                <c:pt idx="101">
                  <c:v>2.9031873118276302E-2</c:v>
                </c:pt>
                <c:pt idx="102">
                  <c:v>4.8296414293167028E-2</c:v>
                </c:pt>
                <c:pt idx="103">
                  <c:v>1.9712780754703205E-2</c:v>
                </c:pt>
                <c:pt idx="104">
                  <c:v>0.10724314802957058</c:v>
                </c:pt>
                <c:pt idx="105">
                  <c:v>0.25724657802071083</c:v>
                </c:pt>
                <c:pt idx="106">
                  <c:v>0.45727598221826082</c:v>
                </c:pt>
                <c:pt idx="107">
                  <c:v>0.63234361223752855</c:v>
                </c:pt>
                <c:pt idx="108">
                  <c:v>0.81674976057142934</c:v>
                </c:pt>
                <c:pt idx="109">
                  <c:v>1.0210493123814843</c:v>
                </c:pt>
                <c:pt idx="110">
                  <c:v>1.2608768279390878</c:v>
                </c:pt>
                <c:pt idx="111">
                  <c:v>1.5172826671575914</c:v>
                </c:pt>
                <c:pt idx="112">
                  <c:v>1.6416861043604181</c:v>
                </c:pt>
                <c:pt idx="113">
                  <c:v>1.7220006158669539</c:v>
                </c:pt>
                <c:pt idx="114">
                  <c:v>1.6010409741650515</c:v>
                </c:pt>
                <c:pt idx="115">
                  <c:v>1.6418619522508218</c:v>
                </c:pt>
                <c:pt idx="116">
                  <c:v>1.534975691242787</c:v>
                </c:pt>
                <c:pt idx="117">
                  <c:v>1.5537937687023358</c:v>
                </c:pt>
                <c:pt idx="118">
                  <c:v>1.5171099837103457</c:v>
                </c:pt>
                <c:pt idx="119">
                  <c:v>1.6555302357942214</c:v>
                </c:pt>
                <c:pt idx="120">
                  <c:v>1.722160990755482</c:v>
                </c:pt>
                <c:pt idx="121">
                  <c:v>1.8166624210708635</c:v>
                </c:pt>
                <c:pt idx="122">
                  <c:v>1.925112886250764</c:v>
                </c:pt>
                <c:pt idx="123">
                  <c:v>1.995920157762092</c:v>
                </c:pt>
                <c:pt idx="124">
                  <c:v>2.0877943306286282</c:v>
                </c:pt>
                <c:pt idx="125">
                  <c:v>2.129846193133162</c:v>
                </c:pt>
                <c:pt idx="126">
                  <c:v>2.2698642550539052</c:v>
                </c:pt>
                <c:pt idx="127">
                  <c:v>2.3901810238944288</c:v>
                </c:pt>
                <c:pt idx="128">
                  <c:v>2.4203770204193682</c:v>
                </c:pt>
                <c:pt idx="129">
                  <c:v>2.3203317477724985</c:v>
                </c:pt>
                <c:pt idx="130">
                  <c:v>2.1614910669040803</c:v>
                </c:pt>
                <c:pt idx="131">
                  <c:v>2.1007535587690538</c:v>
                </c:pt>
                <c:pt idx="132">
                  <c:v>2.1778245168368802</c:v>
                </c:pt>
                <c:pt idx="133">
                  <c:v>2.3760286701095024</c:v>
                </c:pt>
                <c:pt idx="134">
                  <c:v>2.5849860288073527</c:v>
                </c:pt>
                <c:pt idx="135">
                  <c:v>2.8718712075664881</c:v>
                </c:pt>
                <c:pt idx="136">
                  <c:v>3.1851672451317885</c:v>
                </c:pt>
                <c:pt idx="137">
                  <c:v>3.6889876673428112</c:v>
                </c:pt>
                <c:pt idx="138">
                  <c:v>4.0737099426182484</c:v>
                </c:pt>
                <c:pt idx="139">
                  <c:v>4.4120589214149684</c:v>
                </c:pt>
                <c:pt idx="140">
                  <c:v>4.7941198558865477</c:v>
                </c:pt>
                <c:pt idx="141">
                  <c:v>5.1754707663865656</c:v>
                </c:pt>
                <c:pt idx="142">
                  <c:v>5.8126658584302833</c:v>
                </c:pt>
                <c:pt idx="143">
                  <c:v>6.2299339819970774</c:v>
                </c:pt>
                <c:pt idx="144">
                  <c:v>6.782911153107178</c:v>
                </c:pt>
                <c:pt idx="145">
                  <c:v>7.0909226459088393</c:v>
                </c:pt>
                <c:pt idx="146">
                  <c:v>7.4560520610566234</c:v>
                </c:pt>
                <c:pt idx="147">
                  <c:v>7.5232737205016411</c:v>
                </c:pt>
                <c:pt idx="148">
                  <c:v>7.6103772593610355</c:v>
                </c:pt>
                <c:pt idx="149">
                  <c:v>7.4561149587303852</c:v>
                </c:pt>
                <c:pt idx="150">
                  <c:v>7.6416371184718814</c:v>
                </c:pt>
                <c:pt idx="151">
                  <c:v>7.9866403544042859</c:v>
                </c:pt>
                <c:pt idx="152">
                  <c:v>8.4678934257991383</c:v>
                </c:pt>
                <c:pt idx="153">
                  <c:v>8.5335695327253571</c:v>
                </c:pt>
                <c:pt idx="154">
                  <c:v>8.6971636562994981</c:v>
                </c:pt>
                <c:pt idx="155">
                  <c:v>8.5335518294237147</c:v>
                </c:pt>
                <c:pt idx="156">
                  <c:v>8.9923511081782426</c:v>
                </c:pt>
                <c:pt idx="157">
                  <c:v>8.6021815515144198</c:v>
                </c:pt>
                <c:pt idx="158">
                  <c:v>8.5842849867050166</c:v>
                </c:pt>
                <c:pt idx="159">
                  <c:v>7.8976128565596415</c:v>
                </c:pt>
                <c:pt idx="160">
                  <c:v>7.5615921647884239</c:v>
                </c:pt>
                <c:pt idx="161">
                  <c:v>7.2603397447049716</c:v>
                </c:pt>
                <c:pt idx="162">
                  <c:v>6.8694678084695875</c:v>
                </c:pt>
                <c:pt idx="163">
                  <c:v>6.3996243146985323</c:v>
                </c:pt>
                <c:pt idx="164">
                  <c:v>6.0153095815087783</c:v>
                </c:pt>
                <c:pt idx="165">
                  <c:v>5.8521096981970873</c:v>
                </c:pt>
                <c:pt idx="166">
                  <c:v>6.0481781859743275</c:v>
                </c:pt>
                <c:pt idx="167">
                  <c:v>5.9048922309180965</c:v>
                </c:pt>
                <c:pt idx="168">
                  <c:v>5.9047609179695684</c:v>
                </c:pt>
                <c:pt idx="169">
                  <c:v>6.1430583459836692</c:v>
                </c:pt>
                <c:pt idx="170">
                  <c:v>5.910541776461578</c:v>
                </c:pt>
                <c:pt idx="171">
                  <c:v>5.6327839209266095</c:v>
                </c:pt>
                <c:pt idx="172">
                  <c:v>5.3187420829059882</c:v>
                </c:pt>
                <c:pt idx="173">
                  <c:v>5.232540401837289</c:v>
                </c:pt>
                <c:pt idx="174">
                  <c:v>5.0644681410810319</c:v>
                </c:pt>
                <c:pt idx="175">
                  <c:v>5.2158838269154586</c:v>
                </c:pt>
                <c:pt idx="176">
                  <c:v>5.3007991274968091</c:v>
                </c:pt>
                <c:pt idx="177">
                  <c:v>6.8558691723176794</c:v>
                </c:pt>
                <c:pt idx="178">
                  <c:v>7.9790940143082514</c:v>
                </c:pt>
                <c:pt idx="179">
                  <c:v>9.6538034550439225</c:v>
                </c:pt>
                <c:pt idx="180">
                  <c:v>9.7079096420279321</c:v>
                </c:pt>
                <c:pt idx="181">
                  <c:v>10.057406287853011</c:v>
                </c:pt>
                <c:pt idx="182">
                  <c:v>10.415088174571153</c:v>
                </c:pt>
                <c:pt idx="183">
                  <c:v>10.627428336066838</c:v>
                </c:pt>
                <c:pt idx="184">
                  <c:v>10.410185438338702</c:v>
                </c:pt>
                <c:pt idx="185">
                  <c:v>9.2225140040867366</c:v>
                </c:pt>
                <c:pt idx="186">
                  <c:v>8.9476545032756167</c:v>
                </c:pt>
                <c:pt idx="187">
                  <c:v>7.8566381953031996</c:v>
                </c:pt>
                <c:pt idx="188">
                  <c:v>7.5104651027357381</c:v>
                </c:pt>
                <c:pt idx="189">
                  <c:v>6.5353208523921804</c:v>
                </c:pt>
                <c:pt idx="190">
                  <c:v>6.2599117380691869</c:v>
                </c:pt>
                <c:pt idx="191">
                  <c:v>6.0928747907608694</c:v>
                </c:pt>
                <c:pt idx="192">
                  <c:v>6.056062210546548</c:v>
                </c:pt>
                <c:pt idx="193">
                  <c:v>6.0075806835577286</c:v>
                </c:pt>
                <c:pt idx="194">
                  <c:v>6.0685669095658215</c:v>
                </c:pt>
                <c:pt idx="195">
                  <c:v>6.0494639925231217</c:v>
                </c:pt>
                <c:pt idx="196">
                  <c:v>7.0238429713600405</c:v>
                </c:pt>
                <c:pt idx="197">
                  <c:v>7.7649518489643343</c:v>
                </c:pt>
                <c:pt idx="198">
                  <c:v>9.1380824653228689</c:v>
                </c:pt>
                <c:pt idx="199">
                  <c:v>9.7515389081579364</c:v>
                </c:pt>
                <c:pt idx="200">
                  <c:v>10.160355737694005</c:v>
                </c:pt>
                <c:pt idx="201">
                  <c:v>11.556998003164702</c:v>
                </c:pt>
                <c:pt idx="202">
                  <c:v>12.237389476057798</c:v>
                </c:pt>
                <c:pt idx="203">
                  <c:v>12.881955177293314</c:v>
                </c:pt>
                <c:pt idx="204">
                  <c:v>12.070504809241735</c:v>
                </c:pt>
                <c:pt idx="205">
                  <c:v>13.088752398501224</c:v>
                </c:pt>
                <c:pt idx="206">
                  <c:v>13.675837976537949</c:v>
                </c:pt>
                <c:pt idx="207">
                  <c:v>13.901124416377289</c:v>
                </c:pt>
                <c:pt idx="208">
                  <c:v>12.435205985623316</c:v>
                </c:pt>
                <c:pt idx="209">
                  <c:v>12.055131369660069</c:v>
                </c:pt>
                <c:pt idx="210">
                  <c:v>11.265098188117149</c:v>
                </c:pt>
                <c:pt idx="211">
                  <c:v>10.113290474582598</c:v>
                </c:pt>
                <c:pt idx="212">
                  <c:v>7.9003780780882495</c:v>
                </c:pt>
                <c:pt idx="213">
                  <c:v>6.7825723289900495</c:v>
                </c:pt>
                <c:pt idx="214">
                  <c:v>5.6635224544922496</c:v>
                </c:pt>
                <c:pt idx="215">
                  <c:v>4.9711791143998907</c:v>
                </c:pt>
                <c:pt idx="216">
                  <c:v>3.575980181210439</c:v>
                </c:pt>
                <c:pt idx="217">
                  <c:v>3.024335274761329</c:v>
                </c:pt>
                <c:pt idx="218">
                  <c:v>2.4047975542796376</c:v>
                </c:pt>
                <c:pt idx="219">
                  <c:v>2.002550132162475</c:v>
                </c:pt>
                <c:pt idx="220">
                  <c:v>1.3344473113865285</c:v>
                </c:pt>
                <c:pt idx="221">
                  <c:v>1.3255314187496825</c:v>
                </c:pt>
                <c:pt idx="222">
                  <c:v>1.5038976813529219</c:v>
                </c:pt>
                <c:pt idx="223">
                  <c:v>1.8910602543601014</c:v>
                </c:pt>
                <c:pt idx="224">
                  <c:v>1.8998359548804147</c:v>
                </c:pt>
                <c:pt idx="225">
                  <c:v>1.87655060408547</c:v>
                </c:pt>
                <c:pt idx="226">
                  <c:v>1.5872570503477561</c:v>
                </c:pt>
                <c:pt idx="227">
                  <c:v>1.3191754076871716</c:v>
                </c:pt>
                <c:pt idx="228">
                  <c:v>0.8433454452018031</c:v>
                </c:pt>
                <c:pt idx="229">
                  <c:v>0.53434271633623842</c:v>
                </c:pt>
                <c:pt idx="230">
                  <c:v>0.36838347424851275</c:v>
                </c:pt>
                <c:pt idx="231">
                  <c:v>0.31827044728739251</c:v>
                </c:pt>
                <c:pt idx="232">
                  <c:v>0.25663876742210134</c:v>
                </c:pt>
                <c:pt idx="233">
                  <c:v>0.16402141568774467</c:v>
                </c:pt>
                <c:pt idx="234">
                  <c:v>0.11475156650313648</c:v>
                </c:pt>
                <c:pt idx="235">
                  <c:v>0.13992577777219467</c:v>
                </c:pt>
                <c:pt idx="236">
                  <c:v>0.13022019502409143</c:v>
                </c:pt>
                <c:pt idx="237">
                  <c:v>0.17540770018124446</c:v>
                </c:pt>
                <c:pt idx="238">
                  <c:v>0.14169593660992036</c:v>
                </c:pt>
                <c:pt idx="239">
                  <c:v>0.15891639270458896</c:v>
                </c:pt>
                <c:pt idx="240">
                  <c:v>0.1530936654045244</c:v>
                </c:pt>
                <c:pt idx="241">
                  <c:v>0.16315048625821119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59μm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Sheet1!$A$2:$A$243</c:f>
              <c:numCache>
                <c:formatCode>General</c:formatCode>
                <c:ptCount val="242"/>
                <c:pt idx="0">
                  <c:v>836</c:v>
                </c:pt>
                <c:pt idx="1">
                  <c:v>840</c:v>
                </c:pt>
                <c:pt idx="2">
                  <c:v>844</c:v>
                </c:pt>
                <c:pt idx="3">
                  <c:v>848</c:v>
                </c:pt>
                <c:pt idx="4">
                  <c:v>852</c:v>
                </c:pt>
                <c:pt idx="5">
                  <c:v>856</c:v>
                </c:pt>
                <c:pt idx="6">
                  <c:v>860</c:v>
                </c:pt>
                <c:pt idx="7">
                  <c:v>864</c:v>
                </c:pt>
                <c:pt idx="8">
                  <c:v>868</c:v>
                </c:pt>
                <c:pt idx="9">
                  <c:v>872</c:v>
                </c:pt>
                <c:pt idx="10">
                  <c:v>876</c:v>
                </c:pt>
                <c:pt idx="11">
                  <c:v>880</c:v>
                </c:pt>
                <c:pt idx="12">
                  <c:v>884</c:v>
                </c:pt>
                <c:pt idx="13">
                  <c:v>888</c:v>
                </c:pt>
                <c:pt idx="14">
                  <c:v>892</c:v>
                </c:pt>
                <c:pt idx="15">
                  <c:v>896</c:v>
                </c:pt>
                <c:pt idx="16">
                  <c:v>900</c:v>
                </c:pt>
                <c:pt idx="17">
                  <c:v>904</c:v>
                </c:pt>
                <c:pt idx="18">
                  <c:v>908</c:v>
                </c:pt>
                <c:pt idx="19">
                  <c:v>912</c:v>
                </c:pt>
                <c:pt idx="20">
                  <c:v>916</c:v>
                </c:pt>
                <c:pt idx="21">
                  <c:v>920</c:v>
                </c:pt>
                <c:pt idx="22">
                  <c:v>924</c:v>
                </c:pt>
                <c:pt idx="23">
                  <c:v>928</c:v>
                </c:pt>
                <c:pt idx="24">
                  <c:v>932</c:v>
                </c:pt>
                <c:pt idx="25">
                  <c:v>936</c:v>
                </c:pt>
                <c:pt idx="26">
                  <c:v>940</c:v>
                </c:pt>
                <c:pt idx="27">
                  <c:v>944</c:v>
                </c:pt>
                <c:pt idx="28">
                  <c:v>948</c:v>
                </c:pt>
                <c:pt idx="29">
                  <c:v>952</c:v>
                </c:pt>
                <c:pt idx="30">
                  <c:v>956</c:v>
                </c:pt>
                <c:pt idx="31">
                  <c:v>960</c:v>
                </c:pt>
                <c:pt idx="32">
                  <c:v>964</c:v>
                </c:pt>
                <c:pt idx="33">
                  <c:v>968</c:v>
                </c:pt>
                <c:pt idx="34">
                  <c:v>972</c:v>
                </c:pt>
                <c:pt idx="35">
                  <c:v>976</c:v>
                </c:pt>
                <c:pt idx="36">
                  <c:v>980</c:v>
                </c:pt>
                <c:pt idx="37">
                  <c:v>984</c:v>
                </c:pt>
                <c:pt idx="38">
                  <c:v>988</c:v>
                </c:pt>
                <c:pt idx="39">
                  <c:v>992</c:v>
                </c:pt>
                <c:pt idx="40">
                  <c:v>996</c:v>
                </c:pt>
                <c:pt idx="41">
                  <c:v>1000</c:v>
                </c:pt>
                <c:pt idx="42">
                  <c:v>1004</c:v>
                </c:pt>
                <c:pt idx="43">
                  <c:v>1008</c:v>
                </c:pt>
                <c:pt idx="44">
                  <c:v>1012</c:v>
                </c:pt>
                <c:pt idx="45">
                  <c:v>1016</c:v>
                </c:pt>
                <c:pt idx="46">
                  <c:v>1020</c:v>
                </c:pt>
                <c:pt idx="47">
                  <c:v>1024</c:v>
                </c:pt>
                <c:pt idx="48">
                  <c:v>1028</c:v>
                </c:pt>
                <c:pt idx="49">
                  <c:v>1032</c:v>
                </c:pt>
                <c:pt idx="50">
                  <c:v>1036</c:v>
                </c:pt>
                <c:pt idx="51">
                  <c:v>1040</c:v>
                </c:pt>
                <c:pt idx="52">
                  <c:v>1044</c:v>
                </c:pt>
                <c:pt idx="53">
                  <c:v>1048</c:v>
                </c:pt>
                <c:pt idx="54">
                  <c:v>1052</c:v>
                </c:pt>
                <c:pt idx="55">
                  <c:v>1056</c:v>
                </c:pt>
                <c:pt idx="56">
                  <c:v>1060</c:v>
                </c:pt>
                <c:pt idx="57">
                  <c:v>1064</c:v>
                </c:pt>
                <c:pt idx="58">
                  <c:v>1068</c:v>
                </c:pt>
                <c:pt idx="59">
                  <c:v>1072</c:v>
                </c:pt>
                <c:pt idx="60">
                  <c:v>1076</c:v>
                </c:pt>
                <c:pt idx="61">
                  <c:v>1080</c:v>
                </c:pt>
                <c:pt idx="62">
                  <c:v>1084</c:v>
                </c:pt>
                <c:pt idx="63">
                  <c:v>1088</c:v>
                </c:pt>
                <c:pt idx="64">
                  <c:v>1092</c:v>
                </c:pt>
                <c:pt idx="65">
                  <c:v>1096</c:v>
                </c:pt>
                <c:pt idx="66">
                  <c:v>1100</c:v>
                </c:pt>
                <c:pt idx="67">
                  <c:v>1104</c:v>
                </c:pt>
                <c:pt idx="68">
                  <c:v>1108</c:v>
                </c:pt>
                <c:pt idx="69">
                  <c:v>1112</c:v>
                </c:pt>
                <c:pt idx="70">
                  <c:v>1116</c:v>
                </c:pt>
                <c:pt idx="71">
                  <c:v>1120</c:v>
                </c:pt>
                <c:pt idx="72">
                  <c:v>1124</c:v>
                </c:pt>
                <c:pt idx="73">
                  <c:v>1128</c:v>
                </c:pt>
                <c:pt idx="74">
                  <c:v>1132</c:v>
                </c:pt>
                <c:pt idx="75">
                  <c:v>1136</c:v>
                </c:pt>
                <c:pt idx="76">
                  <c:v>1140</c:v>
                </c:pt>
                <c:pt idx="77">
                  <c:v>1144</c:v>
                </c:pt>
                <c:pt idx="78">
                  <c:v>1148</c:v>
                </c:pt>
                <c:pt idx="79">
                  <c:v>1152</c:v>
                </c:pt>
                <c:pt idx="80">
                  <c:v>1156</c:v>
                </c:pt>
                <c:pt idx="81">
                  <c:v>1160</c:v>
                </c:pt>
                <c:pt idx="82">
                  <c:v>1164</c:v>
                </c:pt>
                <c:pt idx="83">
                  <c:v>1168</c:v>
                </c:pt>
                <c:pt idx="84">
                  <c:v>1172</c:v>
                </c:pt>
                <c:pt idx="85">
                  <c:v>1176</c:v>
                </c:pt>
                <c:pt idx="86">
                  <c:v>1180</c:v>
                </c:pt>
                <c:pt idx="87">
                  <c:v>1184</c:v>
                </c:pt>
                <c:pt idx="88">
                  <c:v>1188</c:v>
                </c:pt>
                <c:pt idx="89">
                  <c:v>1192</c:v>
                </c:pt>
                <c:pt idx="90">
                  <c:v>1196</c:v>
                </c:pt>
                <c:pt idx="91">
                  <c:v>1200</c:v>
                </c:pt>
                <c:pt idx="92">
                  <c:v>1204</c:v>
                </c:pt>
                <c:pt idx="93">
                  <c:v>1208</c:v>
                </c:pt>
                <c:pt idx="94">
                  <c:v>1212</c:v>
                </c:pt>
                <c:pt idx="95">
                  <c:v>1216</c:v>
                </c:pt>
                <c:pt idx="96">
                  <c:v>1220</c:v>
                </c:pt>
                <c:pt idx="97">
                  <c:v>1224</c:v>
                </c:pt>
                <c:pt idx="98">
                  <c:v>1228</c:v>
                </c:pt>
                <c:pt idx="99">
                  <c:v>1232</c:v>
                </c:pt>
                <c:pt idx="100">
                  <c:v>1236</c:v>
                </c:pt>
                <c:pt idx="101">
                  <c:v>1240</c:v>
                </c:pt>
                <c:pt idx="102">
                  <c:v>1244</c:v>
                </c:pt>
                <c:pt idx="103">
                  <c:v>1248</c:v>
                </c:pt>
                <c:pt idx="104">
                  <c:v>1252</c:v>
                </c:pt>
                <c:pt idx="105">
                  <c:v>1256</c:v>
                </c:pt>
                <c:pt idx="106">
                  <c:v>1260</c:v>
                </c:pt>
                <c:pt idx="107">
                  <c:v>1264</c:v>
                </c:pt>
                <c:pt idx="108">
                  <c:v>1268</c:v>
                </c:pt>
                <c:pt idx="109">
                  <c:v>1272</c:v>
                </c:pt>
                <c:pt idx="110">
                  <c:v>1276</c:v>
                </c:pt>
                <c:pt idx="111">
                  <c:v>1280</c:v>
                </c:pt>
                <c:pt idx="112">
                  <c:v>1284</c:v>
                </c:pt>
                <c:pt idx="113">
                  <c:v>1288</c:v>
                </c:pt>
                <c:pt idx="114">
                  <c:v>1292</c:v>
                </c:pt>
                <c:pt idx="115">
                  <c:v>1296</c:v>
                </c:pt>
                <c:pt idx="116">
                  <c:v>1300</c:v>
                </c:pt>
                <c:pt idx="117">
                  <c:v>1304</c:v>
                </c:pt>
                <c:pt idx="118">
                  <c:v>1308</c:v>
                </c:pt>
                <c:pt idx="119">
                  <c:v>1312</c:v>
                </c:pt>
                <c:pt idx="120">
                  <c:v>1316</c:v>
                </c:pt>
                <c:pt idx="121">
                  <c:v>1320</c:v>
                </c:pt>
                <c:pt idx="122">
                  <c:v>1324</c:v>
                </c:pt>
                <c:pt idx="123">
                  <c:v>1328</c:v>
                </c:pt>
                <c:pt idx="124">
                  <c:v>1332</c:v>
                </c:pt>
                <c:pt idx="125">
                  <c:v>1336</c:v>
                </c:pt>
                <c:pt idx="126">
                  <c:v>1340</c:v>
                </c:pt>
                <c:pt idx="127">
                  <c:v>1344</c:v>
                </c:pt>
                <c:pt idx="128">
                  <c:v>1348</c:v>
                </c:pt>
                <c:pt idx="129">
                  <c:v>1352</c:v>
                </c:pt>
                <c:pt idx="130">
                  <c:v>1356</c:v>
                </c:pt>
                <c:pt idx="131">
                  <c:v>1360</c:v>
                </c:pt>
                <c:pt idx="132">
                  <c:v>1364</c:v>
                </c:pt>
                <c:pt idx="133">
                  <c:v>1368</c:v>
                </c:pt>
                <c:pt idx="134">
                  <c:v>1372</c:v>
                </c:pt>
                <c:pt idx="135">
                  <c:v>1376</c:v>
                </c:pt>
                <c:pt idx="136">
                  <c:v>1380</c:v>
                </c:pt>
                <c:pt idx="137">
                  <c:v>1384</c:v>
                </c:pt>
                <c:pt idx="138">
                  <c:v>1388</c:v>
                </c:pt>
                <c:pt idx="139">
                  <c:v>1392</c:v>
                </c:pt>
                <c:pt idx="140">
                  <c:v>1396</c:v>
                </c:pt>
                <c:pt idx="141">
                  <c:v>1400</c:v>
                </c:pt>
                <c:pt idx="142">
                  <c:v>1404</c:v>
                </c:pt>
                <c:pt idx="143">
                  <c:v>1408</c:v>
                </c:pt>
                <c:pt idx="144">
                  <c:v>1412</c:v>
                </c:pt>
                <c:pt idx="145">
                  <c:v>1416</c:v>
                </c:pt>
                <c:pt idx="146">
                  <c:v>1420</c:v>
                </c:pt>
                <c:pt idx="147">
                  <c:v>1424</c:v>
                </c:pt>
                <c:pt idx="148">
                  <c:v>1428</c:v>
                </c:pt>
                <c:pt idx="149">
                  <c:v>1432</c:v>
                </c:pt>
                <c:pt idx="150">
                  <c:v>1436</c:v>
                </c:pt>
                <c:pt idx="151">
                  <c:v>1440</c:v>
                </c:pt>
                <c:pt idx="152">
                  <c:v>1444</c:v>
                </c:pt>
                <c:pt idx="153">
                  <c:v>1448</c:v>
                </c:pt>
                <c:pt idx="154">
                  <c:v>1452</c:v>
                </c:pt>
                <c:pt idx="155">
                  <c:v>1456</c:v>
                </c:pt>
                <c:pt idx="156">
                  <c:v>1460</c:v>
                </c:pt>
                <c:pt idx="157">
                  <c:v>1464</c:v>
                </c:pt>
                <c:pt idx="158">
                  <c:v>1468</c:v>
                </c:pt>
                <c:pt idx="159">
                  <c:v>1472</c:v>
                </c:pt>
                <c:pt idx="160">
                  <c:v>1476</c:v>
                </c:pt>
                <c:pt idx="161">
                  <c:v>1480</c:v>
                </c:pt>
                <c:pt idx="162">
                  <c:v>1484</c:v>
                </c:pt>
                <c:pt idx="163">
                  <c:v>1488</c:v>
                </c:pt>
                <c:pt idx="164">
                  <c:v>1492</c:v>
                </c:pt>
                <c:pt idx="165">
                  <c:v>1496</c:v>
                </c:pt>
                <c:pt idx="166">
                  <c:v>1500</c:v>
                </c:pt>
                <c:pt idx="167">
                  <c:v>1504</c:v>
                </c:pt>
                <c:pt idx="168">
                  <c:v>1508</c:v>
                </c:pt>
                <c:pt idx="169">
                  <c:v>1512</c:v>
                </c:pt>
                <c:pt idx="170">
                  <c:v>1516</c:v>
                </c:pt>
                <c:pt idx="171">
                  <c:v>1520</c:v>
                </c:pt>
                <c:pt idx="172">
                  <c:v>1524</c:v>
                </c:pt>
                <c:pt idx="173">
                  <c:v>1528</c:v>
                </c:pt>
                <c:pt idx="174">
                  <c:v>1532</c:v>
                </c:pt>
                <c:pt idx="175">
                  <c:v>1536</c:v>
                </c:pt>
                <c:pt idx="176">
                  <c:v>1540</c:v>
                </c:pt>
                <c:pt idx="177">
                  <c:v>1544</c:v>
                </c:pt>
                <c:pt idx="178">
                  <c:v>1548</c:v>
                </c:pt>
                <c:pt idx="179">
                  <c:v>1552</c:v>
                </c:pt>
                <c:pt idx="180">
                  <c:v>1556</c:v>
                </c:pt>
                <c:pt idx="181">
                  <c:v>1560</c:v>
                </c:pt>
                <c:pt idx="182">
                  <c:v>1564</c:v>
                </c:pt>
                <c:pt idx="183">
                  <c:v>1568</c:v>
                </c:pt>
                <c:pt idx="184">
                  <c:v>1572</c:v>
                </c:pt>
                <c:pt idx="185">
                  <c:v>1576</c:v>
                </c:pt>
                <c:pt idx="186">
                  <c:v>1580</c:v>
                </c:pt>
                <c:pt idx="187">
                  <c:v>1584</c:v>
                </c:pt>
                <c:pt idx="188">
                  <c:v>1588</c:v>
                </c:pt>
                <c:pt idx="189">
                  <c:v>1592</c:v>
                </c:pt>
                <c:pt idx="190">
                  <c:v>1596</c:v>
                </c:pt>
                <c:pt idx="191">
                  <c:v>1600</c:v>
                </c:pt>
                <c:pt idx="192">
                  <c:v>1604</c:v>
                </c:pt>
                <c:pt idx="193">
                  <c:v>1608</c:v>
                </c:pt>
                <c:pt idx="194">
                  <c:v>1612</c:v>
                </c:pt>
                <c:pt idx="195">
                  <c:v>1616</c:v>
                </c:pt>
                <c:pt idx="196">
                  <c:v>1620</c:v>
                </c:pt>
                <c:pt idx="197">
                  <c:v>1624</c:v>
                </c:pt>
                <c:pt idx="198">
                  <c:v>1628</c:v>
                </c:pt>
                <c:pt idx="199">
                  <c:v>1632</c:v>
                </c:pt>
                <c:pt idx="200">
                  <c:v>1636</c:v>
                </c:pt>
                <c:pt idx="201">
                  <c:v>1640</c:v>
                </c:pt>
                <c:pt idx="202">
                  <c:v>1644</c:v>
                </c:pt>
                <c:pt idx="203">
                  <c:v>1648</c:v>
                </c:pt>
                <c:pt idx="204">
                  <c:v>1652</c:v>
                </c:pt>
                <c:pt idx="205">
                  <c:v>1656</c:v>
                </c:pt>
                <c:pt idx="206">
                  <c:v>1660</c:v>
                </c:pt>
                <c:pt idx="207">
                  <c:v>1664</c:v>
                </c:pt>
                <c:pt idx="208">
                  <c:v>1668</c:v>
                </c:pt>
                <c:pt idx="209">
                  <c:v>1672</c:v>
                </c:pt>
                <c:pt idx="210">
                  <c:v>1676</c:v>
                </c:pt>
                <c:pt idx="211">
                  <c:v>1680</c:v>
                </c:pt>
                <c:pt idx="212">
                  <c:v>1684</c:v>
                </c:pt>
                <c:pt idx="213">
                  <c:v>1688</c:v>
                </c:pt>
                <c:pt idx="214">
                  <c:v>1692</c:v>
                </c:pt>
                <c:pt idx="215">
                  <c:v>1696</c:v>
                </c:pt>
                <c:pt idx="216">
                  <c:v>1700</c:v>
                </c:pt>
                <c:pt idx="217">
                  <c:v>1704</c:v>
                </c:pt>
                <c:pt idx="218">
                  <c:v>1708</c:v>
                </c:pt>
                <c:pt idx="219">
                  <c:v>1712</c:v>
                </c:pt>
                <c:pt idx="220">
                  <c:v>1716</c:v>
                </c:pt>
                <c:pt idx="221">
                  <c:v>1720</c:v>
                </c:pt>
                <c:pt idx="222">
                  <c:v>1724</c:v>
                </c:pt>
                <c:pt idx="223">
                  <c:v>1728</c:v>
                </c:pt>
                <c:pt idx="224">
                  <c:v>1732</c:v>
                </c:pt>
                <c:pt idx="225">
                  <c:v>1736</c:v>
                </c:pt>
                <c:pt idx="226">
                  <c:v>1740</c:v>
                </c:pt>
                <c:pt idx="227">
                  <c:v>1744</c:v>
                </c:pt>
                <c:pt idx="228">
                  <c:v>1748</c:v>
                </c:pt>
                <c:pt idx="229">
                  <c:v>1752</c:v>
                </c:pt>
                <c:pt idx="230">
                  <c:v>1756</c:v>
                </c:pt>
                <c:pt idx="231">
                  <c:v>1760</c:v>
                </c:pt>
                <c:pt idx="232">
                  <c:v>1764</c:v>
                </c:pt>
                <c:pt idx="233">
                  <c:v>1768</c:v>
                </c:pt>
                <c:pt idx="234">
                  <c:v>1772</c:v>
                </c:pt>
                <c:pt idx="235">
                  <c:v>1776</c:v>
                </c:pt>
                <c:pt idx="236">
                  <c:v>1780</c:v>
                </c:pt>
                <c:pt idx="237">
                  <c:v>1784</c:v>
                </c:pt>
                <c:pt idx="238">
                  <c:v>1788</c:v>
                </c:pt>
                <c:pt idx="239">
                  <c:v>1792</c:v>
                </c:pt>
                <c:pt idx="240">
                  <c:v>1796</c:v>
                </c:pt>
                <c:pt idx="241">
                  <c:v>1800</c:v>
                </c:pt>
              </c:numCache>
            </c:numRef>
          </c:xVal>
          <c:yVal>
            <c:numRef>
              <c:f>Sheet1!$F$2:$F$243</c:f>
              <c:numCache>
                <c:formatCode>General</c:formatCode>
                <c:ptCount val="242"/>
                <c:pt idx="0">
                  <c:v>0.88798892386717965</c:v>
                </c:pt>
                <c:pt idx="1">
                  <c:v>0.74481448982690956</c:v>
                </c:pt>
                <c:pt idx="2">
                  <c:v>0.53645285426759581</c:v>
                </c:pt>
                <c:pt idx="3">
                  <c:v>0.40095633055798435</c:v>
                </c:pt>
                <c:pt idx="4">
                  <c:v>0.34078906461413339</c:v>
                </c:pt>
                <c:pt idx="5">
                  <c:v>0.35499964571882581</c:v>
                </c:pt>
                <c:pt idx="6">
                  <c:v>0.57571464089996249</c:v>
                </c:pt>
                <c:pt idx="7">
                  <c:v>1.0332527690302133</c:v>
                </c:pt>
                <c:pt idx="8">
                  <c:v>1.5057605692090998</c:v>
                </c:pt>
                <c:pt idx="9">
                  <c:v>1.8970875418050086</c:v>
                </c:pt>
                <c:pt idx="10">
                  <c:v>1.9078059445896378</c:v>
                </c:pt>
                <c:pt idx="11">
                  <c:v>1.8265263201455233</c:v>
                </c:pt>
                <c:pt idx="12">
                  <c:v>1.5920487593341655</c:v>
                </c:pt>
                <c:pt idx="13">
                  <c:v>1.5232539383068597</c:v>
                </c:pt>
                <c:pt idx="14">
                  <c:v>1.642265214498124</c:v>
                </c:pt>
                <c:pt idx="15">
                  <c:v>1.8491674281193102</c:v>
                </c:pt>
                <c:pt idx="16">
                  <c:v>2.0713268144328199</c:v>
                </c:pt>
                <c:pt idx="17">
                  <c:v>2.1628824270721583</c:v>
                </c:pt>
                <c:pt idx="18">
                  <c:v>2.2342499004244871</c:v>
                </c:pt>
                <c:pt idx="19">
                  <c:v>2.3255544519798037</c:v>
                </c:pt>
                <c:pt idx="20">
                  <c:v>2.3707829233753577</c:v>
                </c:pt>
                <c:pt idx="21">
                  <c:v>2.3742657843269783</c:v>
                </c:pt>
                <c:pt idx="22">
                  <c:v>2.4226939937747392</c:v>
                </c:pt>
                <c:pt idx="23">
                  <c:v>2.5544277322494158</c:v>
                </c:pt>
                <c:pt idx="24">
                  <c:v>2.6200950785871404</c:v>
                </c:pt>
                <c:pt idx="25">
                  <c:v>2.8357464051636936</c:v>
                </c:pt>
                <c:pt idx="26">
                  <c:v>3.1522911391093738</c:v>
                </c:pt>
                <c:pt idx="27">
                  <c:v>3.5854748626127986</c:v>
                </c:pt>
                <c:pt idx="28">
                  <c:v>3.9336909248169287</c:v>
                </c:pt>
                <c:pt idx="29">
                  <c:v>4.6794524965315683</c:v>
                </c:pt>
                <c:pt idx="30">
                  <c:v>5.3108891481664822</c:v>
                </c:pt>
                <c:pt idx="31">
                  <c:v>5.8031168767313934</c:v>
                </c:pt>
                <c:pt idx="32">
                  <c:v>5.5891301351594525</c:v>
                </c:pt>
                <c:pt idx="33">
                  <c:v>5.4196715195417724</c:v>
                </c:pt>
                <c:pt idx="34">
                  <c:v>5.1550641095344059</c:v>
                </c:pt>
                <c:pt idx="35">
                  <c:v>5.2193487944498145</c:v>
                </c:pt>
                <c:pt idx="36">
                  <c:v>5.4527692427896337</c:v>
                </c:pt>
                <c:pt idx="37">
                  <c:v>5.9607751620465459</c:v>
                </c:pt>
                <c:pt idx="38">
                  <c:v>6.634747327933872</c:v>
                </c:pt>
                <c:pt idx="39">
                  <c:v>7.8051408719491464</c:v>
                </c:pt>
                <c:pt idx="40">
                  <c:v>9.4376587095418643</c:v>
                </c:pt>
                <c:pt idx="41">
                  <c:v>12.241570779943576</c:v>
                </c:pt>
                <c:pt idx="42">
                  <c:v>15.02035185764427</c:v>
                </c:pt>
                <c:pt idx="43">
                  <c:v>18.16084994482053</c:v>
                </c:pt>
                <c:pt idx="44">
                  <c:v>20.704883200609405</c:v>
                </c:pt>
                <c:pt idx="45">
                  <c:v>21.936700508748821</c:v>
                </c:pt>
                <c:pt idx="46">
                  <c:v>24.46168166967113</c:v>
                </c:pt>
                <c:pt idx="47">
                  <c:v>26.103196142465887</c:v>
                </c:pt>
                <c:pt idx="48">
                  <c:v>28.814687219859682</c:v>
                </c:pt>
                <c:pt idx="49">
                  <c:v>29.378021377047219</c:v>
                </c:pt>
                <c:pt idx="50">
                  <c:v>30.191682027293332</c:v>
                </c:pt>
                <c:pt idx="51">
                  <c:v>30.642801217615908</c:v>
                </c:pt>
                <c:pt idx="52">
                  <c:v>30.189297675959502</c:v>
                </c:pt>
                <c:pt idx="53">
                  <c:v>29.926357069385826</c:v>
                </c:pt>
                <c:pt idx="54">
                  <c:v>28.355077520065336</c:v>
                </c:pt>
                <c:pt idx="55">
                  <c:v>28.169041049580425</c:v>
                </c:pt>
                <c:pt idx="56">
                  <c:v>26.435313532666385</c:v>
                </c:pt>
                <c:pt idx="57">
                  <c:v>25.879613924505556</c:v>
                </c:pt>
                <c:pt idx="58">
                  <c:v>24.754570341257246</c:v>
                </c:pt>
                <c:pt idx="59">
                  <c:v>23.799435491827229</c:v>
                </c:pt>
                <c:pt idx="60">
                  <c:v>22.764146991630493</c:v>
                </c:pt>
                <c:pt idx="61">
                  <c:v>20.729517871838208</c:v>
                </c:pt>
                <c:pt idx="62">
                  <c:v>19.84177204800033</c:v>
                </c:pt>
                <c:pt idx="63">
                  <c:v>19.517518651498417</c:v>
                </c:pt>
                <c:pt idx="64">
                  <c:v>19.281969883433813</c:v>
                </c:pt>
                <c:pt idx="65">
                  <c:v>18.650302335739589</c:v>
                </c:pt>
                <c:pt idx="66">
                  <c:v>17.378928116659612</c:v>
                </c:pt>
                <c:pt idx="67">
                  <c:v>16.557465567131096</c:v>
                </c:pt>
                <c:pt idx="68">
                  <c:v>15.460436563735927</c:v>
                </c:pt>
                <c:pt idx="69">
                  <c:v>14.01478277798385</c:v>
                </c:pt>
                <c:pt idx="70">
                  <c:v>12.262504573604021</c:v>
                </c:pt>
                <c:pt idx="71">
                  <c:v>10.077411383517719</c:v>
                </c:pt>
                <c:pt idx="72">
                  <c:v>7.7031266757685906</c:v>
                </c:pt>
                <c:pt idx="73">
                  <c:v>5.6278897242026105</c:v>
                </c:pt>
                <c:pt idx="74">
                  <c:v>3.9740474532459467</c:v>
                </c:pt>
                <c:pt idx="75">
                  <c:v>2.9476297411963368</c:v>
                </c:pt>
                <c:pt idx="76">
                  <c:v>2.2616795446675724</c:v>
                </c:pt>
                <c:pt idx="77">
                  <c:v>1.8327165797931677</c:v>
                </c:pt>
                <c:pt idx="78">
                  <c:v>1.5127329027651211</c:v>
                </c:pt>
                <c:pt idx="79">
                  <c:v>1.1434274414908061</c:v>
                </c:pt>
                <c:pt idx="80">
                  <c:v>0.93750049182281958</c:v>
                </c:pt>
                <c:pt idx="81">
                  <c:v>0.69870352136573022</c:v>
                </c:pt>
                <c:pt idx="82">
                  <c:v>0.55390351250825565</c:v>
                </c:pt>
                <c:pt idx="83">
                  <c:v>0.37478492222440818</c:v>
                </c:pt>
                <c:pt idx="84">
                  <c:v>0.27100981470162905</c:v>
                </c:pt>
                <c:pt idx="85">
                  <c:v>0.20243505383104868</c:v>
                </c:pt>
                <c:pt idx="86">
                  <c:v>0.15382719556888591</c:v>
                </c:pt>
                <c:pt idx="87">
                  <c:v>0.11872408691749956</c:v>
                </c:pt>
                <c:pt idx="88">
                  <c:v>9.6090557677198193E-2</c:v>
                </c:pt>
                <c:pt idx="89">
                  <c:v>5.7585432650543791E-2</c:v>
                </c:pt>
                <c:pt idx="90">
                  <c:v>2.6607583907146841E-2</c:v>
                </c:pt>
                <c:pt idx="91">
                  <c:v>2.1625750750052693E-2</c:v>
                </c:pt>
                <c:pt idx="92">
                  <c:v>4.0047104939349626E-2</c:v>
                </c:pt>
                <c:pt idx="93">
                  <c:v>5.2598589622545218E-2</c:v>
                </c:pt>
                <c:pt idx="94">
                  <c:v>5.6892962593885835E-3</c:v>
                </c:pt>
                <c:pt idx="95">
                  <c:v>-1.4410387693039029E-2</c:v>
                </c:pt>
                <c:pt idx="96">
                  <c:v>5.7052567391191805E-3</c:v>
                </c:pt>
                <c:pt idx="97">
                  <c:v>2.8320308632366942E-2</c:v>
                </c:pt>
                <c:pt idx="98">
                  <c:v>5.1775821866466329E-2</c:v>
                </c:pt>
                <c:pt idx="99">
                  <c:v>3.6694527740474943E-2</c:v>
                </c:pt>
                <c:pt idx="100">
                  <c:v>5.724125786623231E-3</c:v>
                </c:pt>
                <c:pt idx="101">
                  <c:v>-4.8700329862237129E-2</c:v>
                </c:pt>
                <c:pt idx="102">
                  <c:v>-8.4715262964403168E-2</c:v>
                </c:pt>
                <c:pt idx="103">
                  <c:v>-4.3735921076499894E-2</c:v>
                </c:pt>
                <c:pt idx="104">
                  <c:v>7.76594639189888E-2</c:v>
                </c:pt>
                <c:pt idx="105">
                  <c:v>0.2350956234436008</c:v>
                </c:pt>
                <c:pt idx="106">
                  <c:v>0.44596354343405076</c:v>
                </c:pt>
                <c:pt idx="107">
                  <c:v>0.66131707388134353</c:v>
                </c:pt>
                <c:pt idx="108">
                  <c:v>0.93412636462470744</c:v>
                </c:pt>
                <c:pt idx="109">
                  <c:v>1.1728087531145452</c:v>
                </c:pt>
                <c:pt idx="110">
                  <c:v>1.4984301898607861</c:v>
                </c:pt>
                <c:pt idx="111">
                  <c:v>1.7378755619539739</c:v>
                </c:pt>
                <c:pt idx="112">
                  <c:v>1.9858336216648955</c:v>
                </c:pt>
                <c:pt idx="113">
                  <c:v>2.0350351230242425</c:v>
                </c:pt>
                <c:pt idx="114">
                  <c:v>2.0343394422470018</c:v>
                </c:pt>
                <c:pt idx="115">
                  <c:v>2.0076492976771552</c:v>
                </c:pt>
                <c:pt idx="116">
                  <c:v>1.9654562721441224</c:v>
                </c:pt>
                <c:pt idx="117">
                  <c:v>2.0050834294376347</c:v>
                </c:pt>
                <c:pt idx="118">
                  <c:v>2.0845926259997407</c:v>
                </c:pt>
                <c:pt idx="119">
                  <c:v>2.2473525891681554</c:v>
                </c:pt>
                <c:pt idx="120">
                  <c:v>2.3714984098915641</c:v>
                </c:pt>
                <c:pt idx="121">
                  <c:v>2.4920766415812148</c:v>
                </c:pt>
                <c:pt idx="122">
                  <c:v>2.561596788090144</c:v>
                </c:pt>
                <c:pt idx="123">
                  <c:v>2.7066087922292779</c:v>
                </c:pt>
                <c:pt idx="124">
                  <c:v>2.7806957900446152</c:v>
                </c:pt>
                <c:pt idx="125">
                  <c:v>2.8851980189278641</c:v>
                </c:pt>
                <c:pt idx="126">
                  <c:v>2.9721570836864224</c:v>
                </c:pt>
                <c:pt idx="127">
                  <c:v>3.1280973451170562</c:v>
                </c:pt>
                <c:pt idx="128">
                  <c:v>3.2367128967682377</c:v>
                </c:pt>
                <c:pt idx="129">
                  <c:v>3.2080259842406997</c:v>
                </c:pt>
                <c:pt idx="130">
                  <c:v>3.0653714540597918</c:v>
                </c:pt>
                <c:pt idx="131">
                  <c:v>2.8552861012054178</c:v>
                </c:pt>
                <c:pt idx="132">
                  <c:v>2.9072498123753512</c:v>
                </c:pt>
                <c:pt idx="133">
                  <c:v>3.1454691565171191</c:v>
                </c:pt>
                <c:pt idx="134">
                  <c:v>3.4118903995379024</c:v>
                </c:pt>
                <c:pt idx="135">
                  <c:v>3.9559539370263868</c:v>
                </c:pt>
                <c:pt idx="136">
                  <c:v>4.6508098118130405</c:v>
                </c:pt>
                <c:pt idx="137">
                  <c:v>5.5516248396174452</c:v>
                </c:pt>
                <c:pt idx="138">
                  <c:v>6.1742391607406084</c:v>
                </c:pt>
                <c:pt idx="139">
                  <c:v>6.5331865021871725</c:v>
                </c:pt>
                <c:pt idx="140">
                  <c:v>7.253045153963777</c:v>
                </c:pt>
                <c:pt idx="141">
                  <c:v>8.3260954212352321</c:v>
                </c:pt>
                <c:pt idx="142">
                  <c:v>9.1258701808223517</c:v>
                </c:pt>
                <c:pt idx="143">
                  <c:v>10.027408410105521</c:v>
                </c:pt>
                <c:pt idx="144">
                  <c:v>10.473447629373229</c:v>
                </c:pt>
                <c:pt idx="145">
                  <c:v>10.719840495016149</c:v>
                </c:pt>
                <c:pt idx="146">
                  <c:v>11.147747719917518</c:v>
                </c:pt>
                <c:pt idx="147">
                  <c:v>10.993386021768474</c:v>
                </c:pt>
                <c:pt idx="148">
                  <c:v>10.995759354151527</c:v>
                </c:pt>
                <c:pt idx="149">
                  <c:v>10.282650814488978</c:v>
                </c:pt>
                <c:pt idx="150">
                  <c:v>10.126518056171728</c:v>
                </c:pt>
                <c:pt idx="151">
                  <c:v>10.666759563055844</c:v>
                </c:pt>
                <c:pt idx="152">
                  <c:v>11.108678457373768</c:v>
                </c:pt>
                <c:pt idx="153">
                  <c:v>11.346727932944432</c:v>
                </c:pt>
                <c:pt idx="154">
                  <c:v>11.457197770367006</c:v>
                </c:pt>
                <c:pt idx="155">
                  <c:v>10.841911192304963</c:v>
                </c:pt>
                <c:pt idx="156">
                  <c:v>11.547237098766024</c:v>
                </c:pt>
                <c:pt idx="157">
                  <c:v>10.999291593676494</c:v>
                </c:pt>
                <c:pt idx="158">
                  <c:v>11.018927319655448</c:v>
                </c:pt>
                <c:pt idx="159">
                  <c:v>9.5717851573461505</c:v>
                </c:pt>
                <c:pt idx="160">
                  <c:v>9.3112100123419737</c:v>
                </c:pt>
                <c:pt idx="161">
                  <c:v>8.8983497143790977</c:v>
                </c:pt>
                <c:pt idx="162">
                  <c:v>8.0586105610298073</c:v>
                </c:pt>
                <c:pt idx="163">
                  <c:v>7.0917741740806894</c:v>
                </c:pt>
                <c:pt idx="164">
                  <c:v>6.7230487982413933</c:v>
                </c:pt>
                <c:pt idx="165">
                  <c:v>6.825837070208105</c:v>
                </c:pt>
                <c:pt idx="166">
                  <c:v>6.996743579685095</c:v>
                </c:pt>
                <c:pt idx="167">
                  <c:v>6.2644625021000095</c:v>
                </c:pt>
                <c:pt idx="168">
                  <c:v>6.5430233423098789</c:v>
                </c:pt>
                <c:pt idx="169">
                  <c:v>6.6730327266492155</c:v>
                </c:pt>
                <c:pt idx="170">
                  <c:v>6.851015950951469</c:v>
                </c:pt>
                <c:pt idx="171">
                  <c:v>6.2344068502140777</c:v>
                </c:pt>
                <c:pt idx="172">
                  <c:v>5.7729710392305087</c:v>
                </c:pt>
                <c:pt idx="173">
                  <c:v>5.8461280588868316</c:v>
                </c:pt>
                <c:pt idx="174">
                  <c:v>5.4826754568576561</c:v>
                </c:pt>
                <c:pt idx="175">
                  <c:v>5.623182507372408</c:v>
                </c:pt>
                <c:pt idx="176">
                  <c:v>5.6903698604088078</c:v>
                </c:pt>
                <c:pt idx="177">
                  <c:v>7.238375275859589</c:v>
                </c:pt>
                <c:pt idx="178">
                  <c:v>8.1255476909304036</c:v>
                </c:pt>
                <c:pt idx="179">
                  <c:v>9.4591438900445297</c:v>
                </c:pt>
                <c:pt idx="180">
                  <c:v>9.4035074109938641</c:v>
                </c:pt>
                <c:pt idx="181">
                  <c:v>11.057358640038649</c:v>
                </c:pt>
                <c:pt idx="182">
                  <c:v>11.837229737474393</c:v>
                </c:pt>
                <c:pt idx="183">
                  <c:v>12.564396788943364</c:v>
                </c:pt>
                <c:pt idx="184">
                  <c:v>11.601116316793089</c:v>
                </c:pt>
                <c:pt idx="185">
                  <c:v>10.533060283126662</c:v>
                </c:pt>
                <c:pt idx="186">
                  <c:v>10.09693277166712</c:v>
                </c:pt>
                <c:pt idx="187">
                  <c:v>8.7941551306251409</c:v>
                </c:pt>
                <c:pt idx="188">
                  <c:v>8.0307589567943207</c:v>
                </c:pt>
                <c:pt idx="189">
                  <c:v>6.9952015737454651</c:v>
                </c:pt>
                <c:pt idx="190">
                  <c:v>6.8069764536989448</c:v>
                </c:pt>
                <c:pt idx="191">
                  <c:v>6.7050358257967959</c:v>
                </c:pt>
                <c:pt idx="192">
                  <c:v>6.6018776857233501</c:v>
                </c:pt>
                <c:pt idx="193">
                  <c:v>6.4020877248558472</c:v>
                </c:pt>
                <c:pt idx="194">
                  <c:v>6.1835218847418973</c:v>
                </c:pt>
                <c:pt idx="195">
                  <c:v>6.3051915585351983</c:v>
                </c:pt>
                <c:pt idx="196">
                  <c:v>7.0952158747311769</c:v>
                </c:pt>
                <c:pt idx="197">
                  <c:v>7.8305905759879968</c:v>
                </c:pt>
                <c:pt idx="198">
                  <c:v>9.0676764730146733</c:v>
                </c:pt>
                <c:pt idx="199">
                  <c:v>9.6647304603330539</c:v>
                </c:pt>
                <c:pt idx="200">
                  <c:v>10.694357589082703</c:v>
                </c:pt>
                <c:pt idx="201">
                  <c:v>11.75441591485435</c:v>
                </c:pt>
                <c:pt idx="202">
                  <c:v>12.223375105996729</c:v>
                </c:pt>
                <c:pt idx="203">
                  <c:v>12.813291991562352</c:v>
                </c:pt>
                <c:pt idx="204">
                  <c:v>12.3144016409804</c:v>
                </c:pt>
                <c:pt idx="205">
                  <c:v>13.7216948078517</c:v>
                </c:pt>
                <c:pt idx="206">
                  <c:v>13.71371987305492</c:v>
                </c:pt>
                <c:pt idx="207">
                  <c:v>13.816999599655476</c:v>
                </c:pt>
                <c:pt idx="208">
                  <c:v>12.183744290950479</c:v>
                </c:pt>
                <c:pt idx="209">
                  <c:v>11.754334284671796</c:v>
                </c:pt>
                <c:pt idx="210">
                  <c:v>10.914250543141323</c:v>
                </c:pt>
                <c:pt idx="211">
                  <c:v>9.5882931361379207</c:v>
                </c:pt>
                <c:pt idx="212">
                  <c:v>7.7078168748208045</c:v>
                </c:pt>
                <c:pt idx="213">
                  <c:v>6.3118238738737844</c:v>
                </c:pt>
                <c:pt idx="214">
                  <c:v>5.2447307047235894</c:v>
                </c:pt>
                <c:pt idx="215">
                  <c:v>4.2787472944436207</c:v>
                </c:pt>
                <c:pt idx="216">
                  <c:v>3.1973317046328629</c:v>
                </c:pt>
                <c:pt idx="217">
                  <c:v>2.6104995997334468</c:v>
                </c:pt>
                <c:pt idx="218">
                  <c:v>1.9914435008569544</c:v>
                </c:pt>
                <c:pt idx="219">
                  <c:v>1.4573349442239374</c:v>
                </c:pt>
                <c:pt idx="220">
                  <c:v>0.96335258214044917</c:v>
                </c:pt>
                <c:pt idx="221">
                  <c:v>0.75874023597924378</c:v>
                </c:pt>
                <c:pt idx="222">
                  <c:v>0.6272733488057215</c:v>
                </c:pt>
                <c:pt idx="223">
                  <c:v>0.57052123019343692</c:v>
                </c:pt>
                <c:pt idx="224">
                  <c:v>0.44303107353813809</c:v>
                </c:pt>
                <c:pt idx="225">
                  <c:v>0.42865517092116034</c:v>
                </c:pt>
                <c:pt idx="226">
                  <c:v>0.32243457411707854</c:v>
                </c:pt>
                <c:pt idx="227">
                  <c:v>0.28346216313646166</c:v>
                </c:pt>
                <c:pt idx="228">
                  <c:v>0.17657893425264459</c:v>
                </c:pt>
                <c:pt idx="229">
                  <c:v>0.13217291386702471</c:v>
                </c:pt>
                <c:pt idx="230">
                  <c:v>0.12537566781565573</c:v>
                </c:pt>
                <c:pt idx="231">
                  <c:v>0.10669081383482454</c:v>
                </c:pt>
                <c:pt idx="232">
                  <c:v>0.15694179648468226</c:v>
                </c:pt>
                <c:pt idx="233">
                  <c:v>0.14524527687038777</c:v>
                </c:pt>
                <c:pt idx="234">
                  <c:v>0.13703279328713089</c:v>
                </c:pt>
                <c:pt idx="235">
                  <c:v>6.2508794641976825E-2</c:v>
                </c:pt>
                <c:pt idx="236">
                  <c:v>5.0210491288649232E-2</c:v>
                </c:pt>
                <c:pt idx="237">
                  <c:v>4.6986959068277566E-2</c:v>
                </c:pt>
                <c:pt idx="238">
                  <c:v>4.2728626136501253E-2</c:v>
                </c:pt>
                <c:pt idx="239">
                  <c:v>-1.3482074886144772E-2</c:v>
                </c:pt>
                <c:pt idx="240">
                  <c:v>-5.7869978664084762E-2</c:v>
                </c:pt>
                <c:pt idx="241">
                  <c:v>-5.9800571449914505E-2</c:v>
                </c:pt>
              </c:numCache>
            </c:numRef>
          </c:yVal>
          <c:smooth val="1"/>
        </c:ser>
        <c:axId val="73892224"/>
        <c:axId val="73893760"/>
      </c:scatterChart>
      <c:valAx>
        <c:axId val="73892224"/>
        <c:scaling>
          <c:orientation val="maxMin"/>
          <c:max val="1800"/>
          <c:min val="80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893760"/>
        <c:crosses val="autoZero"/>
        <c:crossBetween val="midCat"/>
        <c:majorUnit val="200"/>
      </c:valAx>
      <c:valAx>
        <c:axId val="73893760"/>
        <c:scaling>
          <c:orientation val="minMax"/>
          <c:max val="35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892224"/>
        <c:crosses val="max"/>
        <c:crossBetween val="midCat"/>
        <c:majorUnit val="5"/>
      </c:valAx>
      <c:spPr>
        <a:solidFill>
          <a:prstClr val="white"/>
        </a:solidFill>
      </c:spPr>
    </c:plotArea>
    <c:legend>
      <c:legendPos val="r"/>
      <c:layout>
        <c:manualLayout>
          <c:xMode val="edge"/>
          <c:yMode val="edge"/>
          <c:x val="0.48701846965699275"/>
          <c:y val="0.19096933018361595"/>
          <c:w val="0.10321899736147758"/>
          <c:h val="0.2599498791569238"/>
        </c:manualLayout>
      </c:layout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0F1-D42A-499F-84C8-9E2E75AEEB3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4749-E2D6-46A9-A942-C0E98CC8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D015F-EC8B-42BB-A051-7042FABAB95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60DEE-1C55-4A0E-BE86-0BE6508B0E4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C7D8-B034-43B6-AA8D-1858891A31F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C63F4-4151-4593-BD4C-FC6F7F1B16E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9A8B6-1337-4D04-AAB2-8F9A9A4319F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9F1EA-7344-48D5-A3CD-DF933628135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30BEC-EAEA-4D2C-BFDB-8D385425785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4582-9D42-4E75-983B-AEFFF2D9AC9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026C2-9AA8-4C0A-AC23-257FDFE2DEC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C003F-3F45-46D5-A676-69015682ABF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E6182-C836-4B9A-B9F0-C52F673717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D015F-EC8B-42BB-A051-7042FABAB95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4B612-645E-48AE-A987-39BFDE63F69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2DE71-1A2B-46D5-8DB6-FE15CE3EEA0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Fix b and beta and replace talble with p next to p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A5018-8F4E-4DEE-8220-3E79A6E3C26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F066D-CA9C-493D-B2F3-6C9C99D4F33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395E-F73A-488E-A89D-565C222F956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4749-E2D6-46A9-A942-C0E98CC8F8C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A2FEF-3D8F-4863-A935-FAB53A35695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E64E0-982E-4AA8-95E5-42885EF5D22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640F8-C07B-43E0-97D6-9AD19A9AD8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76204-26F9-4EDD-8B3A-1C91FB2BA7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473B9-1D97-4B48-AFAE-608206826F4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1E0A7-AF65-435C-AD3B-08FF200FE0C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05C9-E3C3-41F8-85C1-23BE2F65041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9D29-97DC-40C1-A9BD-75311D95CC1B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88E1-6D84-424A-9DDE-8A65A91D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C23A8D-2CBB-49C6-88C8-67E6CE6CB02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D5D18F-D1F3-4C2A-A397-64F3C1FFE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w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Presentation1.ppt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Mendelsohn%20R%5bAuthor%5d&amp;cauthor=true&amp;cauthor_uid=9551643" TargetMode="External"/><Relationship Id="rId3" Type="http://schemas.openxmlformats.org/officeDocument/2006/relationships/hyperlink" Target="http://www.ncbi.nlm.nih.gov/pubmed?term=Tatakis%20DN%5bAuthor%5d&amp;cauthor=true&amp;cauthor_uid=9551643" TargetMode="External"/><Relationship Id="rId7" Type="http://schemas.openxmlformats.org/officeDocument/2006/relationships/hyperlink" Target="http://www.ncbi.nlm.nih.gov/pubmed?term=Boskey%20AL%5bAuthor%5d&amp;cauthor=true&amp;cauthor_uid=95516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Paschalis%20EP%5bAuthor%5d&amp;cauthor=true&amp;cauthor_uid=9551643" TargetMode="External"/><Relationship Id="rId5" Type="http://schemas.openxmlformats.org/officeDocument/2006/relationships/hyperlink" Target="http://www.ncbi.nlm.nih.gov/pubmed?term=Reeder%20RC%5bAuthor%5d&amp;cauthor=true&amp;cauthor_uid=9551643" TargetMode="External"/><Relationship Id="rId4" Type="http://schemas.openxmlformats.org/officeDocument/2006/relationships/hyperlink" Target="http://www.ncbi.nlm.nih.gov/pubmed?term=Marcott%20C%5bAuthor%5d&amp;cauthor=true&amp;cauthor_uid=955164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FTIR Imaging  - 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FTIRI provides a “chemical photograph” in thin sections of tissue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tissue must be sufficiently thin to allow the passage of infrared radiation (1-2 um for bone, 2-5 for cartilage, skin and tendon.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process is non-destructive in that there are no dyes or other treatments, thus the thin sections can be reused for other applications.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tutorial will describe parameters validated for bone and dentin and provides examples of the types of questions that might be asked.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other applications please contact the core  </a:t>
            </a:r>
            <a:r>
              <a:rPr lang="en-US" smtClean="0"/>
              <a:t>technician or director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47800" y="2046288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FTIRI Parameters Correlate with Mechanical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Vertebral bone strength correlates with vertebral crystallinity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057400"/>
            <a:ext cx="4708525" cy="3914775"/>
            <a:chOff x="1344" y="1296"/>
            <a:chExt cx="2966" cy="2466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162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0.6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194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0.8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226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1.0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258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1.2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290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1.4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>
              <a:off x="3229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1.6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3548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1.8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3868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2.0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7" name="Rectangle 12"/>
            <p:cNvSpPr>
              <a:spLocks noChangeArrowheads="1"/>
            </p:cNvSpPr>
            <p:nvPr/>
          </p:nvSpPr>
          <p:spPr bwMode="auto">
            <a:xfrm>
              <a:off x="4188" y="3445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2.2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8" name="Rectangle 13"/>
            <p:cNvSpPr>
              <a:spLocks noChangeArrowheads="1"/>
            </p:cNvSpPr>
            <p:nvPr/>
          </p:nvSpPr>
          <p:spPr bwMode="auto">
            <a:xfrm>
              <a:off x="1526" y="3333"/>
              <a:ext cx="9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15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399" name="Rectangle 14"/>
            <p:cNvSpPr>
              <a:spLocks noChangeArrowheads="1"/>
            </p:cNvSpPr>
            <p:nvPr/>
          </p:nvSpPr>
          <p:spPr bwMode="auto">
            <a:xfrm>
              <a:off x="1526" y="2811"/>
              <a:ext cx="9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20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1526" y="2289"/>
              <a:ext cx="9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25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>
              <a:off x="1526" y="1766"/>
              <a:ext cx="9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/>
                <a:t>30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 flipV="1">
              <a:off x="1686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V="1">
              <a:off x="1846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 flipV="1">
              <a:off x="2006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flipV="1">
              <a:off x="2166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 flipV="1">
              <a:off x="2326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 flipV="1">
              <a:off x="2486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 flipV="1">
              <a:off x="2645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 flipV="1">
              <a:off x="2806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 flipV="1">
              <a:off x="2965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 flipV="1">
              <a:off x="3125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 flipV="1">
              <a:off x="3285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 flipV="1">
              <a:off x="3445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 flipV="1">
              <a:off x="3604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 flipV="1">
              <a:off x="3765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1"/>
            <p:cNvSpPr>
              <a:spLocks noChangeShapeType="1"/>
            </p:cNvSpPr>
            <p:nvPr/>
          </p:nvSpPr>
          <p:spPr bwMode="auto">
            <a:xfrm flipV="1">
              <a:off x="3924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2"/>
            <p:cNvSpPr>
              <a:spLocks noChangeShapeType="1"/>
            </p:cNvSpPr>
            <p:nvPr/>
          </p:nvSpPr>
          <p:spPr bwMode="auto">
            <a:xfrm flipV="1">
              <a:off x="4085" y="338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3"/>
            <p:cNvSpPr>
              <a:spLocks noChangeShapeType="1"/>
            </p:cNvSpPr>
            <p:nvPr/>
          </p:nvSpPr>
          <p:spPr bwMode="auto">
            <a:xfrm flipV="1">
              <a:off x="4244" y="3385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4"/>
            <p:cNvSpPr>
              <a:spLocks noChangeShapeType="1"/>
            </p:cNvSpPr>
            <p:nvPr/>
          </p:nvSpPr>
          <p:spPr bwMode="auto">
            <a:xfrm>
              <a:off x="1686" y="3385"/>
              <a:ext cx="255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>
              <a:off x="1645" y="3385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6"/>
            <p:cNvSpPr>
              <a:spLocks noChangeShapeType="1"/>
            </p:cNvSpPr>
            <p:nvPr/>
          </p:nvSpPr>
          <p:spPr bwMode="auto">
            <a:xfrm>
              <a:off x="1665" y="3124"/>
              <a:ext cx="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7"/>
            <p:cNvSpPr>
              <a:spLocks noChangeShapeType="1"/>
            </p:cNvSpPr>
            <p:nvPr/>
          </p:nvSpPr>
          <p:spPr bwMode="auto">
            <a:xfrm>
              <a:off x="1645" y="2863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8"/>
            <p:cNvSpPr>
              <a:spLocks noChangeShapeType="1"/>
            </p:cNvSpPr>
            <p:nvPr/>
          </p:nvSpPr>
          <p:spPr bwMode="auto">
            <a:xfrm>
              <a:off x="1665" y="2602"/>
              <a:ext cx="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39"/>
            <p:cNvSpPr>
              <a:spLocks noChangeShapeType="1"/>
            </p:cNvSpPr>
            <p:nvPr/>
          </p:nvSpPr>
          <p:spPr bwMode="auto">
            <a:xfrm>
              <a:off x="1645" y="234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0"/>
            <p:cNvSpPr>
              <a:spLocks noChangeShapeType="1"/>
            </p:cNvSpPr>
            <p:nvPr/>
          </p:nvSpPr>
          <p:spPr bwMode="auto">
            <a:xfrm>
              <a:off x="1665" y="2079"/>
              <a:ext cx="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1"/>
            <p:cNvSpPr>
              <a:spLocks noChangeShapeType="1"/>
            </p:cNvSpPr>
            <p:nvPr/>
          </p:nvSpPr>
          <p:spPr bwMode="auto">
            <a:xfrm>
              <a:off x="1645" y="1818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2"/>
            <p:cNvSpPr>
              <a:spLocks noChangeShapeType="1"/>
            </p:cNvSpPr>
            <p:nvPr/>
          </p:nvSpPr>
          <p:spPr bwMode="auto">
            <a:xfrm>
              <a:off x="1665" y="1557"/>
              <a:ext cx="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3"/>
            <p:cNvSpPr>
              <a:spLocks noChangeShapeType="1"/>
            </p:cNvSpPr>
            <p:nvPr/>
          </p:nvSpPr>
          <p:spPr bwMode="auto">
            <a:xfrm>
              <a:off x="1645" y="129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4"/>
            <p:cNvSpPr>
              <a:spLocks noChangeShapeType="1"/>
            </p:cNvSpPr>
            <p:nvPr/>
          </p:nvSpPr>
          <p:spPr bwMode="auto">
            <a:xfrm flipV="1">
              <a:off x="1686" y="1296"/>
              <a:ext cx="1" cy="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Rectangle 45"/>
            <p:cNvSpPr>
              <a:spLocks noChangeArrowheads="1"/>
            </p:cNvSpPr>
            <p:nvPr/>
          </p:nvSpPr>
          <p:spPr bwMode="auto">
            <a:xfrm>
              <a:off x="2097" y="2168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Rectangle 46"/>
            <p:cNvSpPr>
              <a:spLocks noChangeArrowheads="1"/>
            </p:cNvSpPr>
            <p:nvPr/>
          </p:nvSpPr>
          <p:spPr bwMode="auto">
            <a:xfrm>
              <a:off x="2985" y="1575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47"/>
            <p:cNvSpPr>
              <a:spLocks noChangeArrowheads="1"/>
            </p:cNvSpPr>
            <p:nvPr/>
          </p:nvSpPr>
          <p:spPr bwMode="auto">
            <a:xfrm>
              <a:off x="2313" y="2373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48"/>
            <p:cNvSpPr>
              <a:spLocks noChangeArrowheads="1"/>
            </p:cNvSpPr>
            <p:nvPr/>
          </p:nvSpPr>
          <p:spPr bwMode="auto">
            <a:xfrm>
              <a:off x="3442" y="1617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49"/>
            <p:cNvSpPr>
              <a:spLocks noChangeArrowheads="1"/>
            </p:cNvSpPr>
            <p:nvPr/>
          </p:nvSpPr>
          <p:spPr bwMode="auto">
            <a:xfrm>
              <a:off x="2986" y="2447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50"/>
            <p:cNvSpPr>
              <a:spLocks noChangeArrowheads="1"/>
            </p:cNvSpPr>
            <p:nvPr/>
          </p:nvSpPr>
          <p:spPr bwMode="auto">
            <a:xfrm>
              <a:off x="2181" y="2827"/>
              <a:ext cx="58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51"/>
            <p:cNvSpPr>
              <a:spLocks noChangeArrowheads="1"/>
            </p:cNvSpPr>
            <p:nvPr/>
          </p:nvSpPr>
          <p:spPr bwMode="auto">
            <a:xfrm>
              <a:off x="3303" y="2377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Rectangle 52"/>
            <p:cNvSpPr>
              <a:spLocks noChangeArrowheads="1"/>
            </p:cNvSpPr>
            <p:nvPr/>
          </p:nvSpPr>
          <p:spPr bwMode="auto">
            <a:xfrm>
              <a:off x="3755" y="1813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53"/>
            <p:cNvSpPr>
              <a:spLocks noChangeArrowheads="1"/>
            </p:cNvSpPr>
            <p:nvPr/>
          </p:nvSpPr>
          <p:spPr bwMode="auto">
            <a:xfrm>
              <a:off x="2529" y="1842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Rectangle 54"/>
            <p:cNvSpPr>
              <a:spLocks noChangeArrowheads="1"/>
            </p:cNvSpPr>
            <p:nvPr/>
          </p:nvSpPr>
          <p:spPr bwMode="auto">
            <a:xfrm>
              <a:off x="3306" y="1944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Rectangle 55"/>
            <p:cNvSpPr>
              <a:spLocks noChangeArrowheads="1"/>
            </p:cNvSpPr>
            <p:nvPr/>
          </p:nvSpPr>
          <p:spPr bwMode="auto">
            <a:xfrm>
              <a:off x="2813" y="2498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56"/>
            <p:cNvSpPr>
              <a:spLocks noChangeArrowheads="1"/>
            </p:cNvSpPr>
            <p:nvPr/>
          </p:nvSpPr>
          <p:spPr bwMode="auto">
            <a:xfrm>
              <a:off x="3560" y="1889"/>
              <a:ext cx="58" cy="58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2673" y="2207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Rectangle 58"/>
            <p:cNvSpPr>
              <a:spLocks noChangeArrowheads="1"/>
            </p:cNvSpPr>
            <p:nvPr/>
          </p:nvSpPr>
          <p:spPr bwMode="auto">
            <a:xfrm>
              <a:off x="3343" y="1408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59"/>
            <p:cNvSpPr>
              <a:spLocks noChangeArrowheads="1"/>
            </p:cNvSpPr>
            <p:nvPr/>
          </p:nvSpPr>
          <p:spPr bwMode="auto">
            <a:xfrm>
              <a:off x="2937" y="1470"/>
              <a:ext cx="57" cy="5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Rectangle 60"/>
            <p:cNvSpPr>
              <a:spLocks noChangeArrowheads="1"/>
            </p:cNvSpPr>
            <p:nvPr/>
          </p:nvSpPr>
          <p:spPr bwMode="auto">
            <a:xfrm>
              <a:off x="3503" y="1945"/>
              <a:ext cx="57" cy="58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1"/>
            <p:cNvSpPr>
              <a:spLocks/>
            </p:cNvSpPr>
            <p:nvPr/>
          </p:nvSpPr>
          <p:spPr bwMode="auto">
            <a:xfrm>
              <a:off x="1960" y="1643"/>
              <a:ext cx="1989" cy="895"/>
            </a:xfrm>
            <a:custGeom>
              <a:avLst/>
              <a:gdLst>
                <a:gd name="T0" fmla="*/ 0 w 3979"/>
                <a:gd name="T1" fmla="*/ 112 h 1790"/>
                <a:gd name="T2" fmla="*/ 13 w 3979"/>
                <a:gd name="T3" fmla="*/ 106 h 1790"/>
                <a:gd name="T4" fmla="*/ 26 w 3979"/>
                <a:gd name="T5" fmla="*/ 101 h 1790"/>
                <a:gd name="T6" fmla="*/ 39 w 3979"/>
                <a:gd name="T7" fmla="*/ 95 h 1790"/>
                <a:gd name="T8" fmla="*/ 52 w 3979"/>
                <a:gd name="T9" fmla="*/ 89 h 1790"/>
                <a:gd name="T10" fmla="*/ 65 w 3979"/>
                <a:gd name="T11" fmla="*/ 83 h 1790"/>
                <a:gd name="T12" fmla="*/ 78 w 3979"/>
                <a:gd name="T13" fmla="*/ 77 h 1790"/>
                <a:gd name="T14" fmla="*/ 91 w 3979"/>
                <a:gd name="T15" fmla="*/ 71 h 1790"/>
                <a:gd name="T16" fmla="*/ 104 w 3979"/>
                <a:gd name="T17" fmla="*/ 65 h 1790"/>
                <a:gd name="T18" fmla="*/ 117 w 3979"/>
                <a:gd name="T19" fmla="*/ 58 h 1790"/>
                <a:gd name="T20" fmla="*/ 130 w 3979"/>
                <a:gd name="T21" fmla="*/ 53 h 1790"/>
                <a:gd name="T22" fmla="*/ 144 w 3979"/>
                <a:gd name="T23" fmla="*/ 48 h 1790"/>
                <a:gd name="T24" fmla="*/ 157 w 3979"/>
                <a:gd name="T25" fmla="*/ 42 h 1790"/>
                <a:gd name="T26" fmla="*/ 170 w 3979"/>
                <a:gd name="T27" fmla="*/ 36 h 1790"/>
                <a:gd name="T28" fmla="*/ 183 w 3979"/>
                <a:gd name="T29" fmla="*/ 29 h 1790"/>
                <a:gd name="T30" fmla="*/ 196 w 3979"/>
                <a:gd name="T31" fmla="*/ 24 h 1790"/>
                <a:gd name="T32" fmla="*/ 209 w 3979"/>
                <a:gd name="T33" fmla="*/ 18 h 1790"/>
                <a:gd name="T34" fmla="*/ 222 w 3979"/>
                <a:gd name="T35" fmla="*/ 12 h 1790"/>
                <a:gd name="T36" fmla="*/ 235 w 3979"/>
                <a:gd name="T37" fmla="*/ 6 h 1790"/>
                <a:gd name="T38" fmla="*/ 248 w 3979"/>
                <a:gd name="T39" fmla="*/ 0 h 17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9"/>
                <a:gd name="T61" fmla="*/ 0 h 1790"/>
                <a:gd name="T62" fmla="*/ 3979 w 3979"/>
                <a:gd name="T63" fmla="*/ 1790 h 17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9" h="1790">
                  <a:moveTo>
                    <a:pt x="0" y="1790"/>
                  </a:moveTo>
                  <a:lnTo>
                    <a:pt x="209" y="1696"/>
                  </a:lnTo>
                  <a:lnTo>
                    <a:pt x="418" y="1601"/>
                  </a:lnTo>
                  <a:lnTo>
                    <a:pt x="628" y="1507"/>
                  </a:lnTo>
                  <a:lnTo>
                    <a:pt x="838" y="1413"/>
                  </a:lnTo>
                  <a:lnTo>
                    <a:pt x="1048" y="1318"/>
                  </a:lnTo>
                  <a:lnTo>
                    <a:pt x="1256" y="1224"/>
                  </a:lnTo>
                  <a:lnTo>
                    <a:pt x="1466" y="1130"/>
                  </a:lnTo>
                  <a:lnTo>
                    <a:pt x="1676" y="1036"/>
                  </a:lnTo>
                  <a:lnTo>
                    <a:pt x="1885" y="942"/>
                  </a:lnTo>
                  <a:lnTo>
                    <a:pt x="2094" y="848"/>
                  </a:lnTo>
                  <a:lnTo>
                    <a:pt x="2304" y="754"/>
                  </a:lnTo>
                  <a:lnTo>
                    <a:pt x="2513" y="659"/>
                  </a:lnTo>
                  <a:lnTo>
                    <a:pt x="2723" y="565"/>
                  </a:lnTo>
                  <a:lnTo>
                    <a:pt x="2933" y="471"/>
                  </a:lnTo>
                  <a:lnTo>
                    <a:pt x="3141" y="377"/>
                  </a:lnTo>
                  <a:lnTo>
                    <a:pt x="3351" y="283"/>
                  </a:lnTo>
                  <a:lnTo>
                    <a:pt x="3561" y="189"/>
                  </a:lnTo>
                  <a:lnTo>
                    <a:pt x="3770" y="95"/>
                  </a:lnTo>
                  <a:lnTo>
                    <a:pt x="3979" y="0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62"/>
            <p:cNvSpPr>
              <a:spLocks noChangeArrowheads="1"/>
            </p:cNvSpPr>
            <p:nvPr/>
          </p:nvSpPr>
          <p:spPr bwMode="auto">
            <a:xfrm rot="-5400000">
              <a:off x="995" y="2214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Stress (MPa)</a:t>
              </a:r>
              <a:endParaRPr lang="en-US" u="sng">
                <a:latin typeface="Times New Roman" pitchFamily="18" charset="0"/>
              </a:endParaRPr>
            </a:p>
          </p:txBody>
        </p:sp>
        <p:sp>
          <p:nvSpPr>
            <p:cNvPr id="16448" name="Rectangle 63"/>
            <p:cNvSpPr>
              <a:spLocks noChangeArrowheads="1"/>
            </p:cNvSpPr>
            <p:nvPr/>
          </p:nvSpPr>
          <p:spPr bwMode="auto">
            <a:xfrm>
              <a:off x="2420" y="3589"/>
              <a:ext cx="1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1030/1020 (area ratio)</a:t>
              </a:r>
              <a:endParaRPr lang="en-US" b="1" u="sng">
                <a:latin typeface="Times New Roman" pitchFamily="18" charset="0"/>
              </a:endParaRPr>
            </a:p>
          </p:txBody>
        </p:sp>
        <p:sp>
          <p:nvSpPr>
            <p:cNvPr id="16449" name="Text Box 64"/>
            <p:cNvSpPr txBox="1">
              <a:spLocks noChangeArrowheads="1"/>
            </p:cNvSpPr>
            <p:nvPr/>
          </p:nvSpPr>
          <p:spPr bwMode="auto">
            <a:xfrm>
              <a:off x="2853" y="2923"/>
              <a:ext cx="1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30000"/>
                <a:t>2</a:t>
              </a:r>
              <a:r>
                <a:rPr lang="en-US" b="1"/>
                <a:t>= 0.29  p= 0.03</a:t>
              </a:r>
            </a:p>
          </p:txBody>
        </p:sp>
      </p:grpSp>
      <p:sp>
        <p:nvSpPr>
          <p:cNvPr id="16388" name="TextBox 66"/>
          <p:cNvSpPr txBox="1">
            <a:spLocks noChangeArrowheads="1"/>
          </p:cNvSpPr>
          <p:nvPr/>
        </p:nvSpPr>
        <p:spPr bwMode="auto">
          <a:xfrm>
            <a:off x="304800" y="6335713"/>
            <a:ext cx="396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Weinstein et al., </a:t>
            </a:r>
            <a:r>
              <a:rPr lang="en-US" dirty="0" smtClean="0"/>
              <a:t> </a:t>
            </a:r>
            <a:r>
              <a:rPr lang="en-US" dirty="0"/>
              <a:t>Aging Cell,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Synchrotron Data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2166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Judex et al, Calcif Tissue Int, 2005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209800"/>
            <a:ext cx="8763000" cy="3055938"/>
            <a:chOff x="144" y="1392"/>
            <a:chExt cx="5520" cy="1925"/>
          </a:xfrm>
        </p:grpSpPr>
        <p:pic>
          <p:nvPicPr>
            <p:cNvPr id="17413" name="Picture 5" descr="Miller 223_2005_148_f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144" y="1392"/>
              <a:ext cx="5520" cy="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576" y="2880"/>
              <a:ext cx="22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576" y="1440"/>
              <a:ext cx="0" cy="14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3360" y="2832"/>
              <a:ext cx="19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3360" y="1440"/>
              <a:ext cx="0" cy="13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228600" y="685800"/>
            <a:ext cx="85836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62000" y="61722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Bone Volume 47, Issue 6 2010 1030 - 1038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needed to perform FTIRI of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FTIRI is a transmission experiment = thin sections</a:t>
            </a:r>
          </a:p>
          <a:p>
            <a:r>
              <a:rPr lang="en-US" dirty="0" smtClean="0"/>
              <a:t>Imaging Spectrometer</a:t>
            </a:r>
          </a:p>
          <a:p>
            <a:r>
              <a:rPr lang="en-US" dirty="0" smtClean="0"/>
              <a:t>Software for data processing </a:t>
            </a:r>
          </a:p>
          <a:p>
            <a:pPr lvl="1"/>
            <a:r>
              <a:rPr lang="en-US" dirty="0" smtClean="0"/>
              <a:t>Embedding media: PMMA, Spurs, LR-white</a:t>
            </a:r>
          </a:p>
          <a:p>
            <a:pPr lvl="1"/>
            <a:r>
              <a:rPr lang="en-US" dirty="0" smtClean="0"/>
              <a:t>Zebra fish and </a:t>
            </a:r>
            <a:r>
              <a:rPr lang="en-US" dirty="0" err="1" smtClean="0"/>
              <a:t>calvaria</a:t>
            </a:r>
            <a:r>
              <a:rPr lang="en-US" dirty="0" smtClean="0"/>
              <a:t>, cell culture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4160" t="10428" r="12779" b="14308"/>
          <a:stretch>
            <a:fillRect/>
          </a:stretch>
        </p:blipFill>
        <p:spPr bwMode="auto">
          <a:xfrm>
            <a:off x="533400" y="4953000"/>
            <a:ext cx="2278379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>
            <a:off x="1981200" y="4800600"/>
            <a:ext cx="533400" cy="304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819400" y="5105400"/>
          <a:ext cx="1981200" cy="1486134"/>
        </p:xfrm>
        <a:graphic>
          <a:graphicData uri="http://schemas.openxmlformats.org/presentationml/2006/ole">
            <p:oleObj spid="_x0000_s56321" name="Photo Editor Photo" r:id="rId4" imgW="6095238" imgH="4571429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6600" y="525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Scales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21378" y="5029200"/>
            <a:ext cx="1436622" cy="1550336"/>
          </a:xfrm>
          <a:prstGeom prst="rect">
            <a:avLst/>
          </a:prstGeom>
          <a:noFill/>
          <a:ln/>
        </p:spPr>
      </p:pic>
      <p:pic>
        <p:nvPicPr>
          <p:cNvPr id="16" name="Picture 4" descr="4815, (2)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105400"/>
            <a:ext cx="1523999" cy="1523999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>
            <a:endCxn id="15" idx="0"/>
          </p:cNvCxnSpPr>
          <p:nvPr/>
        </p:nvCxnSpPr>
        <p:spPr>
          <a:xfrm>
            <a:off x="5334000" y="4724400"/>
            <a:ext cx="805689" cy="30480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624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D16, 4P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100263"/>
            <a:ext cx="7200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5867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Boskey et al, BBA, 2006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685800"/>
            <a:ext cx="9144000" cy="58477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EFFECT of EMBEDDING </a:t>
            </a:r>
            <a:r>
              <a:rPr lang="en-US" sz="3200" b="1" dirty="0">
                <a:solidFill>
                  <a:srgbClr val="FFC000"/>
                </a:solidFill>
              </a:rPr>
              <a:t>MEDIA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5257800"/>
            <a:ext cx="4953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PMMA, </a:t>
            </a:r>
            <a:r>
              <a:rPr lang="en-US" dirty="0" err="1" smtClean="0"/>
              <a:t>Spurr</a:t>
            </a:r>
            <a:r>
              <a:rPr lang="en-US" dirty="0" smtClean="0"/>
              <a:t>, but not GMA can be removed by spectral subtraction.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488668"/>
            <a:ext cx="3010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(Donnelly et al., JOR, 2011)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0775" y="152400"/>
            <a:ext cx="3908425" cy="6553200"/>
          </a:xfrm>
          <a:noFill/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04800" y="2895600"/>
            <a:ext cx="43434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Mean values of all parameters  similar across sites (</a:t>
            </a:r>
            <a:r>
              <a:rPr lang="en-US" dirty="0" err="1">
                <a:latin typeface="Tahoma" pitchFamily="34" charset="0"/>
              </a:rPr>
              <a:t>a,b</a:t>
            </a:r>
            <a:r>
              <a:rPr lang="en-US" dirty="0">
                <a:latin typeface="Tahoma" pitchFamily="34" charset="0"/>
              </a:rPr>
              <a:t>). 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Heterogeneities more variable across sites (1c,d). 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In </a:t>
            </a:r>
            <a:r>
              <a:rPr lang="en-US" dirty="0" err="1">
                <a:latin typeface="Tahoma" pitchFamily="34" charset="0"/>
              </a:rPr>
              <a:t>trabecular</a:t>
            </a:r>
            <a:r>
              <a:rPr lang="en-US" dirty="0">
                <a:latin typeface="Tahoma" pitchFamily="34" charset="0"/>
              </a:rPr>
              <a:t> tissue, the heterogeneity of the crystallinity at the sub-</a:t>
            </a:r>
            <a:r>
              <a:rPr lang="en-US" dirty="0" err="1">
                <a:latin typeface="Tahoma" pitchFamily="34" charset="0"/>
              </a:rPr>
              <a:t>trochanter</a:t>
            </a:r>
            <a:r>
              <a:rPr lang="en-US" dirty="0">
                <a:latin typeface="Tahoma" pitchFamily="34" charset="0"/>
              </a:rPr>
              <a:t> was greater than that of the iliac crest (+46%, p=0.008) and the greater </a:t>
            </a:r>
            <a:r>
              <a:rPr lang="en-US" dirty="0" err="1">
                <a:latin typeface="Tahoma" pitchFamily="34" charset="0"/>
              </a:rPr>
              <a:t>trochanter</a:t>
            </a:r>
            <a:r>
              <a:rPr lang="en-US" dirty="0">
                <a:latin typeface="Tahoma" pitchFamily="34" charset="0"/>
              </a:rPr>
              <a:t> (+36%, p=0.019).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No differences in heterogeneities of other </a:t>
            </a:r>
            <a:r>
              <a:rPr lang="en-US" dirty="0" err="1">
                <a:latin typeface="Tahoma" pitchFamily="34" charset="0"/>
              </a:rPr>
              <a:t>trabecular</a:t>
            </a:r>
            <a:r>
              <a:rPr lang="en-US" dirty="0">
                <a:latin typeface="Tahoma" pitchFamily="34" charset="0"/>
              </a:rPr>
              <a:t> tissue properties, nor in  heterogeneities of cortical parameters. </a:t>
            </a:r>
          </a:p>
          <a:p>
            <a:pPr>
              <a:buClr>
                <a:schemeClr val="hlink"/>
              </a:buClr>
              <a:buFontTx/>
              <a:buChar char="•"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066800" y="1371600"/>
            <a:ext cx="3276600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Values  normalized to those at the iliac crest. Missing bars indicate that the tissue type was not present in the biopsy, n=4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228600" y="228600"/>
            <a:ext cx="4038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Tissue Heterogeneity: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Select a Single Tissue for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FTIRI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Subtract contribution of embedding media and water vapor</a:t>
            </a:r>
          </a:p>
          <a:p>
            <a:r>
              <a:rPr lang="en-US" dirty="0" smtClean="0"/>
              <a:t>Display raw images</a:t>
            </a:r>
          </a:p>
          <a:p>
            <a:r>
              <a:rPr lang="en-US" dirty="0" err="1" smtClean="0"/>
              <a:t>Univariate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 Mapping parameters</a:t>
            </a:r>
          </a:p>
          <a:p>
            <a:pPr lvl="1"/>
            <a:r>
              <a:rPr lang="en-US" dirty="0" smtClean="0"/>
              <a:t>Curve fitting and </a:t>
            </a:r>
            <a:r>
              <a:rPr lang="en-US" dirty="0" err="1" smtClean="0"/>
              <a:t>deconvolution</a:t>
            </a:r>
            <a:endParaRPr lang="en-US" dirty="0" smtClean="0"/>
          </a:p>
          <a:p>
            <a:r>
              <a:rPr lang="en-US" dirty="0" smtClean="0"/>
              <a:t>Multivariate analysis</a:t>
            </a:r>
          </a:p>
          <a:p>
            <a:pPr lvl="1"/>
            <a:r>
              <a:rPr lang="en-US" dirty="0" smtClean="0"/>
              <a:t>PLS, Cluster Analysis, Factor Analysis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Table 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485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3124200"/>
            <a:ext cx="868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3886200"/>
            <a:ext cx="8534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-762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4114800"/>
            <a:ext cx="8534400" cy="76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2743200"/>
            <a:ext cx="0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 available on request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66800" y="2438400"/>
            <a:ext cx="662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+mj-lt"/>
              </a:rPr>
              <a:t>Applications : Answering Specific Questions about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622800" y="4462463"/>
            <a:ext cx="4763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296150" y="3263900"/>
            <a:ext cx="1905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">
                <a:solidFill>
                  <a:srgbClr val="000000"/>
                </a:solidFill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27046" y="690682"/>
            <a:ext cx="7210554" cy="2119193"/>
            <a:chOff x="576" y="960"/>
            <a:chExt cx="3018" cy="1750"/>
          </a:xfrm>
          <a:noFill/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88" y="975"/>
              <a:ext cx="2990" cy="1398"/>
              <a:chOff x="588" y="975"/>
              <a:chExt cx="2990" cy="1398"/>
            </a:xfrm>
            <a:grpFill/>
          </p:grpSpPr>
          <p:sp>
            <p:nvSpPr>
              <p:cNvPr id="5286" name="Line 8"/>
              <p:cNvSpPr>
                <a:spLocks noChangeShapeType="1"/>
              </p:cNvSpPr>
              <p:nvPr/>
            </p:nvSpPr>
            <p:spPr bwMode="auto">
              <a:xfrm flipH="1">
                <a:off x="626" y="2373"/>
                <a:ext cx="24" cy="0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9"/>
              <p:cNvSpPr>
                <a:spLocks noChangeShapeType="1"/>
              </p:cNvSpPr>
              <p:nvPr/>
            </p:nvSpPr>
            <p:spPr bwMode="auto">
              <a:xfrm flipH="1">
                <a:off x="626" y="1761"/>
                <a:ext cx="24" cy="2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Rectangle 10"/>
              <p:cNvSpPr>
                <a:spLocks noChangeArrowheads="1"/>
              </p:cNvSpPr>
              <p:nvPr/>
            </p:nvSpPr>
            <p:spPr bwMode="auto">
              <a:xfrm>
                <a:off x="588" y="1716"/>
                <a:ext cx="48" cy="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Line 11"/>
              <p:cNvSpPr>
                <a:spLocks noChangeShapeType="1"/>
              </p:cNvSpPr>
              <p:nvPr/>
            </p:nvSpPr>
            <p:spPr bwMode="auto">
              <a:xfrm flipH="1">
                <a:off x="626" y="1149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Rectangle 12"/>
              <p:cNvSpPr>
                <a:spLocks noChangeArrowheads="1"/>
              </p:cNvSpPr>
              <p:nvPr/>
            </p:nvSpPr>
            <p:spPr bwMode="auto">
              <a:xfrm>
                <a:off x="602" y="1103"/>
                <a:ext cx="3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Freeform 13"/>
              <p:cNvSpPr>
                <a:spLocks/>
              </p:cNvSpPr>
              <p:nvPr/>
            </p:nvSpPr>
            <p:spPr bwMode="auto">
              <a:xfrm>
                <a:off x="672" y="1056"/>
                <a:ext cx="2906" cy="1078"/>
              </a:xfrm>
              <a:custGeom>
                <a:avLst/>
                <a:gdLst>
                  <a:gd name="T0" fmla="*/ 4 w 7751"/>
                  <a:gd name="T1" fmla="*/ 189 h 1897"/>
                  <a:gd name="T2" fmla="*/ 8 w 7751"/>
                  <a:gd name="T3" fmla="*/ 186 h 1897"/>
                  <a:gd name="T4" fmla="*/ 11 w 7751"/>
                  <a:gd name="T5" fmla="*/ 188 h 1897"/>
                  <a:gd name="T6" fmla="*/ 18 w 7751"/>
                  <a:gd name="T7" fmla="*/ 132 h 1897"/>
                  <a:gd name="T8" fmla="*/ 21 w 7751"/>
                  <a:gd name="T9" fmla="*/ 126 h 1897"/>
                  <a:gd name="T10" fmla="*/ 24 w 7751"/>
                  <a:gd name="T11" fmla="*/ 146 h 1897"/>
                  <a:gd name="T12" fmla="*/ 28 w 7751"/>
                  <a:gd name="T13" fmla="*/ 165 h 1897"/>
                  <a:gd name="T14" fmla="*/ 33 w 7751"/>
                  <a:gd name="T15" fmla="*/ 164 h 1897"/>
                  <a:gd name="T16" fmla="*/ 37 w 7751"/>
                  <a:gd name="T17" fmla="*/ 151 h 1897"/>
                  <a:gd name="T18" fmla="*/ 41 w 7751"/>
                  <a:gd name="T19" fmla="*/ 165 h 1897"/>
                  <a:gd name="T20" fmla="*/ 46 w 7751"/>
                  <a:gd name="T21" fmla="*/ 173 h 1897"/>
                  <a:gd name="T22" fmla="*/ 53 w 7751"/>
                  <a:gd name="T23" fmla="*/ 167 h 1897"/>
                  <a:gd name="T24" fmla="*/ 57 w 7751"/>
                  <a:gd name="T25" fmla="*/ 164 h 1897"/>
                  <a:gd name="T26" fmla="*/ 63 w 7751"/>
                  <a:gd name="T27" fmla="*/ 166 h 1897"/>
                  <a:gd name="T28" fmla="*/ 68 w 7751"/>
                  <a:gd name="T29" fmla="*/ 188 h 1897"/>
                  <a:gd name="T30" fmla="*/ 74 w 7751"/>
                  <a:gd name="T31" fmla="*/ 197 h 1897"/>
                  <a:gd name="T32" fmla="*/ 79 w 7751"/>
                  <a:gd name="T33" fmla="*/ 194 h 1897"/>
                  <a:gd name="T34" fmla="*/ 85 w 7751"/>
                  <a:gd name="T35" fmla="*/ 190 h 1897"/>
                  <a:gd name="T36" fmla="*/ 92 w 7751"/>
                  <a:gd name="T37" fmla="*/ 189 h 1897"/>
                  <a:gd name="T38" fmla="*/ 96 w 7751"/>
                  <a:gd name="T39" fmla="*/ 194 h 1897"/>
                  <a:gd name="T40" fmla="*/ 101 w 7751"/>
                  <a:gd name="T41" fmla="*/ 193 h 1897"/>
                  <a:gd name="T42" fmla="*/ 107 w 7751"/>
                  <a:gd name="T43" fmla="*/ 189 h 1897"/>
                  <a:gd name="T44" fmla="*/ 114 w 7751"/>
                  <a:gd name="T45" fmla="*/ 133 h 1897"/>
                  <a:gd name="T46" fmla="*/ 119 w 7751"/>
                  <a:gd name="T47" fmla="*/ 63 h 1897"/>
                  <a:gd name="T48" fmla="*/ 123 w 7751"/>
                  <a:gd name="T49" fmla="*/ 36 h 1897"/>
                  <a:gd name="T50" fmla="*/ 129 w 7751"/>
                  <a:gd name="T51" fmla="*/ 3 h 1897"/>
                  <a:gd name="T52" fmla="*/ 131 w 7751"/>
                  <a:gd name="T53" fmla="*/ 29 h 1897"/>
                  <a:gd name="T54" fmla="*/ 136 w 7751"/>
                  <a:gd name="T55" fmla="*/ 161 h 1897"/>
                  <a:gd name="T56" fmla="*/ 142 w 7751"/>
                  <a:gd name="T57" fmla="*/ 190 h 1897"/>
                  <a:gd name="T58" fmla="*/ 146 w 7751"/>
                  <a:gd name="T59" fmla="*/ 194 h 1897"/>
                  <a:gd name="T60" fmla="*/ 152 w 7751"/>
                  <a:gd name="T61" fmla="*/ 197 h 1897"/>
                  <a:gd name="T62" fmla="*/ 148 w 7751"/>
                  <a:gd name="T63" fmla="*/ 194 h 1897"/>
                  <a:gd name="T64" fmla="*/ 142 w 7751"/>
                  <a:gd name="T65" fmla="*/ 186 h 1897"/>
                  <a:gd name="T66" fmla="*/ 138 w 7751"/>
                  <a:gd name="T67" fmla="*/ 175 h 1897"/>
                  <a:gd name="T68" fmla="*/ 134 w 7751"/>
                  <a:gd name="T69" fmla="*/ 107 h 1897"/>
                  <a:gd name="T70" fmla="*/ 130 w 7751"/>
                  <a:gd name="T71" fmla="*/ 2 h 1897"/>
                  <a:gd name="T72" fmla="*/ 124 w 7751"/>
                  <a:gd name="T73" fmla="*/ 25 h 1897"/>
                  <a:gd name="T74" fmla="*/ 119 w 7751"/>
                  <a:gd name="T75" fmla="*/ 61 h 1897"/>
                  <a:gd name="T76" fmla="*/ 113 w 7751"/>
                  <a:gd name="T77" fmla="*/ 131 h 1897"/>
                  <a:gd name="T78" fmla="*/ 108 w 7751"/>
                  <a:gd name="T79" fmla="*/ 181 h 1897"/>
                  <a:gd name="T80" fmla="*/ 104 w 7751"/>
                  <a:gd name="T81" fmla="*/ 193 h 1897"/>
                  <a:gd name="T82" fmla="*/ 99 w 7751"/>
                  <a:gd name="T83" fmla="*/ 195 h 1897"/>
                  <a:gd name="T84" fmla="*/ 94 w 7751"/>
                  <a:gd name="T85" fmla="*/ 186 h 1897"/>
                  <a:gd name="T86" fmla="*/ 90 w 7751"/>
                  <a:gd name="T87" fmla="*/ 186 h 1897"/>
                  <a:gd name="T88" fmla="*/ 83 w 7751"/>
                  <a:gd name="T89" fmla="*/ 189 h 1897"/>
                  <a:gd name="T90" fmla="*/ 78 w 7751"/>
                  <a:gd name="T91" fmla="*/ 191 h 1897"/>
                  <a:gd name="T92" fmla="*/ 72 w 7751"/>
                  <a:gd name="T93" fmla="*/ 195 h 1897"/>
                  <a:gd name="T94" fmla="*/ 69 w 7751"/>
                  <a:gd name="T95" fmla="*/ 186 h 1897"/>
                  <a:gd name="T96" fmla="*/ 64 w 7751"/>
                  <a:gd name="T97" fmla="*/ 168 h 1897"/>
                  <a:gd name="T98" fmla="*/ 60 w 7751"/>
                  <a:gd name="T99" fmla="*/ 162 h 1897"/>
                  <a:gd name="T100" fmla="*/ 54 w 7751"/>
                  <a:gd name="T101" fmla="*/ 160 h 1897"/>
                  <a:gd name="T102" fmla="*/ 51 w 7751"/>
                  <a:gd name="T103" fmla="*/ 168 h 1897"/>
                  <a:gd name="T104" fmla="*/ 45 w 7751"/>
                  <a:gd name="T105" fmla="*/ 168 h 1897"/>
                  <a:gd name="T106" fmla="*/ 41 w 7751"/>
                  <a:gd name="T107" fmla="*/ 162 h 1897"/>
                  <a:gd name="T108" fmla="*/ 37 w 7751"/>
                  <a:gd name="T109" fmla="*/ 149 h 1897"/>
                  <a:gd name="T110" fmla="*/ 31 w 7751"/>
                  <a:gd name="T111" fmla="*/ 165 h 1897"/>
                  <a:gd name="T112" fmla="*/ 27 w 7751"/>
                  <a:gd name="T113" fmla="*/ 160 h 1897"/>
                  <a:gd name="T114" fmla="*/ 22 w 7751"/>
                  <a:gd name="T115" fmla="*/ 128 h 1897"/>
                  <a:gd name="T116" fmla="*/ 17 w 7751"/>
                  <a:gd name="T117" fmla="*/ 130 h 1897"/>
                  <a:gd name="T118" fmla="*/ 14 w 7751"/>
                  <a:gd name="T119" fmla="*/ 171 h 1897"/>
                  <a:gd name="T120" fmla="*/ 9 w 7751"/>
                  <a:gd name="T121" fmla="*/ 186 h 1897"/>
                  <a:gd name="T122" fmla="*/ 5 w 7751"/>
                  <a:gd name="T123" fmla="*/ 183 h 1897"/>
                  <a:gd name="T124" fmla="*/ 1 w 7751"/>
                  <a:gd name="T125" fmla="*/ 193 h 18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51"/>
                  <a:gd name="T190" fmla="*/ 0 h 1897"/>
                  <a:gd name="T191" fmla="*/ 7751 w 7751"/>
                  <a:gd name="T192" fmla="*/ 1897 h 18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51" h="1897">
                    <a:moveTo>
                      <a:pt x="0" y="1853"/>
                    </a:moveTo>
                    <a:lnTo>
                      <a:pt x="0" y="1887"/>
                    </a:lnTo>
                    <a:lnTo>
                      <a:pt x="72" y="1887"/>
                    </a:lnTo>
                    <a:lnTo>
                      <a:pt x="75" y="1887"/>
                    </a:lnTo>
                    <a:lnTo>
                      <a:pt x="139" y="1877"/>
                    </a:lnTo>
                    <a:lnTo>
                      <a:pt x="143" y="1876"/>
                    </a:lnTo>
                    <a:lnTo>
                      <a:pt x="146" y="1874"/>
                    </a:lnTo>
                    <a:lnTo>
                      <a:pt x="220" y="1824"/>
                    </a:lnTo>
                    <a:lnTo>
                      <a:pt x="209" y="1810"/>
                    </a:lnTo>
                    <a:lnTo>
                      <a:pt x="220" y="1824"/>
                    </a:lnTo>
                    <a:lnTo>
                      <a:pt x="291" y="1783"/>
                    </a:lnTo>
                    <a:lnTo>
                      <a:pt x="280" y="1769"/>
                    </a:lnTo>
                    <a:lnTo>
                      <a:pt x="287" y="1785"/>
                    </a:lnTo>
                    <a:lnTo>
                      <a:pt x="350" y="1765"/>
                    </a:lnTo>
                    <a:lnTo>
                      <a:pt x="344" y="1749"/>
                    </a:lnTo>
                    <a:lnTo>
                      <a:pt x="344" y="1766"/>
                    </a:lnTo>
                    <a:lnTo>
                      <a:pt x="339" y="1766"/>
                    </a:lnTo>
                    <a:lnTo>
                      <a:pt x="411" y="1786"/>
                    </a:lnTo>
                    <a:lnTo>
                      <a:pt x="416" y="1769"/>
                    </a:lnTo>
                    <a:lnTo>
                      <a:pt x="408" y="1785"/>
                    </a:lnTo>
                    <a:lnTo>
                      <a:pt x="481" y="1816"/>
                    </a:lnTo>
                    <a:lnTo>
                      <a:pt x="489" y="1817"/>
                    </a:lnTo>
                    <a:lnTo>
                      <a:pt x="492" y="1817"/>
                    </a:lnTo>
                    <a:lnTo>
                      <a:pt x="554" y="1807"/>
                    </a:lnTo>
                    <a:lnTo>
                      <a:pt x="559" y="1806"/>
                    </a:lnTo>
                    <a:lnTo>
                      <a:pt x="564" y="1803"/>
                    </a:lnTo>
                    <a:lnTo>
                      <a:pt x="637" y="1742"/>
                    </a:lnTo>
                    <a:lnTo>
                      <a:pt x="640" y="1739"/>
                    </a:lnTo>
                    <a:lnTo>
                      <a:pt x="711" y="1649"/>
                    </a:lnTo>
                    <a:lnTo>
                      <a:pt x="713" y="1648"/>
                    </a:lnTo>
                    <a:lnTo>
                      <a:pt x="777" y="1537"/>
                    </a:lnTo>
                    <a:lnTo>
                      <a:pt x="777" y="1535"/>
                    </a:lnTo>
                    <a:lnTo>
                      <a:pt x="850" y="1394"/>
                    </a:lnTo>
                    <a:lnTo>
                      <a:pt x="912" y="1263"/>
                    </a:lnTo>
                    <a:lnTo>
                      <a:pt x="895" y="1256"/>
                    </a:lnTo>
                    <a:lnTo>
                      <a:pt x="907" y="1269"/>
                    </a:lnTo>
                    <a:lnTo>
                      <a:pt x="981" y="1208"/>
                    </a:lnTo>
                    <a:lnTo>
                      <a:pt x="968" y="1195"/>
                    </a:lnTo>
                    <a:lnTo>
                      <a:pt x="968" y="1212"/>
                    </a:lnTo>
                    <a:lnTo>
                      <a:pt x="976" y="1211"/>
                    </a:lnTo>
                    <a:lnTo>
                      <a:pt x="965" y="1212"/>
                    </a:lnTo>
                    <a:lnTo>
                      <a:pt x="1037" y="1222"/>
                    </a:lnTo>
                    <a:lnTo>
                      <a:pt x="1040" y="1205"/>
                    </a:lnTo>
                    <a:lnTo>
                      <a:pt x="1032" y="1221"/>
                    </a:lnTo>
                    <a:lnTo>
                      <a:pt x="1029" y="1219"/>
                    </a:lnTo>
                    <a:lnTo>
                      <a:pt x="1093" y="1260"/>
                    </a:lnTo>
                    <a:lnTo>
                      <a:pt x="1104" y="1246"/>
                    </a:lnTo>
                    <a:lnTo>
                      <a:pt x="1091" y="1259"/>
                    </a:lnTo>
                    <a:lnTo>
                      <a:pt x="1164" y="1319"/>
                    </a:lnTo>
                    <a:lnTo>
                      <a:pt x="1177" y="1306"/>
                    </a:lnTo>
                    <a:lnTo>
                      <a:pt x="1163" y="1317"/>
                    </a:lnTo>
                    <a:lnTo>
                      <a:pt x="1234" y="1399"/>
                    </a:lnTo>
                    <a:lnTo>
                      <a:pt x="1248" y="1387"/>
                    </a:lnTo>
                    <a:lnTo>
                      <a:pt x="1233" y="1397"/>
                    </a:lnTo>
                    <a:lnTo>
                      <a:pt x="1296" y="1487"/>
                    </a:lnTo>
                    <a:lnTo>
                      <a:pt x="1298" y="1488"/>
                    </a:lnTo>
                    <a:lnTo>
                      <a:pt x="1370" y="1560"/>
                    </a:lnTo>
                    <a:lnTo>
                      <a:pt x="1371" y="1560"/>
                    </a:lnTo>
                    <a:lnTo>
                      <a:pt x="1376" y="1564"/>
                    </a:lnTo>
                    <a:lnTo>
                      <a:pt x="1379" y="1565"/>
                    </a:lnTo>
                    <a:lnTo>
                      <a:pt x="1452" y="1585"/>
                    </a:lnTo>
                    <a:lnTo>
                      <a:pt x="1457" y="1568"/>
                    </a:lnTo>
                    <a:lnTo>
                      <a:pt x="1451" y="1584"/>
                    </a:lnTo>
                    <a:lnTo>
                      <a:pt x="1513" y="1604"/>
                    </a:lnTo>
                    <a:lnTo>
                      <a:pt x="1519" y="1605"/>
                    </a:lnTo>
                    <a:lnTo>
                      <a:pt x="1522" y="1605"/>
                    </a:lnTo>
                    <a:lnTo>
                      <a:pt x="1595" y="1595"/>
                    </a:lnTo>
                    <a:lnTo>
                      <a:pt x="1598" y="1595"/>
                    </a:lnTo>
                    <a:lnTo>
                      <a:pt x="1670" y="1575"/>
                    </a:lnTo>
                    <a:lnTo>
                      <a:pt x="1672" y="1574"/>
                    </a:lnTo>
                    <a:lnTo>
                      <a:pt x="1676" y="1571"/>
                    </a:lnTo>
                    <a:lnTo>
                      <a:pt x="1740" y="1521"/>
                    </a:lnTo>
                    <a:lnTo>
                      <a:pt x="1728" y="1508"/>
                    </a:lnTo>
                    <a:lnTo>
                      <a:pt x="1737" y="1522"/>
                    </a:lnTo>
                    <a:lnTo>
                      <a:pt x="1810" y="1481"/>
                    </a:lnTo>
                    <a:lnTo>
                      <a:pt x="1801" y="1467"/>
                    </a:lnTo>
                    <a:lnTo>
                      <a:pt x="1807" y="1484"/>
                    </a:lnTo>
                    <a:lnTo>
                      <a:pt x="1879" y="1464"/>
                    </a:lnTo>
                    <a:lnTo>
                      <a:pt x="1872" y="1447"/>
                    </a:lnTo>
                    <a:lnTo>
                      <a:pt x="1872" y="1464"/>
                    </a:lnTo>
                    <a:lnTo>
                      <a:pt x="1936" y="1464"/>
                    </a:lnTo>
                    <a:lnTo>
                      <a:pt x="1936" y="1447"/>
                    </a:lnTo>
                    <a:lnTo>
                      <a:pt x="1928" y="1463"/>
                    </a:lnTo>
                    <a:lnTo>
                      <a:pt x="1924" y="1460"/>
                    </a:lnTo>
                    <a:lnTo>
                      <a:pt x="1995" y="1521"/>
                    </a:lnTo>
                    <a:lnTo>
                      <a:pt x="2068" y="1581"/>
                    </a:lnTo>
                    <a:lnTo>
                      <a:pt x="2073" y="1584"/>
                    </a:lnTo>
                    <a:lnTo>
                      <a:pt x="2135" y="1614"/>
                    </a:lnTo>
                    <a:lnTo>
                      <a:pt x="2208" y="1644"/>
                    </a:lnTo>
                    <a:lnTo>
                      <a:pt x="2216" y="1645"/>
                    </a:lnTo>
                    <a:lnTo>
                      <a:pt x="2288" y="1645"/>
                    </a:lnTo>
                    <a:lnTo>
                      <a:pt x="2288" y="1628"/>
                    </a:lnTo>
                    <a:lnTo>
                      <a:pt x="2285" y="1645"/>
                    </a:lnTo>
                    <a:lnTo>
                      <a:pt x="2348" y="1656"/>
                    </a:lnTo>
                    <a:lnTo>
                      <a:pt x="2352" y="1656"/>
                    </a:lnTo>
                    <a:lnTo>
                      <a:pt x="2425" y="1656"/>
                    </a:lnTo>
                    <a:lnTo>
                      <a:pt x="2487" y="1656"/>
                    </a:lnTo>
                    <a:lnTo>
                      <a:pt x="2490" y="1656"/>
                    </a:lnTo>
                    <a:lnTo>
                      <a:pt x="2563" y="1645"/>
                    </a:lnTo>
                    <a:lnTo>
                      <a:pt x="2566" y="1645"/>
                    </a:lnTo>
                    <a:lnTo>
                      <a:pt x="2638" y="1625"/>
                    </a:lnTo>
                    <a:lnTo>
                      <a:pt x="2641" y="1624"/>
                    </a:lnTo>
                    <a:lnTo>
                      <a:pt x="2705" y="1594"/>
                    </a:lnTo>
                    <a:lnTo>
                      <a:pt x="2695" y="1578"/>
                    </a:lnTo>
                    <a:lnTo>
                      <a:pt x="2703" y="1594"/>
                    </a:lnTo>
                    <a:lnTo>
                      <a:pt x="2775" y="1564"/>
                    </a:lnTo>
                    <a:lnTo>
                      <a:pt x="2767" y="1548"/>
                    </a:lnTo>
                    <a:lnTo>
                      <a:pt x="2767" y="1565"/>
                    </a:lnTo>
                    <a:lnTo>
                      <a:pt x="2840" y="1565"/>
                    </a:lnTo>
                    <a:lnTo>
                      <a:pt x="2840" y="1548"/>
                    </a:lnTo>
                    <a:lnTo>
                      <a:pt x="2837" y="1565"/>
                    </a:lnTo>
                    <a:lnTo>
                      <a:pt x="2901" y="1575"/>
                    </a:lnTo>
                    <a:lnTo>
                      <a:pt x="2972" y="1585"/>
                    </a:lnTo>
                    <a:lnTo>
                      <a:pt x="2976" y="1585"/>
                    </a:lnTo>
                    <a:lnTo>
                      <a:pt x="3049" y="1585"/>
                    </a:lnTo>
                    <a:lnTo>
                      <a:pt x="3049" y="1568"/>
                    </a:lnTo>
                    <a:lnTo>
                      <a:pt x="3046" y="1585"/>
                    </a:lnTo>
                    <a:lnTo>
                      <a:pt x="3108" y="1595"/>
                    </a:lnTo>
                    <a:lnTo>
                      <a:pt x="3109" y="1595"/>
                    </a:lnTo>
                    <a:lnTo>
                      <a:pt x="3183" y="1605"/>
                    </a:lnTo>
                    <a:lnTo>
                      <a:pt x="3184" y="1588"/>
                    </a:lnTo>
                    <a:lnTo>
                      <a:pt x="3176" y="1604"/>
                    </a:lnTo>
                    <a:lnTo>
                      <a:pt x="3248" y="1634"/>
                    </a:lnTo>
                    <a:lnTo>
                      <a:pt x="3256" y="1618"/>
                    </a:lnTo>
                    <a:lnTo>
                      <a:pt x="3243" y="1631"/>
                    </a:lnTo>
                    <a:lnTo>
                      <a:pt x="3307" y="1692"/>
                    </a:lnTo>
                    <a:lnTo>
                      <a:pt x="3380" y="1752"/>
                    </a:lnTo>
                    <a:lnTo>
                      <a:pt x="3382" y="1753"/>
                    </a:lnTo>
                    <a:lnTo>
                      <a:pt x="3453" y="1804"/>
                    </a:lnTo>
                    <a:lnTo>
                      <a:pt x="3455" y="1804"/>
                    </a:lnTo>
                    <a:lnTo>
                      <a:pt x="3519" y="1844"/>
                    </a:lnTo>
                    <a:lnTo>
                      <a:pt x="3520" y="1846"/>
                    </a:lnTo>
                    <a:lnTo>
                      <a:pt x="3592" y="1876"/>
                    </a:lnTo>
                    <a:lnTo>
                      <a:pt x="3598" y="1877"/>
                    </a:lnTo>
                    <a:lnTo>
                      <a:pt x="3671" y="1887"/>
                    </a:lnTo>
                    <a:lnTo>
                      <a:pt x="3673" y="1887"/>
                    </a:lnTo>
                    <a:lnTo>
                      <a:pt x="3735" y="1887"/>
                    </a:lnTo>
                    <a:lnTo>
                      <a:pt x="3741" y="1887"/>
                    </a:lnTo>
                    <a:lnTo>
                      <a:pt x="3814" y="1867"/>
                    </a:lnTo>
                    <a:lnTo>
                      <a:pt x="3808" y="1850"/>
                    </a:lnTo>
                    <a:lnTo>
                      <a:pt x="3808" y="1867"/>
                    </a:lnTo>
                    <a:lnTo>
                      <a:pt x="3880" y="1867"/>
                    </a:lnTo>
                    <a:lnTo>
                      <a:pt x="3944" y="1867"/>
                    </a:lnTo>
                    <a:lnTo>
                      <a:pt x="3947" y="1867"/>
                    </a:lnTo>
                    <a:lnTo>
                      <a:pt x="4020" y="1857"/>
                    </a:lnTo>
                    <a:lnTo>
                      <a:pt x="4017" y="1840"/>
                    </a:lnTo>
                    <a:lnTo>
                      <a:pt x="4017" y="1857"/>
                    </a:lnTo>
                    <a:lnTo>
                      <a:pt x="4079" y="1857"/>
                    </a:lnTo>
                    <a:lnTo>
                      <a:pt x="4152" y="1857"/>
                    </a:lnTo>
                    <a:lnTo>
                      <a:pt x="4155" y="1857"/>
                    </a:lnTo>
                    <a:lnTo>
                      <a:pt x="4227" y="1847"/>
                    </a:lnTo>
                    <a:lnTo>
                      <a:pt x="4291" y="1837"/>
                    </a:lnTo>
                    <a:lnTo>
                      <a:pt x="4287" y="1820"/>
                    </a:lnTo>
                    <a:lnTo>
                      <a:pt x="4291" y="1837"/>
                    </a:lnTo>
                    <a:lnTo>
                      <a:pt x="4362" y="1827"/>
                    </a:lnTo>
                    <a:lnTo>
                      <a:pt x="4435" y="1817"/>
                    </a:lnTo>
                    <a:lnTo>
                      <a:pt x="4432" y="1800"/>
                    </a:lnTo>
                    <a:lnTo>
                      <a:pt x="4432" y="1817"/>
                    </a:lnTo>
                    <a:lnTo>
                      <a:pt x="4496" y="1817"/>
                    </a:lnTo>
                    <a:lnTo>
                      <a:pt x="4568" y="1817"/>
                    </a:lnTo>
                    <a:lnTo>
                      <a:pt x="4571" y="1817"/>
                    </a:lnTo>
                    <a:lnTo>
                      <a:pt x="4644" y="1807"/>
                    </a:lnTo>
                    <a:lnTo>
                      <a:pt x="4645" y="1807"/>
                    </a:lnTo>
                    <a:lnTo>
                      <a:pt x="4708" y="1796"/>
                    </a:lnTo>
                    <a:lnTo>
                      <a:pt x="4703" y="1779"/>
                    </a:lnTo>
                    <a:lnTo>
                      <a:pt x="4698" y="1796"/>
                    </a:lnTo>
                    <a:lnTo>
                      <a:pt x="4771" y="1817"/>
                    </a:lnTo>
                    <a:lnTo>
                      <a:pt x="4776" y="1800"/>
                    </a:lnTo>
                    <a:lnTo>
                      <a:pt x="4767" y="1814"/>
                    </a:lnTo>
                    <a:lnTo>
                      <a:pt x="4838" y="1854"/>
                    </a:lnTo>
                    <a:lnTo>
                      <a:pt x="4840" y="1856"/>
                    </a:lnTo>
                    <a:lnTo>
                      <a:pt x="4904" y="1886"/>
                    </a:lnTo>
                    <a:lnTo>
                      <a:pt x="4911" y="1887"/>
                    </a:lnTo>
                    <a:lnTo>
                      <a:pt x="4985" y="1887"/>
                    </a:lnTo>
                    <a:lnTo>
                      <a:pt x="4988" y="1887"/>
                    </a:lnTo>
                    <a:lnTo>
                      <a:pt x="5059" y="1877"/>
                    </a:lnTo>
                    <a:lnTo>
                      <a:pt x="5123" y="1867"/>
                    </a:lnTo>
                    <a:lnTo>
                      <a:pt x="5120" y="1850"/>
                    </a:lnTo>
                    <a:lnTo>
                      <a:pt x="5120" y="1867"/>
                    </a:lnTo>
                    <a:lnTo>
                      <a:pt x="5192" y="1867"/>
                    </a:lnTo>
                    <a:lnTo>
                      <a:pt x="5265" y="1867"/>
                    </a:lnTo>
                    <a:lnTo>
                      <a:pt x="5268" y="1867"/>
                    </a:lnTo>
                    <a:lnTo>
                      <a:pt x="5330" y="1857"/>
                    </a:lnTo>
                    <a:lnTo>
                      <a:pt x="5335" y="1856"/>
                    </a:lnTo>
                    <a:lnTo>
                      <a:pt x="5336" y="1854"/>
                    </a:lnTo>
                    <a:lnTo>
                      <a:pt x="5409" y="1814"/>
                    </a:lnTo>
                    <a:lnTo>
                      <a:pt x="5413" y="1812"/>
                    </a:lnTo>
                    <a:lnTo>
                      <a:pt x="5414" y="1813"/>
                    </a:lnTo>
                    <a:lnTo>
                      <a:pt x="5478" y="1752"/>
                    </a:lnTo>
                    <a:lnTo>
                      <a:pt x="5478" y="1750"/>
                    </a:lnTo>
                    <a:lnTo>
                      <a:pt x="5549" y="1671"/>
                    </a:lnTo>
                    <a:lnTo>
                      <a:pt x="5623" y="1589"/>
                    </a:lnTo>
                    <a:lnTo>
                      <a:pt x="5626" y="1585"/>
                    </a:lnTo>
                    <a:lnTo>
                      <a:pt x="5688" y="1464"/>
                    </a:lnTo>
                    <a:lnTo>
                      <a:pt x="5688" y="1463"/>
                    </a:lnTo>
                    <a:lnTo>
                      <a:pt x="5761" y="1272"/>
                    </a:lnTo>
                    <a:lnTo>
                      <a:pt x="5763" y="1272"/>
                    </a:lnTo>
                    <a:lnTo>
                      <a:pt x="5834" y="1040"/>
                    </a:lnTo>
                    <a:lnTo>
                      <a:pt x="5898" y="839"/>
                    </a:lnTo>
                    <a:lnTo>
                      <a:pt x="5879" y="833"/>
                    </a:lnTo>
                    <a:lnTo>
                      <a:pt x="5896" y="840"/>
                    </a:lnTo>
                    <a:lnTo>
                      <a:pt x="5968" y="699"/>
                    </a:lnTo>
                    <a:lnTo>
                      <a:pt x="5951" y="692"/>
                    </a:lnTo>
                    <a:lnTo>
                      <a:pt x="5967" y="702"/>
                    </a:lnTo>
                    <a:lnTo>
                      <a:pt x="6040" y="601"/>
                    </a:lnTo>
                    <a:lnTo>
                      <a:pt x="6024" y="591"/>
                    </a:lnTo>
                    <a:lnTo>
                      <a:pt x="6038" y="603"/>
                    </a:lnTo>
                    <a:lnTo>
                      <a:pt x="6102" y="533"/>
                    </a:lnTo>
                    <a:lnTo>
                      <a:pt x="6103" y="531"/>
                    </a:lnTo>
                    <a:lnTo>
                      <a:pt x="6175" y="440"/>
                    </a:lnTo>
                    <a:lnTo>
                      <a:pt x="6248" y="339"/>
                    </a:lnTo>
                    <a:lnTo>
                      <a:pt x="6233" y="329"/>
                    </a:lnTo>
                    <a:lnTo>
                      <a:pt x="6248" y="339"/>
                    </a:lnTo>
                    <a:lnTo>
                      <a:pt x="6310" y="259"/>
                    </a:lnTo>
                    <a:lnTo>
                      <a:pt x="6295" y="249"/>
                    </a:lnTo>
                    <a:lnTo>
                      <a:pt x="6309" y="261"/>
                    </a:lnTo>
                    <a:lnTo>
                      <a:pt x="6382" y="180"/>
                    </a:lnTo>
                    <a:lnTo>
                      <a:pt x="6454" y="100"/>
                    </a:lnTo>
                    <a:lnTo>
                      <a:pt x="6517" y="29"/>
                    </a:lnTo>
                    <a:lnTo>
                      <a:pt x="6503" y="17"/>
                    </a:lnTo>
                    <a:lnTo>
                      <a:pt x="6503" y="34"/>
                    </a:lnTo>
                    <a:lnTo>
                      <a:pt x="6511" y="33"/>
                    </a:lnTo>
                    <a:lnTo>
                      <a:pt x="6516" y="29"/>
                    </a:lnTo>
                    <a:lnTo>
                      <a:pt x="6499" y="34"/>
                    </a:lnTo>
                    <a:lnTo>
                      <a:pt x="6570" y="54"/>
                    </a:lnTo>
                    <a:lnTo>
                      <a:pt x="6575" y="37"/>
                    </a:lnTo>
                    <a:lnTo>
                      <a:pt x="6558" y="44"/>
                    </a:lnTo>
                    <a:lnTo>
                      <a:pt x="6563" y="49"/>
                    </a:lnTo>
                    <a:lnTo>
                      <a:pt x="6567" y="53"/>
                    </a:lnTo>
                    <a:lnTo>
                      <a:pt x="6558" y="43"/>
                    </a:lnTo>
                    <a:lnTo>
                      <a:pt x="6631" y="275"/>
                    </a:lnTo>
                    <a:lnTo>
                      <a:pt x="6648" y="269"/>
                    </a:lnTo>
                    <a:lnTo>
                      <a:pt x="6631" y="272"/>
                    </a:lnTo>
                    <a:lnTo>
                      <a:pt x="6695" y="655"/>
                    </a:lnTo>
                    <a:lnTo>
                      <a:pt x="6766" y="1027"/>
                    </a:lnTo>
                    <a:lnTo>
                      <a:pt x="6766" y="1028"/>
                    </a:lnTo>
                    <a:lnTo>
                      <a:pt x="6840" y="1330"/>
                    </a:lnTo>
                    <a:lnTo>
                      <a:pt x="6902" y="1542"/>
                    </a:lnTo>
                    <a:lnTo>
                      <a:pt x="6903" y="1545"/>
                    </a:lnTo>
                    <a:lnTo>
                      <a:pt x="6976" y="1686"/>
                    </a:lnTo>
                    <a:lnTo>
                      <a:pt x="6978" y="1689"/>
                    </a:lnTo>
                    <a:lnTo>
                      <a:pt x="7042" y="1769"/>
                    </a:lnTo>
                    <a:lnTo>
                      <a:pt x="7043" y="1770"/>
                    </a:lnTo>
                    <a:lnTo>
                      <a:pt x="7048" y="1775"/>
                    </a:lnTo>
                    <a:lnTo>
                      <a:pt x="7120" y="1806"/>
                    </a:lnTo>
                    <a:lnTo>
                      <a:pt x="7126" y="1807"/>
                    </a:lnTo>
                    <a:lnTo>
                      <a:pt x="7199" y="1817"/>
                    </a:lnTo>
                    <a:lnTo>
                      <a:pt x="7201" y="1800"/>
                    </a:lnTo>
                    <a:lnTo>
                      <a:pt x="7197" y="1817"/>
                    </a:lnTo>
                    <a:lnTo>
                      <a:pt x="7260" y="1827"/>
                    </a:lnTo>
                    <a:lnTo>
                      <a:pt x="7263" y="1810"/>
                    </a:lnTo>
                    <a:lnTo>
                      <a:pt x="7255" y="1826"/>
                    </a:lnTo>
                    <a:lnTo>
                      <a:pt x="7328" y="1856"/>
                    </a:lnTo>
                    <a:lnTo>
                      <a:pt x="7331" y="1857"/>
                    </a:lnTo>
                    <a:lnTo>
                      <a:pt x="7403" y="1877"/>
                    </a:lnTo>
                    <a:lnTo>
                      <a:pt x="7408" y="1860"/>
                    </a:lnTo>
                    <a:lnTo>
                      <a:pt x="7401" y="1876"/>
                    </a:lnTo>
                    <a:lnTo>
                      <a:pt x="7465" y="1896"/>
                    </a:lnTo>
                    <a:lnTo>
                      <a:pt x="7471" y="1897"/>
                    </a:lnTo>
                    <a:lnTo>
                      <a:pt x="7474" y="1897"/>
                    </a:lnTo>
                    <a:lnTo>
                      <a:pt x="7546" y="1887"/>
                    </a:lnTo>
                    <a:lnTo>
                      <a:pt x="7543" y="1870"/>
                    </a:lnTo>
                    <a:lnTo>
                      <a:pt x="7543" y="1887"/>
                    </a:lnTo>
                    <a:lnTo>
                      <a:pt x="7616" y="1887"/>
                    </a:lnTo>
                    <a:lnTo>
                      <a:pt x="7680" y="1887"/>
                    </a:lnTo>
                    <a:lnTo>
                      <a:pt x="7751" y="1887"/>
                    </a:lnTo>
                    <a:lnTo>
                      <a:pt x="7751" y="1853"/>
                    </a:lnTo>
                    <a:lnTo>
                      <a:pt x="7680" y="1853"/>
                    </a:lnTo>
                    <a:lnTo>
                      <a:pt x="7616" y="1853"/>
                    </a:lnTo>
                    <a:lnTo>
                      <a:pt x="7543" y="1853"/>
                    </a:lnTo>
                    <a:lnTo>
                      <a:pt x="7541" y="1854"/>
                    </a:lnTo>
                    <a:lnTo>
                      <a:pt x="7470" y="1864"/>
                    </a:lnTo>
                    <a:lnTo>
                      <a:pt x="7471" y="1880"/>
                    </a:lnTo>
                    <a:lnTo>
                      <a:pt x="7478" y="1864"/>
                    </a:lnTo>
                    <a:lnTo>
                      <a:pt x="7414" y="1844"/>
                    </a:lnTo>
                    <a:lnTo>
                      <a:pt x="7342" y="1824"/>
                    </a:lnTo>
                    <a:lnTo>
                      <a:pt x="7336" y="1840"/>
                    </a:lnTo>
                    <a:lnTo>
                      <a:pt x="7344" y="1824"/>
                    </a:lnTo>
                    <a:lnTo>
                      <a:pt x="7271" y="1794"/>
                    </a:lnTo>
                    <a:lnTo>
                      <a:pt x="7266" y="1794"/>
                    </a:lnTo>
                    <a:lnTo>
                      <a:pt x="7204" y="1785"/>
                    </a:lnTo>
                    <a:lnTo>
                      <a:pt x="7131" y="1775"/>
                    </a:lnTo>
                    <a:lnTo>
                      <a:pt x="7127" y="1790"/>
                    </a:lnTo>
                    <a:lnTo>
                      <a:pt x="7135" y="1776"/>
                    </a:lnTo>
                    <a:lnTo>
                      <a:pt x="7064" y="1745"/>
                    </a:lnTo>
                    <a:lnTo>
                      <a:pt x="7056" y="1759"/>
                    </a:lnTo>
                    <a:lnTo>
                      <a:pt x="7071" y="1749"/>
                    </a:lnTo>
                    <a:lnTo>
                      <a:pt x="7008" y="1669"/>
                    </a:lnTo>
                    <a:lnTo>
                      <a:pt x="6992" y="1679"/>
                    </a:lnTo>
                    <a:lnTo>
                      <a:pt x="7009" y="1672"/>
                    </a:lnTo>
                    <a:lnTo>
                      <a:pt x="6936" y="1531"/>
                    </a:lnTo>
                    <a:lnTo>
                      <a:pt x="6919" y="1538"/>
                    </a:lnTo>
                    <a:lnTo>
                      <a:pt x="6938" y="1534"/>
                    </a:lnTo>
                    <a:lnTo>
                      <a:pt x="6875" y="1322"/>
                    </a:lnTo>
                    <a:lnTo>
                      <a:pt x="6857" y="1326"/>
                    </a:lnTo>
                    <a:lnTo>
                      <a:pt x="6875" y="1323"/>
                    </a:lnTo>
                    <a:lnTo>
                      <a:pt x="6802" y="1021"/>
                    </a:lnTo>
                    <a:lnTo>
                      <a:pt x="6784" y="1024"/>
                    </a:lnTo>
                    <a:lnTo>
                      <a:pt x="6802" y="1021"/>
                    </a:lnTo>
                    <a:lnTo>
                      <a:pt x="6731" y="650"/>
                    </a:lnTo>
                    <a:lnTo>
                      <a:pt x="6667" y="267"/>
                    </a:lnTo>
                    <a:lnTo>
                      <a:pt x="6667" y="265"/>
                    </a:lnTo>
                    <a:lnTo>
                      <a:pt x="6594" y="33"/>
                    </a:lnTo>
                    <a:lnTo>
                      <a:pt x="6592" y="30"/>
                    </a:lnTo>
                    <a:lnTo>
                      <a:pt x="6587" y="26"/>
                    </a:lnTo>
                    <a:lnTo>
                      <a:pt x="6583" y="22"/>
                    </a:lnTo>
                    <a:lnTo>
                      <a:pt x="6581" y="22"/>
                    </a:lnTo>
                    <a:lnTo>
                      <a:pt x="6510" y="2"/>
                    </a:lnTo>
                    <a:lnTo>
                      <a:pt x="6503" y="0"/>
                    </a:lnTo>
                    <a:lnTo>
                      <a:pt x="6496" y="2"/>
                    </a:lnTo>
                    <a:lnTo>
                      <a:pt x="6491" y="6"/>
                    </a:lnTo>
                    <a:lnTo>
                      <a:pt x="6489" y="7"/>
                    </a:lnTo>
                    <a:lnTo>
                      <a:pt x="6426" y="79"/>
                    </a:lnTo>
                    <a:lnTo>
                      <a:pt x="6354" y="158"/>
                    </a:lnTo>
                    <a:lnTo>
                      <a:pt x="6281" y="239"/>
                    </a:lnTo>
                    <a:lnTo>
                      <a:pt x="6219" y="319"/>
                    </a:lnTo>
                    <a:lnTo>
                      <a:pt x="6217" y="321"/>
                    </a:lnTo>
                    <a:lnTo>
                      <a:pt x="6144" y="422"/>
                    </a:lnTo>
                    <a:lnTo>
                      <a:pt x="6159" y="430"/>
                    </a:lnTo>
                    <a:lnTo>
                      <a:pt x="6145" y="420"/>
                    </a:lnTo>
                    <a:lnTo>
                      <a:pt x="6074" y="511"/>
                    </a:lnTo>
                    <a:lnTo>
                      <a:pt x="6088" y="521"/>
                    </a:lnTo>
                    <a:lnTo>
                      <a:pt x="6074" y="511"/>
                    </a:lnTo>
                    <a:lnTo>
                      <a:pt x="6010" y="581"/>
                    </a:lnTo>
                    <a:lnTo>
                      <a:pt x="6009" y="583"/>
                    </a:lnTo>
                    <a:lnTo>
                      <a:pt x="5935" y="684"/>
                    </a:lnTo>
                    <a:lnTo>
                      <a:pt x="5935" y="685"/>
                    </a:lnTo>
                    <a:lnTo>
                      <a:pt x="5864" y="826"/>
                    </a:lnTo>
                    <a:lnTo>
                      <a:pt x="5862" y="829"/>
                    </a:lnTo>
                    <a:lnTo>
                      <a:pt x="5798" y="1030"/>
                    </a:lnTo>
                    <a:lnTo>
                      <a:pt x="5727" y="1262"/>
                    </a:lnTo>
                    <a:lnTo>
                      <a:pt x="5744" y="1266"/>
                    </a:lnTo>
                    <a:lnTo>
                      <a:pt x="5727" y="1260"/>
                    </a:lnTo>
                    <a:lnTo>
                      <a:pt x="5654" y="1451"/>
                    </a:lnTo>
                    <a:lnTo>
                      <a:pt x="5671" y="1457"/>
                    </a:lnTo>
                    <a:lnTo>
                      <a:pt x="5655" y="1450"/>
                    </a:lnTo>
                    <a:lnTo>
                      <a:pt x="5593" y="1571"/>
                    </a:lnTo>
                    <a:lnTo>
                      <a:pt x="5609" y="1578"/>
                    </a:lnTo>
                    <a:lnTo>
                      <a:pt x="5595" y="1568"/>
                    </a:lnTo>
                    <a:lnTo>
                      <a:pt x="5521" y="1649"/>
                    </a:lnTo>
                    <a:lnTo>
                      <a:pt x="5450" y="1729"/>
                    </a:lnTo>
                    <a:lnTo>
                      <a:pt x="5464" y="1739"/>
                    </a:lnTo>
                    <a:lnTo>
                      <a:pt x="5451" y="1728"/>
                    </a:lnTo>
                    <a:lnTo>
                      <a:pt x="5388" y="1789"/>
                    </a:lnTo>
                    <a:lnTo>
                      <a:pt x="5400" y="1800"/>
                    </a:lnTo>
                    <a:lnTo>
                      <a:pt x="5391" y="1786"/>
                    </a:lnTo>
                    <a:lnTo>
                      <a:pt x="5318" y="1826"/>
                    </a:lnTo>
                    <a:lnTo>
                      <a:pt x="5327" y="1840"/>
                    </a:lnTo>
                    <a:lnTo>
                      <a:pt x="5324" y="1824"/>
                    </a:lnTo>
                    <a:lnTo>
                      <a:pt x="5262" y="1834"/>
                    </a:lnTo>
                    <a:lnTo>
                      <a:pt x="5265" y="1850"/>
                    </a:lnTo>
                    <a:lnTo>
                      <a:pt x="5265" y="1833"/>
                    </a:lnTo>
                    <a:lnTo>
                      <a:pt x="5192" y="1833"/>
                    </a:lnTo>
                    <a:lnTo>
                      <a:pt x="5120" y="1833"/>
                    </a:lnTo>
                    <a:lnTo>
                      <a:pt x="5117" y="1834"/>
                    </a:lnTo>
                    <a:lnTo>
                      <a:pt x="5053" y="1844"/>
                    </a:lnTo>
                    <a:lnTo>
                      <a:pt x="5056" y="1860"/>
                    </a:lnTo>
                    <a:lnTo>
                      <a:pt x="5055" y="1844"/>
                    </a:lnTo>
                    <a:lnTo>
                      <a:pt x="4983" y="1854"/>
                    </a:lnTo>
                    <a:lnTo>
                      <a:pt x="4985" y="1870"/>
                    </a:lnTo>
                    <a:lnTo>
                      <a:pt x="4985" y="1853"/>
                    </a:lnTo>
                    <a:lnTo>
                      <a:pt x="4911" y="1853"/>
                    </a:lnTo>
                    <a:lnTo>
                      <a:pt x="4911" y="1870"/>
                    </a:lnTo>
                    <a:lnTo>
                      <a:pt x="4921" y="1856"/>
                    </a:lnTo>
                    <a:lnTo>
                      <a:pt x="4857" y="1826"/>
                    </a:lnTo>
                    <a:lnTo>
                      <a:pt x="4848" y="1840"/>
                    </a:lnTo>
                    <a:lnTo>
                      <a:pt x="4857" y="1826"/>
                    </a:lnTo>
                    <a:lnTo>
                      <a:pt x="4785" y="1786"/>
                    </a:lnTo>
                    <a:lnTo>
                      <a:pt x="4782" y="1785"/>
                    </a:lnTo>
                    <a:lnTo>
                      <a:pt x="4709" y="1763"/>
                    </a:lnTo>
                    <a:lnTo>
                      <a:pt x="4703" y="1762"/>
                    </a:lnTo>
                    <a:lnTo>
                      <a:pt x="4700" y="1763"/>
                    </a:lnTo>
                    <a:lnTo>
                      <a:pt x="4638" y="1775"/>
                    </a:lnTo>
                    <a:lnTo>
                      <a:pt x="4641" y="1790"/>
                    </a:lnTo>
                    <a:lnTo>
                      <a:pt x="4639" y="1775"/>
                    </a:lnTo>
                    <a:lnTo>
                      <a:pt x="4566" y="1785"/>
                    </a:lnTo>
                    <a:lnTo>
                      <a:pt x="4568" y="1800"/>
                    </a:lnTo>
                    <a:lnTo>
                      <a:pt x="4568" y="1783"/>
                    </a:lnTo>
                    <a:lnTo>
                      <a:pt x="4496" y="1783"/>
                    </a:lnTo>
                    <a:lnTo>
                      <a:pt x="4432" y="1783"/>
                    </a:lnTo>
                    <a:lnTo>
                      <a:pt x="4431" y="1785"/>
                    </a:lnTo>
                    <a:lnTo>
                      <a:pt x="4357" y="1794"/>
                    </a:lnTo>
                    <a:lnTo>
                      <a:pt x="4286" y="1804"/>
                    </a:lnTo>
                    <a:lnTo>
                      <a:pt x="4284" y="1804"/>
                    </a:lnTo>
                    <a:lnTo>
                      <a:pt x="4221" y="1814"/>
                    </a:lnTo>
                    <a:lnTo>
                      <a:pt x="4224" y="1830"/>
                    </a:lnTo>
                    <a:lnTo>
                      <a:pt x="4222" y="1814"/>
                    </a:lnTo>
                    <a:lnTo>
                      <a:pt x="4150" y="1824"/>
                    </a:lnTo>
                    <a:lnTo>
                      <a:pt x="4152" y="1840"/>
                    </a:lnTo>
                    <a:lnTo>
                      <a:pt x="4152" y="1823"/>
                    </a:lnTo>
                    <a:lnTo>
                      <a:pt x="4079" y="1823"/>
                    </a:lnTo>
                    <a:lnTo>
                      <a:pt x="4017" y="1823"/>
                    </a:lnTo>
                    <a:lnTo>
                      <a:pt x="4015" y="1824"/>
                    </a:lnTo>
                    <a:lnTo>
                      <a:pt x="3942" y="1834"/>
                    </a:lnTo>
                    <a:lnTo>
                      <a:pt x="3944" y="1850"/>
                    </a:lnTo>
                    <a:lnTo>
                      <a:pt x="3944" y="1833"/>
                    </a:lnTo>
                    <a:lnTo>
                      <a:pt x="3880" y="1833"/>
                    </a:lnTo>
                    <a:lnTo>
                      <a:pt x="3808" y="1833"/>
                    </a:lnTo>
                    <a:lnTo>
                      <a:pt x="3803" y="1834"/>
                    </a:lnTo>
                    <a:lnTo>
                      <a:pt x="3730" y="1854"/>
                    </a:lnTo>
                    <a:lnTo>
                      <a:pt x="3735" y="1870"/>
                    </a:lnTo>
                    <a:lnTo>
                      <a:pt x="3735" y="1853"/>
                    </a:lnTo>
                    <a:lnTo>
                      <a:pt x="3673" y="1853"/>
                    </a:lnTo>
                    <a:lnTo>
                      <a:pt x="3673" y="1870"/>
                    </a:lnTo>
                    <a:lnTo>
                      <a:pt x="3676" y="1854"/>
                    </a:lnTo>
                    <a:lnTo>
                      <a:pt x="3603" y="1844"/>
                    </a:lnTo>
                    <a:lnTo>
                      <a:pt x="3600" y="1860"/>
                    </a:lnTo>
                    <a:lnTo>
                      <a:pt x="3607" y="1844"/>
                    </a:lnTo>
                    <a:lnTo>
                      <a:pt x="3536" y="1814"/>
                    </a:lnTo>
                    <a:lnTo>
                      <a:pt x="3528" y="1830"/>
                    </a:lnTo>
                    <a:lnTo>
                      <a:pt x="3539" y="1817"/>
                    </a:lnTo>
                    <a:lnTo>
                      <a:pt x="3475" y="1777"/>
                    </a:lnTo>
                    <a:lnTo>
                      <a:pt x="3464" y="1790"/>
                    </a:lnTo>
                    <a:lnTo>
                      <a:pt x="3477" y="1777"/>
                    </a:lnTo>
                    <a:lnTo>
                      <a:pt x="3405" y="1726"/>
                    </a:lnTo>
                    <a:lnTo>
                      <a:pt x="3393" y="1739"/>
                    </a:lnTo>
                    <a:lnTo>
                      <a:pt x="3405" y="1726"/>
                    </a:lnTo>
                    <a:lnTo>
                      <a:pt x="3332" y="1666"/>
                    </a:lnTo>
                    <a:lnTo>
                      <a:pt x="3320" y="1679"/>
                    </a:lnTo>
                    <a:lnTo>
                      <a:pt x="3334" y="1668"/>
                    </a:lnTo>
                    <a:lnTo>
                      <a:pt x="3270" y="1607"/>
                    </a:lnTo>
                    <a:lnTo>
                      <a:pt x="3268" y="1607"/>
                    </a:lnTo>
                    <a:lnTo>
                      <a:pt x="3263" y="1602"/>
                    </a:lnTo>
                    <a:lnTo>
                      <a:pt x="3192" y="1572"/>
                    </a:lnTo>
                    <a:lnTo>
                      <a:pt x="3187" y="1572"/>
                    </a:lnTo>
                    <a:lnTo>
                      <a:pt x="3114" y="1562"/>
                    </a:lnTo>
                    <a:lnTo>
                      <a:pt x="3111" y="1578"/>
                    </a:lnTo>
                    <a:lnTo>
                      <a:pt x="3114" y="1562"/>
                    </a:lnTo>
                    <a:lnTo>
                      <a:pt x="3052" y="1552"/>
                    </a:lnTo>
                    <a:lnTo>
                      <a:pt x="3049" y="1551"/>
                    </a:lnTo>
                    <a:lnTo>
                      <a:pt x="2976" y="1551"/>
                    </a:lnTo>
                    <a:lnTo>
                      <a:pt x="2976" y="1568"/>
                    </a:lnTo>
                    <a:lnTo>
                      <a:pt x="2979" y="1552"/>
                    </a:lnTo>
                    <a:lnTo>
                      <a:pt x="2907" y="1542"/>
                    </a:lnTo>
                    <a:lnTo>
                      <a:pt x="2843" y="1532"/>
                    </a:lnTo>
                    <a:lnTo>
                      <a:pt x="2840" y="1531"/>
                    </a:lnTo>
                    <a:lnTo>
                      <a:pt x="2767" y="1531"/>
                    </a:lnTo>
                    <a:lnTo>
                      <a:pt x="2759" y="1532"/>
                    </a:lnTo>
                    <a:lnTo>
                      <a:pt x="2688" y="1562"/>
                    </a:lnTo>
                    <a:lnTo>
                      <a:pt x="2688" y="1564"/>
                    </a:lnTo>
                    <a:lnTo>
                      <a:pt x="2624" y="1594"/>
                    </a:lnTo>
                    <a:lnTo>
                      <a:pt x="2632" y="1608"/>
                    </a:lnTo>
                    <a:lnTo>
                      <a:pt x="2627" y="1592"/>
                    </a:lnTo>
                    <a:lnTo>
                      <a:pt x="2555" y="1612"/>
                    </a:lnTo>
                    <a:lnTo>
                      <a:pt x="2560" y="1628"/>
                    </a:lnTo>
                    <a:lnTo>
                      <a:pt x="2557" y="1612"/>
                    </a:lnTo>
                    <a:lnTo>
                      <a:pt x="2484" y="1624"/>
                    </a:lnTo>
                    <a:lnTo>
                      <a:pt x="2487" y="1639"/>
                    </a:lnTo>
                    <a:lnTo>
                      <a:pt x="2487" y="1622"/>
                    </a:lnTo>
                    <a:lnTo>
                      <a:pt x="2425" y="1622"/>
                    </a:lnTo>
                    <a:lnTo>
                      <a:pt x="2352" y="1622"/>
                    </a:lnTo>
                    <a:lnTo>
                      <a:pt x="2352" y="1639"/>
                    </a:lnTo>
                    <a:lnTo>
                      <a:pt x="2356" y="1624"/>
                    </a:lnTo>
                    <a:lnTo>
                      <a:pt x="2292" y="1612"/>
                    </a:lnTo>
                    <a:lnTo>
                      <a:pt x="2288" y="1611"/>
                    </a:lnTo>
                    <a:lnTo>
                      <a:pt x="2216" y="1611"/>
                    </a:lnTo>
                    <a:lnTo>
                      <a:pt x="2216" y="1628"/>
                    </a:lnTo>
                    <a:lnTo>
                      <a:pt x="2224" y="1612"/>
                    </a:lnTo>
                    <a:lnTo>
                      <a:pt x="2151" y="1582"/>
                    </a:lnTo>
                    <a:lnTo>
                      <a:pt x="2143" y="1598"/>
                    </a:lnTo>
                    <a:lnTo>
                      <a:pt x="2152" y="1584"/>
                    </a:lnTo>
                    <a:lnTo>
                      <a:pt x="2090" y="1554"/>
                    </a:lnTo>
                    <a:lnTo>
                      <a:pt x="2081" y="1568"/>
                    </a:lnTo>
                    <a:lnTo>
                      <a:pt x="2093" y="1555"/>
                    </a:lnTo>
                    <a:lnTo>
                      <a:pt x="2020" y="1495"/>
                    </a:lnTo>
                    <a:lnTo>
                      <a:pt x="2008" y="1508"/>
                    </a:lnTo>
                    <a:lnTo>
                      <a:pt x="2020" y="1497"/>
                    </a:lnTo>
                    <a:lnTo>
                      <a:pt x="1949" y="1436"/>
                    </a:lnTo>
                    <a:lnTo>
                      <a:pt x="1944" y="1431"/>
                    </a:lnTo>
                    <a:lnTo>
                      <a:pt x="1936" y="1430"/>
                    </a:lnTo>
                    <a:lnTo>
                      <a:pt x="1872" y="1430"/>
                    </a:lnTo>
                    <a:lnTo>
                      <a:pt x="1868" y="1431"/>
                    </a:lnTo>
                    <a:lnTo>
                      <a:pt x="1796" y="1451"/>
                    </a:lnTo>
                    <a:lnTo>
                      <a:pt x="1791" y="1453"/>
                    </a:lnTo>
                    <a:lnTo>
                      <a:pt x="1718" y="1494"/>
                    </a:lnTo>
                    <a:lnTo>
                      <a:pt x="1717" y="1495"/>
                    </a:lnTo>
                    <a:lnTo>
                      <a:pt x="1653" y="1545"/>
                    </a:lnTo>
                    <a:lnTo>
                      <a:pt x="1664" y="1558"/>
                    </a:lnTo>
                    <a:lnTo>
                      <a:pt x="1659" y="1542"/>
                    </a:lnTo>
                    <a:lnTo>
                      <a:pt x="1587" y="1562"/>
                    </a:lnTo>
                    <a:lnTo>
                      <a:pt x="1592" y="1578"/>
                    </a:lnTo>
                    <a:lnTo>
                      <a:pt x="1591" y="1562"/>
                    </a:lnTo>
                    <a:lnTo>
                      <a:pt x="1517" y="1572"/>
                    </a:lnTo>
                    <a:lnTo>
                      <a:pt x="1519" y="1588"/>
                    </a:lnTo>
                    <a:lnTo>
                      <a:pt x="1525" y="1572"/>
                    </a:lnTo>
                    <a:lnTo>
                      <a:pt x="1463" y="1552"/>
                    </a:lnTo>
                    <a:lnTo>
                      <a:pt x="1390" y="1532"/>
                    </a:lnTo>
                    <a:lnTo>
                      <a:pt x="1384" y="1548"/>
                    </a:lnTo>
                    <a:lnTo>
                      <a:pt x="1398" y="1537"/>
                    </a:lnTo>
                    <a:lnTo>
                      <a:pt x="1326" y="1466"/>
                    </a:lnTo>
                    <a:lnTo>
                      <a:pt x="1312" y="1477"/>
                    </a:lnTo>
                    <a:lnTo>
                      <a:pt x="1328" y="1468"/>
                    </a:lnTo>
                    <a:lnTo>
                      <a:pt x="1264" y="1379"/>
                    </a:lnTo>
                    <a:lnTo>
                      <a:pt x="1262" y="1377"/>
                    </a:lnTo>
                    <a:lnTo>
                      <a:pt x="1191" y="1296"/>
                    </a:lnTo>
                    <a:lnTo>
                      <a:pt x="1189" y="1293"/>
                    </a:lnTo>
                    <a:lnTo>
                      <a:pt x="1116" y="1233"/>
                    </a:lnTo>
                    <a:lnTo>
                      <a:pt x="1114" y="1233"/>
                    </a:lnTo>
                    <a:lnTo>
                      <a:pt x="1051" y="1192"/>
                    </a:lnTo>
                    <a:lnTo>
                      <a:pt x="1048" y="1189"/>
                    </a:lnTo>
                    <a:lnTo>
                      <a:pt x="1043" y="1189"/>
                    </a:lnTo>
                    <a:lnTo>
                      <a:pt x="971" y="1179"/>
                    </a:lnTo>
                    <a:lnTo>
                      <a:pt x="968" y="1178"/>
                    </a:lnTo>
                    <a:lnTo>
                      <a:pt x="960" y="1179"/>
                    </a:lnTo>
                    <a:lnTo>
                      <a:pt x="956" y="1182"/>
                    </a:lnTo>
                    <a:lnTo>
                      <a:pt x="883" y="1243"/>
                    </a:lnTo>
                    <a:lnTo>
                      <a:pt x="883" y="1245"/>
                    </a:lnTo>
                    <a:lnTo>
                      <a:pt x="878" y="1249"/>
                    </a:lnTo>
                    <a:lnTo>
                      <a:pt x="816" y="1380"/>
                    </a:lnTo>
                    <a:lnTo>
                      <a:pt x="833" y="1387"/>
                    </a:lnTo>
                    <a:lnTo>
                      <a:pt x="817" y="1380"/>
                    </a:lnTo>
                    <a:lnTo>
                      <a:pt x="744" y="1521"/>
                    </a:lnTo>
                    <a:lnTo>
                      <a:pt x="760" y="1528"/>
                    </a:lnTo>
                    <a:lnTo>
                      <a:pt x="744" y="1521"/>
                    </a:lnTo>
                    <a:lnTo>
                      <a:pt x="680" y="1632"/>
                    </a:lnTo>
                    <a:lnTo>
                      <a:pt x="696" y="1639"/>
                    </a:lnTo>
                    <a:lnTo>
                      <a:pt x="682" y="1629"/>
                    </a:lnTo>
                    <a:lnTo>
                      <a:pt x="610" y="1719"/>
                    </a:lnTo>
                    <a:lnTo>
                      <a:pt x="624" y="1729"/>
                    </a:lnTo>
                    <a:lnTo>
                      <a:pt x="612" y="1716"/>
                    </a:lnTo>
                    <a:lnTo>
                      <a:pt x="539" y="1777"/>
                    </a:lnTo>
                    <a:lnTo>
                      <a:pt x="543" y="1775"/>
                    </a:lnTo>
                    <a:lnTo>
                      <a:pt x="551" y="1790"/>
                    </a:lnTo>
                    <a:lnTo>
                      <a:pt x="548" y="1775"/>
                    </a:lnTo>
                    <a:lnTo>
                      <a:pt x="486" y="1785"/>
                    </a:lnTo>
                    <a:lnTo>
                      <a:pt x="489" y="1800"/>
                    </a:lnTo>
                    <a:lnTo>
                      <a:pt x="497" y="1785"/>
                    </a:lnTo>
                    <a:lnTo>
                      <a:pt x="423" y="1753"/>
                    </a:lnTo>
                    <a:lnTo>
                      <a:pt x="422" y="1753"/>
                    </a:lnTo>
                    <a:lnTo>
                      <a:pt x="350" y="1733"/>
                    </a:lnTo>
                    <a:lnTo>
                      <a:pt x="344" y="1732"/>
                    </a:lnTo>
                    <a:lnTo>
                      <a:pt x="338" y="1733"/>
                    </a:lnTo>
                    <a:lnTo>
                      <a:pt x="274" y="1753"/>
                    </a:lnTo>
                    <a:lnTo>
                      <a:pt x="271" y="1755"/>
                    </a:lnTo>
                    <a:lnTo>
                      <a:pt x="199" y="1796"/>
                    </a:lnTo>
                    <a:lnTo>
                      <a:pt x="198" y="1797"/>
                    </a:lnTo>
                    <a:lnTo>
                      <a:pt x="125" y="1847"/>
                    </a:lnTo>
                    <a:lnTo>
                      <a:pt x="128" y="1844"/>
                    </a:lnTo>
                    <a:lnTo>
                      <a:pt x="136" y="1860"/>
                    </a:lnTo>
                    <a:lnTo>
                      <a:pt x="132" y="1844"/>
                    </a:lnTo>
                    <a:lnTo>
                      <a:pt x="69" y="1854"/>
                    </a:lnTo>
                    <a:lnTo>
                      <a:pt x="72" y="1870"/>
                    </a:lnTo>
                    <a:lnTo>
                      <a:pt x="72" y="1853"/>
                    </a:lnTo>
                    <a:lnTo>
                      <a:pt x="0" y="18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Line 14"/>
              <p:cNvSpPr>
                <a:spLocks noChangeShapeType="1"/>
              </p:cNvSpPr>
              <p:nvPr/>
            </p:nvSpPr>
            <p:spPr bwMode="auto">
              <a:xfrm flipH="1">
                <a:off x="626" y="2373"/>
                <a:ext cx="24" cy="0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15"/>
              <p:cNvSpPr>
                <a:spLocks noChangeShapeType="1"/>
              </p:cNvSpPr>
              <p:nvPr/>
            </p:nvSpPr>
            <p:spPr bwMode="auto">
              <a:xfrm flipH="1">
                <a:off x="626" y="1761"/>
                <a:ext cx="24" cy="2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Rectangle 16"/>
              <p:cNvSpPr>
                <a:spLocks noChangeArrowheads="1"/>
              </p:cNvSpPr>
              <p:nvPr/>
            </p:nvSpPr>
            <p:spPr bwMode="auto">
              <a:xfrm>
                <a:off x="588" y="1716"/>
                <a:ext cx="48" cy="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17"/>
              <p:cNvSpPr>
                <a:spLocks noChangeShapeType="1"/>
              </p:cNvSpPr>
              <p:nvPr/>
            </p:nvSpPr>
            <p:spPr bwMode="auto">
              <a:xfrm flipH="1">
                <a:off x="626" y="1149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Rectangle 18"/>
              <p:cNvSpPr>
                <a:spLocks noChangeArrowheads="1"/>
              </p:cNvSpPr>
              <p:nvPr/>
            </p:nvSpPr>
            <p:spPr bwMode="auto">
              <a:xfrm>
                <a:off x="681" y="975"/>
                <a:ext cx="339" cy="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Rectangle 19"/>
              <p:cNvSpPr>
                <a:spLocks noChangeArrowheads="1"/>
              </p:cNvSpPr>
              <p:nvPr/>
            </p:nvSpPr>
            <p:spPr bwMode="auto">
              <a:xfrm>
                <a:off x="714" y="997"/>
                <a:ext cx="297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PMMA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98" name="Rectangle 20"/>
              <p:cNvSpPr>
                <a:spLocks noChangeArrowheads="1"/>
              </p:cNvSpPr>
              <p:nvPr/>
            </p:nvSpPr>
            <p:spPr bwMode="auto">
              <a:xfrm>
                <a:off x="933" y="1246"/>
                <a:ext cx="412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Rectangle 21"/>
              <p:cNvSpPr>
                <a:spLocks noChangeArrowheads="1"/>
              </p:cNvSpPr>
              <p:nvPr/>
            </p:nvSpPr>
            <p:spPr bwMode="auto">
              <a:xfrm>
                <a:off x="966" y="1276"/>
                <a:ext cx="375" cy="1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 dirty="0">
                    <a:solidFill>
                      <a:srgbClr val="000000"/>
                    </a:solidFill>
                    <a:latin typeface="Times New Roman" pitchFamily="18" charset="0"/>
                  </a:rPr>
                  <a:t>AMIDE I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300" name="Rectangle 22"/>
              <p:cNvSpPr>
                <a:spLocks noChangeArrowheads="1"/>
              </p:cNvSpPr>
              <p:nvPr/>
            </p:nvSpPr>
            <p:spPr bwMode="auto">
              <a:xfrm>
                <a:off x="1382" y="1402"/>
                <a:ext cx="444" cy="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Rectangle 23"/>
              <p:cNvSpPr>
                <a:spLocks noChangeArrowheads="1"/>
              </p:cNvSpPr>
              <p:nvPr/>
            </p:nvSpPr>
            <p:spPr bwMode="auto">
              <a:xfrm>
                <a:off x="1416" y="1432"/>
                <a:ext cx="411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AMIDE II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2" name="Rectangle 24"/>
              <p:cNvSpPr>
                <a:spLocks noChangeArrowheads="1"/>
              </p:cNvSpPr>
              <p:nvPr/>
            </p:nvSpPr>
            <p:spPr bwMode="auto">
              <a:xfrm>
                <a:off x="2558" y="1052"/>
                <a:ext cx="260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Rectangle 25"/>
              <p:cNvSpPr>
                <a:spLocks noChangeArrowheads="1"/>
              </p:cNvSpPr>
              <p:nvPr/>
            </p:nvSpPr>
            <p:spPr bwMode="auto">
              <a:xfrm>
                <a:off x="2592" y="1082"/>
                <a:ext cx="128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PO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4" name="Rectangle 26"/>
              <p:cNvSpPr>
                <a:spLocks noChangeArrowheads="1"/>
              </p:cNvSpPr>
              <p:nvPr/>
            </p:nvSpPr>
            <p:spPr bwMode="auto">
              <a:xfrm>
                <a:off x="2709" y="1151"/>
                <a:ext cx="32" cy="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5" name="Rectangle 27"/>
              <p:cNvSpPr>
                <a:spLocks noChangeArrowheads="1"/>
              </p:cNvSpPr>
              <p:nvPr/>
            </p:nvSpPr>
            <p:spPr bwMode="auto">
              <a:xfrm>
                <a:off x="2737" y="1086"/>
                <a:ext cx="53" cy="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</a:rPr>
                  <a:t>3-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766" y="1170"/>
                <a:ext cx="54" cy="815"/>
                <a:chOff x="1024" y="956"/>
                <a:chExt cx="72" cy="718"/>
              </a:xfrm>
              <a:grpFill/>
            </p:grpSpPr>
            <p:sp>
              <p:nvSpPr>
                <p:cNvPr id="5317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4" y="956"/>
                  <a:ext cx="14" cy="65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8" name="Freeform 30"/>
                <p:cNvSpPr>
                  <a:spLocks/>
                </p:cNvSpPr>
                <p:nvPr/>
              </p:nvSpPr>
              <p:spPr bwMode="auto">
                <a:xfrm>
                  <a:off x="1024" y="1608"/>
                  <a:ext cx="72" cy="66"/>
                </a:xfrm>
                <a:custGeom>
                  <a:avLst/>
                  <a:gdLst>
                    <a:gd name="T0" fmla="*/ 0 w 145"/>
                    <a:gd name="T1" fmla="*/ 0 h 131"/>
                    <a:gd name="T2" fmla="*/ 4 w 145"/>
                    <a:gd name="T3" fmla="*/ 9 h 131"/>
                    <a:gd name="T4" fmla="*/ 9 w 145"/>
                    <a:gd name="T5" fmla="*/ 0 h 131"/>
                    <a:gd name="T6" fmla="*/ 0 w 145"/>
                    <a:gd name="T7" fmla="*/ 0 h 1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"/>
                    <a:gd name="T13" fmla="*/ 0 h 131"/>
                    <a:gd name="T14" fmla="*/ 145 w 145"/>
                    <a:gd name="T15" fmla="*/ 131 h 1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5" h="131">
                      <a:moveTo>
                        <a:pt x="0" y="0"/>
                      </a:moveTo>
                      <a:lnTo>
                        <a:pt x="73" y="131"/>
                      </a:lnTo>
                      <a:lnTo>
                        <a:pt x="1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067" y="1400"/>
                <a:ext cx="101" cy="313"/>
                <a:chOff x="1419" y="1159"/>
                <a:chExt cx="134" cy="276"/>
              </a:xfrm>
              <a:grpFill/>
            </p:grpSpPr>
            <p:sp>
              <p:nvSpPr>
                <p:cNvPr id="5315" name="Freeform 32"/>
                <p:cNvSpPr>
                  <a:spLocks/>
                </p:cNvSpPr>
                <p:nvPr/>
              </p:nvSpPr>
              <p:spPr bwMode="auto">
                <a:xfrm>
                  <a:off x="1453" y="1159"/>
                  <a:ext cx="100" cy="218"/>
                </a:xfrm>
                <a:custGeom>
                  <a:avLst/>
                  <a:gdLst>
                    <a:gd name="T0" fmla="*/ 12 w 201"/>
                    <a:gd name="T1" fmla="*/ 1 h 436"/>
                    <a:gd name="T2" fmla="*/ 10 w 201"/>
                    <a:gd name="T3" fmla="*/ 0 h 436"/>
                    <a:gd name="T4" fmla="*/ 0 w 201"/>
                    <a:gd name="T5" fmla="*/ 27 h 436"/>
                    <a:gd name="T6" fmla="*/ 1 w 201"/>
                    <a:gd name="T7" fmla="*/ 27 h 436"/>
                    <a:gd name="T8" fmla="*/ 12 w 201"/>
                    <a:gd name="T9" fmla="*/ 1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436"/>
                    <a:gd name="T17" fmla="*/ 201 w 201"/>
                    <a:gd name="T18" fmla="*/ 436 h 4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436">
                      <a:moveTo>
                        <a:pt x="201" y="8"/>
                      </a:moveTo>
                      <a:lnTo>
                        <a:pt x="175" y="0"/>
                      </a:lnTo>
                      <a:lnTo>
                        <a:pt x="0" y="427"/>
                      </a:lnTo>
                      <a:lnTo>
                        <a:pt x="27" y="436"/>
                      </a:lnTo>
                      <a:lnTo>
                        <a:pt x="201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6" name="Freeform 33"/>
                <p:cNvSpPr>
                  <a:spLocks/>
                </p:cNvSpPr>
                <p:nvPr/>
              </p:nvSpPr>
              <p:spPr bwMode="auto">
                <a:xfrm>
                  <a:off x="1419" y="1362"/>
                  <a:ext cx="67" cy="73"/>
                </a:xfrm>
                <a:custGeom>
                  <a:avLst/>
                  <a:gdLst>
                    <a:gd name="T0" fmla="*/ 0 w 136"/>
                    <a:gd name="T1" fmla="*/ 0 h 147"/>
                    <a:gd name="T2" fmla="*/ 1 w 136"/>
                    <a:gd name="T3" fmla="*/ 9 h 147"/>
                    <a:gd name="T4" fmla="*/ 8 w 136"/>
                    <a:gd name="T5" fmla="*/ 2 h 147"/>
                    <a:gd name="T6" fmla="*/ 0 w 136"/>
                    <a:gd name="T7" fmla="*/ 0 h 1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6"/>
                    <a:gd name="T13" fmla="*/ 0 h 147"/>
                    <a:gd name="T14" fmla="*/ 136 w 136"/>
                    <a:gd name="T15" fmla="*/ 147 h 1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6" h="147">
                      <a:moveTo>
                        <a:pt x="0" y="0"/>
                      </a:moveTo>
                      <a:lnTo>
                        <a:pt x="19" y="147"/>
                      </a:lnTo>
                      <a:lnTo>
                        <a:pt x="136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437" y="1555"/>
                <a:ext cx="117" cy="313"/>
                <a:chOff x="1919" y="1295"/>
                <a:chExt cx="156" cy="276"/>
              </a:xfrm>
              <a:grpFill/>
            </p:grpSpPr>
            <p:sp>
              <p:nvSpPr>
                <p:cNvPr id="5313" name="Freeform 35"/>
                <p:cNvSpPr>
                  <a:spLocks/>
                </p:cNvSpPr>
                <p:nvPr/>
              </p:nvSpPr>
              <p:spPr bwMode="auto">
                <a:xfrm>
                  <a:off x="1945" y="1295"/>
                  <a:ext cx="130" cy="222"/>
                </a:xfrm>
                <a:custGeom>
                  <a:avLst/>
                  <a:gdLst>
                    <a:gd name="T0" fmla="*/ 16 w 260"/>
                    <a:gd name="T1" fmla="*/ 1 h 444"/>
                    <a:gd name="T2" fmla="*/ 14 w 260"/>
                    <a:gd name="T3" fmla="*/ 0 h 444"/>
                    <a:gd name="T4" fmla="*/ 0 w 260"/>
                    <a:gd name="T5" fmla="*/ 28 h 444"/>
                    <a:gd name="T6" fmla="*/ 1 w 260"/>
                    <a:gd name="T7" fmla="*/ 28 h 444"/>
                    <a:gd name="T8" fmla="*/ 16 w 260"/>
                    <a:gd name="T9" fmla="*/ 1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444"/>
                    <a:gd name="T17" fmla="*/ 260 w 260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444">
                      <a:moveTo>
                        <a:pt x="260" y="11"/>
                      </a:moveTo>
                      <a:lnTo>
                        <a:pt x="235" y="0"/>
                      </a:lnTo>
                      <a:lnTo>
                        <a:pt x="0" y="433"/>
                      </a:lnTo>
                      <a:lnTo>
                        <a:pt x="25" y="444"/>
                      </a:lnTo>
                      <a:lnTo>
                        <a:pt x="26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4" name="Freeform 36"/>
                <p:cNvSpPr>
                  <a:spLocks/>
                </p:cNvSpPr>
                <p:nvPr/>
              </p:nvSpPr>
              <p:spPr bwMode="auto">
                <a:xfrm>
                  <a:off x="1919" y="1498"/>
                  <a:ext cx="64" cy="73"/>
                </a:xfrm>
                <a:custGeom>
                  <a:avLst/>
                  <a:gdLst>
                    <a:gd name="T0" fmla="*/ 0 w 129"/>
                    <a:gd name="T1" fmla="*/ 0 h 146"/>
                    <a:gd name="T2" fmla="*/ 0 w 129"/>
                    <a:gd name="T3" fmla="*/ 9 h 146"/>
                    <a:gd name="T4" fmla="*/ 8 w 129"/>
                    <a:gd name="T5" fmla="*/ 3 h 146"/>
                    <a:gd name="T6" fmla="*/ 0 w 129"/>
                    <a:gd name="T7" fmla="*/ 0 h 1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"/>
                    <a:gd name="T13" fmla="*/ 0 h 146"/>
                    <a:gd name="T14" fmla="*/ 129 w 129"/>
                    <a:gd name="T15" fmla="*/ 146 h 1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" h="146">
                      <a:moveTo>
                        <a:pt x="0" y="0"/>
                      </a:moveTo>
                      <a:lnTo>
                        <a:pt x="1" y="146"/>
                      </a:lnTo>
                      <a:lnTo>
                        <a:pt x="129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2667" y="1241"/>
                <a:ext cx="199" cy="200"/>
                <a:chOff x="3559" y="1019"/>
                <a:chExt cx="265" cy="176"/>
              </a:xfrm>
              <a:grpFill/>
            </p:grpSpPr>
            <p:sp>
              <p:nvSpPr>
                <p:cNvPr id="5311" name="Freeform 38"/>
                <p:cNvSpPr>
                  <a:spLocks/>
                </p:cNvSpPr>
                <p:nvPr/>
              </p:nvSpPr>
              <p:spPr bwMode="auto">
                <a:xfrm>
                  <a:off x="3559" y="1019"/>
                  <a:ext cx="212" cy="145"/>
                </a:xfrm>
                <a:custGeom>
                  <a:avLst/>
                  <a:gdLst>
                    <a:gd name="T0" fmla="*/ 0 w 425"/>
                    <a:gd name="T1" fmla="*/ 0 h 289"/>
                    <a:gd name="T2" fmla="*/ 0 w 425"/>
                    <a:gd name="T3" fmla="*/ 2 h 289"/>
                    <a:gd name="T4" fmla="*/ 25 w 425"/>
                    <a:gd name="T5" fmla="*/ 19 h 289"/>
                    <a:gd name="T6" fmla="*/ 26 w 425"/>
                    <a:gd name="T7" fmla="*/ 17 h 289"/>
                    <a:gd name="T8" fmla="*/ 0 w 425"/>
                    <a:gd name="T9" fmla="*/ 0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5"/>
                    <a:gd name="T16" fmla="*/ 0 h 289"/>
                    <a:gd name="T17" fmla="*/ 425 w 425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5" h="289">
                      <a:moveTo>
                        <a:pt x="15" y="0"/>
                      </a:moveTo>
                      <a:lnTo>
                        <a:pt x="0" y="20"/>
                      </a:lnTo>
                      <a:lnTo>
                        <a:pt x="409" y="289"/>
                      </a:lnTo>
                      <a:lnTo>
                        <a:pt x="425" y="26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2" name="Freeform 39"/>
                <p:cNvSpPr>
                  <a:spLocks/>
                </p:cNvSpPr>
                <p:nvPr/>
              </p:nvSpPr>
              <p:spPr bwMode="auto">
                <a:xfrm>
                  <a:off x="3745" y="1130"/>
                  <a:ext cx="79" cy="65"/>
                </a:xfrm>
                <a:custGeom>
                  <a:avLst/>
                  <a:gdLst>
                    <a:gd name="T0" fmla="*/ 0 w 159"/>
                    <a:gd name="T1" fmla="*/ 7 h 129"/>
                    <a:gd name="T2" fmla="*/ 9 w 159"/>
                    <a:gd name="T3" fmla="*/ 9 h 129"/>
                    <a:gd name="T4" fmla="*/ 5 w 159"/>
                    <a:gd name="T5" fmla="*/ 0 h 129"/>
                    <a:gd name="T6" fmla="*/ 0 w 159"/>
                    <a:gd name="T7" fmla="*/ 7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9"/>
                    <a:gd name="T13" fmla="*/ 0 h 129"/>
                    <a:gd name="T14" fmla="*/ 159 w 159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9" h="129">
                      <a:moveTo>
                        <a:pt x="0" y="108"/>
                      </a:moveTo>
                      <a:lnTo>
                        <a:pt x="159" y="129"/>
                      </a:lnTo>
                      <a:lnTo>
                        <a:pt x="82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10" name="Rectangle 40"/>
              <p:cNvSpPr>
                <a:spLocks noChangeArrowheads="1"/>
              </p:cNvSpPr>
              <p:nvPr/>
            </p:nvSpPr>
            <p:spPr bwMode="auto">
              <a:xfrm>
                <a:off x="3315" y="1519"/>
                <a:ext cx="198" cy="2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576" y="960"/>
              <a:ext cx="3018" cy="1750"/>
              <a:chOff x="576" y="960"/>
              <a:chExt cx="3018" cy="1750"/>
            </a:xfrm>
            <a:grpFill/>
          </p:grpSpPr>
          <p:sp>
            <p:nvSpPr>
              <p:cNvPr id="5222" name="Line 42"/>
              <p:cNvSpPr>
                <a:spLocks noChangeShapeType="1"/>
              </p:cNvSpPr>
              <p:nvPr/>
            </p:nvSpPr>
            <p:spPr bwMode="auto">
              <a:xfrm flipV="1">
                <a:off x="650" y="960"/>
                <a:ext cx="1" cy="147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Line 43"/>
              <p:cNvSpPr>
                <a:spLocks noChangeShapeType="1"/>
              </p:cNvSpPr>
              <p:nvPr/>
            </p:nvSpPr>
            <p:spPr bwMode="auto">
              <a:xfrm flipH="1">
                <a:off x="626" y="2127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Rectangle 44"/>
              <p:cNvSpPr>
                <a:spLocks noChangeArrowheads="1"/>
              </p:cNvSpPr>
              <p:nvPr/>
            </p:nvSpPr>
            <p:spPr bwMode="auto">
              <a:xfrm>
                <a:off x="576" y="2101"/>
                <a:ext cx="6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Rectangle 45"/>
              <p:cNvSpPr>
                <a:spLocks noChangeArrowheads="1"/>
              </p:cNvSpPr>
              <p:nvPr/>
            </p:nvSpPr>
            <p:spPr bwMode="auto">
              <a:xfrm>
                <a:off x="602" y="1749"/>
                <a:ext cx="31" cy="5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Line 46"/>
              <p:cNvSpPr>
                <a:spLocks noChangeShapeType="1"/>
              </p:cNvSpPr>
              <p:nvPr/>
            </p:nvSpPr>
            <p:spPr bwMode="auto">
              <a:xfrm>
                <a:off x="650" y="2431"/>
                <a:ext cx="294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Line 47"/>
              <p:cNvSpPr>
                <a:spLocks noChangeShapeType="1"/>
              </p:cNvSpPr>
              <p:nvPr/>
            </p:nvSpPr>
            <p:spPr bwMode="auto">
              <a:xfrm>
                <a:off x="904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Rectangle 48"/>
              <p:cNvSpPr>
                <a:spLocks noChangeArrowheads="1"/>
              </p:cNvSpPr>
              <p:nvPr/>
            </p:nvSpPr>
            <p:spPr bwMode="auto">
              <a:xfrm>
                <a:off x="843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Rectangle 49"/>
              <p:cNvSpPr>
                <a:spLocks noChangeArrowheads="1"/>
              </p:cNvSpPr>
              <p:nvPr/>
            </p:nvSpPr>
            <p:spPr bwMode="auto">
              <a:xfrm>
                <a:off x="841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1700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0" name="Line 50"/>
              <p:cNvSpPr>
                <a:spLocks noChangeShapeType="1"/>
              </p:cNvSpPr>
              <p:nvPr/>
            </p:nvSpPr>
            <p:spPr bwMode="auto">
              <a:xfrm>
                <a:off x="124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Rectangle 51"/>
              <p:cNvSpPr>
                <a:spLocks noChangeArrowheads="1"/>
              </p:cNvSpPr>
              <p:nvPr/>
            </p:nvSpPr>
            <p:spPr bwMode="auto">
              <a:xfrm>
                <a:off x="1179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Rectangle 52"/>
              <p:cNvSpPr>
                <a:spLocks noChangeArrowheads="1"/>
              </p:cNvSpPr>
              <p:nvPr/>
            </p:nvSpPr>
            <p:spPr bwMode="auto">
              <a:xfrm>
                <a:off x="1179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1600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3" name="Line 53"/>
              <p:cNvSpPr>
                <a:spLocks noChangeShapeType="1"/>
              </p:cNvSpPr>
              <p:nvPr/>
            </p:nvSpPr>
            <p:spPr bwMode="auto">
              <a:xfrm>
                <a:off x="157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Rectangle 54"/>
              <p:cNvSpPr>
                <a:spLocks noChangeArrowheads="1"/>
              </p:cNvSpPr>
              <p:nvPr/>
            </p:nvSpPr>
            <p:spPr bwMode="auto">
              <a:xfrm>
                <a:off x="1515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Rectangle 55"/>
              <p:cNvSpPr>
                <a:spLocks noChangeArrowheads="1"/>
              </p:cNvSpPr>
              <p:nvPr/>
            </p:nvSpPr>
            <p:spPr bwMode="auto">
              <a:xfrm>
                <a:off x="151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1500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6" name="Line 56"/>
              <p:cNvSpPr>
                <a:spLocks noChangeShapeType="1"/>
              </p:cNvSpPr>
              <p:nvPr/>
            </p:nvSpPr>
            <p:spPr bwMode="auto">
              <a:xfrm>
                <a:off x="191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Rectangle 57"/>
              <p:cNvSpPr>
                <a:spLocks noChangeArrowheads="1"/>
              </p:cNvSpPr>
              <p:nvPr/>
            </p:nvSpPr>
            <p:spPr bwMode="auto">
              <a:xfrm>
                <a:off x="1854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Rectangle 58"/>
              <p:cNvSpPr>
                <a:spLocks noChangeArrowheads="1"/>
              </p:cNvSpPr>
              <p:nvPr/>
            </p:nvSpPr>
            <p:spPr bwMode="auto">
              <a:xfrm>
                <a:off x="185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1400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9" name="Line 59"/>
              <p:cNvSpPr>
                <a:spLocks noChangeShapeType="1"/>
              </p:cNvSpPr>
              <p:nvPr/>
            </p:nvSpPr>
            <p:spPr bwMode="auto">
              <a:xfrm>
                <a:off x="225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Rectangle 60"/>
              <p:cNvSpPr>
                <a:spLocks noChangeArrowheads="1"/>
              </p:cNvSpPr>
              <p:nvPr/>
            </p:nvSpPr>
            <p:spPr bwMode="auto">
              <a:xfrm>
                <a:off x="2190" y="2458"/>
                <a:ext cx="15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Rectangle 61"/>
              <p:cNvSpPr>
                <a:spLocks noChangeArrowheads="1"/>
              </p:cNvSpPr>
              <p:nvPr/>
            </p:nvSpPr>
            <p:spPr bwMode="auto">
              <a:xfrm>
                <a:off x="219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1300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2" name="Line 62"/>
              <p:cNvSpPr>
                <a:spLocks noChangeShapeType="1"/>
              </p:cNvSpPr>
              <p:nvPr/>
            </p:nvSpPr>
            <p:spPr bwMode="auto">
              <a:xfrm>
                <a:off x="2586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Rectangle 63"/>
              <p:cNvSpPr>
                <a:spLocks noChangeArrowheads="1"/>
              </p:cNvSpPr>
              <p:nvPr/>
            </p:nvSpPr>
            <p:spPr bwMode="auto">
              <a:xfrm>
                <a:off x="2526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Rectangle 64"/>
              <p:cNvSpPr>
                <a:spLocks noChangeArrowheads="1"/>
              </p:cNvSpPr>
              <p:nvPr/>
            </p:nvSpPr>
            <p:spPr bwMode="auto">
              <a:xfrm>
                <a:off x="2526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1200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5" name="Line 65"/>
              <p:cNvSpPr>
                <a:spLocks noChangeShapeType="1"/>
              </p:cNvSpPr>
              <p:nvPr/>
            </p:nvSpPr>
            <p:spPr bwMode="auto">
              <a:xfrm>
                <a:off x="2922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Rectangle 66"/>
              <p:cNvSpPr>
                <a:spLocks noChangeArrowheads="1"/>
              </p:cNvSpPr>
              <p:nvPr/>
            </p:nvSpPr>
            <p:spPr bwMode="auto">
              <a:xfrm>
                <a:off x="2861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Rectangle 67"/>
              <p:cNvSpPr>
                <a:spLocks noChangeArrowheads="1"/>
              </p:cNvSpPr>
              <p:nvPr/>
            </p:nvSpPr>
            <p:spPr bwMode="auto">
              <a:xfrm>
                <a:off x="2861" y="2461"/>
                <a:ext cx="178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1100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8" name="Line 68"/>
              <p:cNvSpPr>
                <a:spLocks noChangeShapeType="1"/>
              </p:cNvSpPr>
              <p:nvPr/>
            </p:nvSpPr>
            <p:spPr bwMode="auto">
              <a:xfrm>
                <a:off x="3261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Rectangle 69"/>
              <p:cNvSpPr>
                <a:spLocks noChangeArrowheads="1"/>
              </p:cNvSpPr>
              <p:nvPr/>
            </p:nvSpPr>
            <p:spPr bwMode="auto">
              <a:xfrm>
                <a:off x="3200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Rectangle 70"/>
              <p:cNvSpPr>
                <a:spLocks noChangeArrowheads="1"/>
              </p:cNvSpPr>
              <p:nvPr/>
            </p:nvSpPr>
            <p:spPr bwMode="auto">
              <a:xfrm>
                <a:off x="320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1000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51" name="Freeform 71"/>
              <p:cNvSpPr>
                <a:spLocks/>
              </p:cNvSpPr>
              <p:nvPr/>
            </p:nvSpPr>
            <p:spPr bwMode="auto">
              <a:xfrm>
                <a:off x="653" y="963"/>
                <a:ext cx="2938" cy="1465"/>
              </a:xfrm>
              <a:custGeom>
                <a:avLst/>
                <a:gdLst>
                  <a:gd name="T0" fmla="*/ 0 w 7834"/>
                  <a:gd name="T1" fmla="*/ 51 h 4469"/>
                  <a:gd name="T2" fmla="*/ 155 w 7834"/>
                  <a:gd name="T3" fmla="*/ 51 h 4469"/>
                  <a:gd name="T4" fmla="*/ 155 w 7834"/>
                  <a:gd name="T5" fmla="*/ 0 h 4469"/>
                  <a:gd name="T6" fmla="*/ 0 60000 65536"/>
                  <a:gd name="T7" fmla="*/ 0 60000 65536"/>
                  <a:gd name="T8" fmla="*/ 0 60000 65536"/>
                  <a:gd name="T9" fmla="*/ 0 w 7834"/>
                  <a:gd name="T10" fmla="*/ 0 h 4469"/>
                  <a:gd name="T11" fmla="*/ 7834 w 7834"/>
                  <a:gd name="T12" fmla="*/ 4469 h 4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34" h="4469">
                    <a:moveTo>
                      <a:pt x="0" y="4469"/>
                    </a:moveTo>
                    <a:lnTo>
                      <a:pt x="7834" y="4469"/>
                    </a:lnTo>
                    <a:lnTo>
                      <a:pt x="7834" y="0"/>
                    </a:lnTo>
                  </a:path>
                </a:pathLst>
              </a:custGeom>
              <a:grp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72"/>
              <p:cNvSpPr>
                <a:spLocks/>
              </p:cNvSpPr>
              <p:nvPr/>
            </p:nvSpPr>
            <p:spPr bwMode="auto">
              <a:xfrm>
                <a:off x="653" y="963"/>
                <a:ext cx="2938" cy="1465"/>
              </a:xfrm>
              <a:custGeom>
                <a:avLst/>
                <a:gdLst>
                  <a:gd name="T0" fmla="*/ 155 w 7834"/>
                  <a:gd name="T1" fmla="*/ 0 h 4469"/>
                  <a:gd name="T2" fmla="*/ 0 w 7834"/>
                  <a:gd name="T3" fmla="*/ 0 h 4469"/>
                  <a:gd name="T4" fmla="*/ 0 w 7834"/>
                  <a:gd name="T5" fmla="*/ 51 h 4469"/>
                  <a:gd name="T6" fmla="*/ 0 60000 65536"/>
                  <a:gd name="T7" fmla="*/ 0 60000 65536"/>
                  <a:gd name="T8" fmla="*/ 0 60000 65536"/>
                  <a:gd name="T9" fmla="*/ 0 w 7834"/>
                  <a:gd name="T10" fmla="*/ 0 h 4469"/>
                  <a:gd name="T11" fmla="*/ 7834 w 7834"/>
                  <a:gd name="T12" fmla="*/ 4469 h 4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34" h="4469">
                    <a:moveTo>
                      <a:pt x="7834" y="0"/>
                    </a:moveTo>
                    <a:lnTo>
                      <a:pt x="0" y="0"/>
                    </a:lnTo>
                    <a:lnTo>
                      <a:pt x="0" y="4469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73"/>
              <p:cNvSpPr>
                <a:spLocks/>
              </p:cNvSpPr>
              <p:nvPr/>
            </p:nvSpPr>
            <p:spPr bwMode="auto">
              <a:xfrm>
                <a:off x="657" y="967"/>
                <a:ext cx="2930" cy="1457"/>
              </a:xfrm>
              <a:custGeom>
                <a:avLst/>
                <a:gdLst>
                  <a:gd name="T0" fmla="*/ 0 w 7815"/>
                  <a:gd name="T1" fmla="*/ 51 h 4450"/>
                  <a:gd name="T2" fmla="*/ 154 w 7815"/>
                  <a:gd name="T3" fmla="*/ 51 h 4450"/>
                  <a:gd name="T4" fmla="*/ 154 w 7815"/>
                  <a:gd name="T5" fmla="*/ 0 h 4450"/>
                  <a:gd name="T6" fmla="*/ 0 60000 65536"/>
                  <a:gd name="T7" fmla="*/ 0 60000 65536"/>
                  <a:gd name="T8" fmla="*/ 0 60000 65536"/>
                  <a:gd name="T9" fmla="*/ 0 w 7815"/>
                  <a:gd name="T10" fmla="*/ 0 h 4450"/>
                  <a:gd name="T11" fmla="*/ 7815 w 7815"/>
                  <a:gd name="T12" fmla="*/ 4450 h 4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15" h="4450">
                    <a:moveTo>
                      <a:pt x="0" y="4450"/>
                    </a:moveTo>
                    <a:lnTo>
                      <a:pt x="7815" y="4450"/>
                    </a:lnTo>
                    <a:lnTo>
                      <a:pt x="7815" y="0"/>
                    </a:lnTo>
                  </a:path>
                </a:pathLst>
              </a:custGeom>
              <a:grpFill/>
              <a:ln w="7938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74"/>
              <p:cNvSpPr>
                <a:spLocks/>
              </p:cNvSpPr>
              <p:nvPr/>
            </p:nvSpPr>
            <p:spPr bwMode="auto">
              <a:xfrm>
                <a:off x="657" y="967"/>
                <a:ext cx="2930" cy="1457"/>
              </a:xfrm>
              <a:custGeom>
                <a:avLst/>
                <a:gdLst>
                  <a:gd name="T0" fmla="*/ 154 w 7815"/>
                  <a:gd name="T1" fmla="*/ 0 h 4450"/>
                  <a:gd name="T2" fmla="*/ 0 w 7815"/>
                  <a:gd name="T3" fmla="*/ 0 h 4450"/>
                  <a:gd name="T4" fmla="*/ 0 w 7815"/>
                  <a:gd name="T5" fmla="*/ 51 h 4450"/>
                  <a:gd name="T6" fmla="*/ 0 60000 65536"/>
                  <a:gd name="T7" fmla="*/ 0 60000 65536"/>
                  <a:gd name="T8" fmla="*/ 0 60000 65536"/>
                  <a:gd name="T9" fmla="*/ 0 w 7815"/>
                  <a:gd name="T10" fmla="*/ 0 h 4450"/>
                  <a:gd name="T11" fmla="*/ 7815 w 7815"/>
                  <a:gd name="T12" fmla="*/ 4450 h 4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15" h="4450">
                    <a:moveTo>
                      <a:pt x="7815" y="0"/>
                    </a:moveTo>
                    <a:lnTo>
                      <a:pt x="0" y="0"/>
                    </a:lnTo>
                    <a:lnTo>
                      <a:pt x="0" y="4450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Line 76"/>
              <p:cNvSpPr>
                <a:spLocks noChangeShapeType="1"/>
              </p:cNvSpPr>
              <p:nvPr/>
            </p:nvSpPr>
            <p:spPr bwMode="auto">
              <a:xfrm flipV="1">
                <a:off x="650" y="960"/>
                <a:ext cx="1" cy="147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Line 77"/>
              <p:cNvSpPr>
                <a:spLocks noChangeShapeType="1"/>
              </p:cNvSpPr>
              <p:nvPr/>
            </p:nvSpPr>
            <p:spPr bwMode="auto">
              <a:xfrm flipH="1">
                <a:off x="626" y="2127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Line 78"/>
              <p:cNvSpPr>
                <a:spLocks noChangeShapeType="1"/>
              </p:cNvSpPr>
              <p:nvPr/>
            </p:nvSpPr>
            <p:spPr bwMode="auto">
              <a:xfrm>
                <a:off x="904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79"/>
              <p:cNvSpPr>
                <a:spLocks noChangeArrowheads="1"/>
              </p:cNvSpPr>
              <p:nvPr/>
            </p:nvSpPr>
            <p:spPr bwMode="auto">
              <a:xfrm>
                <a:off x="843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Rectangle 80"/>
              <p:cNvSpPr>
                <a:spLocks noChangeArrowheads="1"/>
              </p:cNvSpPr>
              <p:nvPr/>
            </p:nvSpPr>
            <p:spPr bwMode="auto">
              <a:xfrm>
                <a:off x="841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1700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1" name="Line 81"/>
              <p:cNvSpPr>
                <a:spLocks noChangeShapeType="1"/>
              </p:cNvSpPr>
              <p:nvPr/>
            </p:nvSpPr>
            <p:spPr bwMode="auto">
              <a:xfrm>
                <a:off x="124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Rectangle 82"/>
              <p:cNvSpPr>
                <a:spLocks noChangeArrowheads="1"/>
              </p:cNvSpPr>
              <p:nvPr/>
            </p:nvSpPr>
            <p:spPr bwMode="auto">
              <a:xfrm>
                <a:off x="1179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Rectangle 83"/>
              <p:cNvSpPr>
                <a:spLocks noChangeArrowheads="1"/>
              </p:cNvSpPr>
              <p:nvPr/>
            </p:nvSpPr>
            <p:spPr bwMode="auto">
              <a:xfrm>
                <a:off x="1179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1600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4" name="Line 84"/>
              <p:cNvSpPr>
                <a:spLocks noChangeShapeType="1"/>
              </p:cNvSpPr>
              <p:nvPr/>
            </p:nvSpPr>
            <p:spPr bwMode="auto">
              <a:xfrm>
                <a:off x="157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Rectangle 85"/>
              <p:cNvSpPr>
                <a:spLocks noChangeArrowheads="1"/>
              </p:cNvSpPr>
              <p:nvPr/>
            </p:nvSpPr>
            <p:spPr bwMode="auto">
              <a:xfrm>
                <a:off x="1515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Rectangle 86"/>
              <p:cNvSpPr>
                <a:spLocks noChangeArrowheads="1"/>
              </p:cNvSpPr>
              <p:nvPr/>
            </p:nvSpPr>
            <p:spPr bwMode="auto">
              <a:xfrm>
                <a:off x="151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1500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7" name="Line 87"/>
              <p:cNvSpPr>
                <a:spLocks noChangeShapeType="1"/>
              </p:cNvSpPr>
              <p:nvPr/>
            </p:nvSpPr>
            <p:spPr bwMode="auto">
              <a:xfrm>
                <a:off x="191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Rectangle 88"/>
              <p:cNvSpPr>
                <a:spLocks noChangeArrowheads="1"/>
              </p:cNvSpPr>
              <p:nvPr/>
            </p:nvSpPr>
            <p:spPr bwMode="auto">
              <a:xfrm>
                <a:off x="1854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Rectangle 89"/>
              <p:cNvSpPr>
                <a:spLocks noChangeArrowheads="1"/>
              </p:cNvSpPr>
              <p:nvPr/>
            </p:nvSpPr>
            <p:spPr bwMode="auto">
              <a:xfrm>
                <a:off x="185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1400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0" name="Line 90"/>
              <p:cNvSpPr>
                <a:spLocks noChangeShapeType="1"/>
              </p:cNvSpPr>
              <p:nvPr/>
            </p:nvSpPr>
            <p:spPr bwMode="auto">
              <a:xfrm>
                <a:off x="225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Rectangle 91"/>
              <p:cNvSpPr>
                <a:spLocks noChangeArrowheads="1"/>
              </p:cNvSpPr>
              <p:nvPr/>
            </p:nvSpPr>
            <p:spPr bwMode="auto">
              <a:xfrm>
                <a:off x="2190" y="2458"/>
                <a:ext cx="15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Rectangle 92"/>
              <p:cNvSpPr>
                <a:spLocks noChangeArrowheads="1"/>
              </p:cNvSpPr>
              <p:nvPr/>
            </p:nvSpPr>
            <p:spPr bwMode="auto">
              <a:xfrm>
                <a:off x="219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1300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3" name="Line 93"/>
              <p:cNvSpPr>
                <a:spLocks noChangeShapeType="1"/>
              </p:cNvSpPr>
              <p:nvPr/>
            </p:nvSpPr>
            <p:spPr bwMode="auto">
              <a:xfrm>
                <a:off x="2586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Rectangle 94"/>
              <p:cNvSpPr>
                <a:spLocks noChangeArrowheads="1"/>
              </p:cNvSpPr>
              <p:nvPr/>
            </p:nvSpPr>
            <p:spPr bwMode="auto">
              <a:xfrm>
                <a:off x="2526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Rectangle 95"/>
              <p:cNvSpPr>
                <a:spLocks noChangeArrowheads="1"/>
              </p:cNvSpPr>
              <p:nvPr/>
            </p:nvSpPr>
            <p:spPr bwMode="auto">
              <a:xfrm>
                <a:off x="2526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1200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6" name="Line 96"/>
              <p:cNvSpPr>
                <a:spLocks noChangeShapeType="1"/>
              </p:cNvSpPr>
              <p:nvPr/>
            </p:nvSpPr>
            <p:spPr bwMode="auto">
              <a:xfrm>
                <a:off x="2922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Rectangle 97"/>
              <p:cNvSpPr>
                <a:spLocks noChangeArrowheads="1"/>
              </p:cNvSpPr>
              <p:nvPr/>
            </p:nvSpPr>
            <p:spPr bwMode="auto">
              <a:xfrm>
                <a:off x="2861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Rectangle 98"/>
              <p:cNvSpPr>
                <a:spLocks noChangeArrowheads="1"/>
              </p:cNvSpPr>
              <p:nvPr/>
            </p:nvSpPr>
            <p:spPr bwMode="auto">
              <a:xfrm>
                <a:off x="2861" y="2461"/>
                <a:ext cx="178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1100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9" name="Line 99"/>
              <p:cNvSpPr>
                <a:spLocks noChangeShapeType="1"/>
              </p:cNvSpPr>
              <p:nvPr/>
            </p:nvSpPr>
            <p:spPr bwMode="auto">
              <a:xfrm>
                <a:off x="3261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Rectangle 100"/>
              <p:cNvSpPr>
                <a:spLocks noChangeArrowheads="1"/>
              </p:cNvSpPr>
              <p:nvPr/>
            </p:nvSpPr>
            <p:spPr bwMode="auto">
              <a:xfrm>
                <a:off x="3200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Rectangle 101"/>
              <p:cNvSpPr>
                <a:spLocks noChangeArrowheads="1"/>
              </p:cNvSpPr>
              <p:nvPr/>
            </p:nvSpPr>
            <p:spPr bwMode="auto">
              <a:xfrm>
                <a:off x="320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1000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82" name="Freeform 102"/>
              <p:cNvSpPr>
                <a:spLocks/>
              </p:cNvSpPr>
              <p:nvPr/>
            </p:nvSpPr>
            <p:spPr bwMode="auto">
              <a:xfrm>
                <a:off x="646" y="960"/>
                <a:ext cx="2948" cy="1471"/>
              </a:xfrm>
              <a:custGeom>
                <a:avLst/>
                <a:gdLst>
                  <a:gd name="T0" fmla="*/ 156 w 7860"/>
                  <a:gd name="T1" fmla="*/ 52 h 4489"/>
                  <a:gd name="T2" fmla="*/ 156 w 7860"/>
                  <a:gd name="T3" fmla="*/ 0 h 4489"/>
                  <a:gd name="T4" fmla="*/ 0 w 7860"/>
                  <a:gd name="T5" fmla="*/ 0 h 4489"/>
                  <a:gd name="T6" fmla="*/ 0 60000 65536"/>
                  <a:gd name="T7" fmla="*/ 0 60000 65536"/>
                  <a:gd name="T8" fmla="*/ 0 60000 65536"/>
                  <a:gd name="T9" fmla="*/ 0 w 7860"/>
                  <a:gd name="T10" fmla="*/ 0 h 4489"/>
                  <a:gd name="T11" fmla="*/ 7860 w 7860"/>
                  <a:gd name="T12" fmla="*/ 4489 h 44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60" h="4489">
                    <a:moveTo>
                      <a:pt x="7860" y="4489"/>
                    </a:moveTo>
                    <a:lnTo>
                      <a:pt x="7860" y="0"/>
                    </a:lnTo>
                    <a:lnTo>
                      <a:pt x="0" y="0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Rectangle 103"/>
              <p:cNvSpPr>
                <a:spLocks noChangeArrowheads="1"/>
              </p:cNvSpPr>
              <p:nvPr/>
            </p:nvSpPr>
            <p:spPr bwMode="auto">
              <a:xfrm>
                <a:off x="704" y="2558"/>
                <a:ext cx="931" cy="5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Rectangle 104"/>
              <p:cNvSpPr>
                <a:spLocks noChangeArrowheads="1"/>
              </p:cNvSpPr>
              <p:nvPr/>
            </p:nvSpPr>
            <p:spPr bwMode="auto">
              <a:xfrm>
                <a:off x="1535" y="2540"/>
                <a:ext cx="1031" cy="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Wavenumber (cm</a:t>
                </a:r>
                <a:r>
                  <a:rPr lang="en-US" baseline="30000">
                    <a:latin typeface="Times New Roman" pitchFamily="18" charset="0"/>
                  </a:rPr>
                  <a:t>-1</a:t>
                </a:r>
                <a:r>
                  <a:rPr lang="en-US">
                    <a:latin typeface="Times New Roman" pitchFamily="18" charset="0"/>
                  </a:rPr>
                  <a:t>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85" name="Rectangle 105"/>
              <p:cNvSpPr>
                <a:spLocks noChangeArrowheads="1"/>
              </p:cNvSpPr>
              <p:nvPr/>
            </p:nvSpPr>
            <p:spPr bwMode="auto">
              <a:xfrm>
                <a:off x="3336" y="2123"/>
                <a:ext cx="206" cy="1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19" name="Text Box 106"/>
          <p:cNvSpPr txBox="1">
            <a:spLocks noChangeArrowheads="1"/>
          </p:cNvSpPr>
          <p:nvPr/>
        </p:nvSpPr>
        <p:spPr bwMode="auto">
          <a:xfrm>
            <a:off x="609600" y="400050"/>
            <a:ext cx="802765" cy="3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1a</a:t>
            </a:r>
          </a:p>
        </p:txBody>
      </p:sp>
      <p:pic>
        <p:nvPicPr>
          <p:cNvPr id="4105" name="Picture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2971800"/>
            <a:ext cx="2459567" cy="98464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106" name="Text Box 108"/>
          <p:cNvSpPr txBox="1">
            <a:spLocks noChangeArrowheads="1"/>
          </p:cNvSpPr>
          <p:nvPr/>
        </p:nvSpPr>
        <p:spPr bwMode="auto">
          <a:xfrm>
            <a:off x="711200" y="28575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1b</a:t>
            </a:r>
          </a:p>
        </p:txBody>
      </p: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5181600" y="2971800"/>
            <a:ext cx="2529417" cy="976313"/>
            <a:chOff x="2160" y="2956"/>
            <a:chExt cx="1291" cy="792"/>
          </a:xfrm>
        </p:grpSpPr>
        <p:sp>
          <p:nvSpPr>
            <p:cNvPr id="5110" name="Freeform 110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76"/>
                  </a:moveTo>
                  <a:lnTo>
                    <a:pt x="0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7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1" name="Freeform 111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6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4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72"/>
                  </a:moveTo>
                  <a:lnTo>
                    <a:pt x="4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7" y="2376"/>
                  </a:lnTo>
                  <a:lnTo>
                    <a:pt x="775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115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33"/>
                  </a:lnTo>
                  <a:lnTo>
                    <a:pt x="2746" y="509"/>
                  </a:lnTo>
                  <a:lnTo>
                    <a:pt x="2746" y="476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97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200" y="0"/>
                  </a:lnTo>
                  <a:lnTo>
                    <a:pt x="2135" y="0"/>
                  </a:lnTo>
                  <a:lnTo>
                    <a:pt x="2099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45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3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80" y="0"/>
                  </a:lnTo>
                  <a:lnTo>
                    <a:pt x="1175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66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2" name="Freeform 112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66"/>
                  </a:moveTo>
                  <a:lnTo>
                    <a:pt x="11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74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53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610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76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22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59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680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66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3" name="Line 113"/>
            <p:cNvSpPr>
              <a:spLocks noChangeShapeType="1"/>
            </p:cNvSpPr>
            <p:nvPr/>
          </p:nvSpPr>
          <p:spPr bwMode="auto">
            <a:xfrm>
              <a:off x="2184" y="3745"/>
              <a:ext cx="4" cy="3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4" name="Freeform 114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61"/>
                  </a:moveTo>
                  <a:lnTo>
                    <a:pt x="18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72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87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0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36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795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6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5" name="Line 115"/>
            <p:cNvSpPr>
              <a:spLocks noChangeShapeType="1"/>
            </p:cNvSpPr>
            <p:nvPr/>
          </p:nvSpPr>
          <p:spPr bwMode="auto">
            <a:xfrm>
              <a:off x="2184" y="3744"/>
              <a:ext cx="7" cy="4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6" name="Freeform 116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54"/>
                  </a:moveTo>
                  <a:lnTo>
                    <a:pt x="26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8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890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21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17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7" name="Line 117"/>
            <p:cNvSpPr>
              <a:spLocks noChangeShapeType="1"/>
            </p:cNvSpPr>
            <p:nvPr/>
          </p:nvSpPr>
          <p:spPr bwMode="auto">
            <a:xfrm>
              <a:off x="2184" y="3741"/>
              <a:ext cx="11" cy="7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8" name="Freeform 118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2 h 2376"/>
                <a:gd name="T2" fmla="*/ 1 w 2746"/>
                <a:gd name="T3" fmla="*/ 14 h 2376"/>
                <a:gd name="T4" fmla="*/ 1 w 2746"/>
                <a:gd name="T5" fmla="*/ 16 h 2376"/>
                <a:gd name="T6" fmla="*/ 1 w 2746"/>
                <a:gd name="T7" fmla="*/ 19 h 2376"/>
                <a:gd name="T8" fmla="*/ 1 w 2746"/>
                <a:gd name="T9" fmla="*/ 21 h 2376"/>
                <a:gd name="T10" fmla="*/ 7 w 2746"/>
                <a:gd name="T11" fmla="*/ 22 h 2376"/>
                <a:gd name="T12" fmla="*/ 13 w 2746"/>
                <a:gd name="T13" fmla="*/ 23 h 2376"/>
                <a:gd name="T14" fmla="*/ 18 w 2746"/>
                <a:gd name="T15" fmla="*/ 24 h 2376"/>
                <a:gd name="T16" fmla="*/ 22 w 2746"/>
                <a:gd name="T17" fmla="*/ 25 h 2376"/>
                <a:gd name="T18" fmla="*/ 25 w 2746"/>
                <a:gd name="T19" fmla="*/ 27 h 2376"/>
                <a:gd name="T20" fmla="*/ 30 w 2746"/>
                <a:gd name="T21" fmla="*/ 28 h 2376"/>
                <a:gd name="T22" fmla="*/ 34 w 2746"/>
                <a:gd name="T23" fmla="*/ 29 h 2376"/>
                <a:gd name="T24" fmla="*/ 43 w 2746"/>
                <a:gd name="T25" fmla="*/ 29 h 2376"/>
                <a:gd name="T26" fmla="*/ 53 w 2746"/>
                <a:gd name="T27" fmla="*/ 29 h 2376"/>
                <a:gd name="T28" fmla="*/ 63 w 2746"/>
                <a:gd name="T29" fmla="*/ 29 h 2376"/>
                <a:gd name="T30" fmla="*/ 73 w 2746"/>
                <a:gd name="T31" fmla="*/ 29 h 2376"/>
                <a:gd name="T32" fmla="*/ 83 w 2746"/>
                <a:gd name="T33" fmla="*/ 29 h 2376"/>
                <a:gd name="T34" fmla="*/ 93 w 2746"/>
                <a:gd name="T35" fmla="*/ 29 h 2376"/>
                <a:gd name="T36" fmla="*/ 102 w 2746"/>
                <a:gd name="T37" fmla="*/ 29 h 2376"/>
                <a:gd name="T38" fmla="*/ 112 w 2746"/>
                <a:gd name="T39" fmla="*/ 29 h 2376"/>
                <a:gd name="T40" fmla="*/ 122 w 2746"/>
                <a:gd name="T41" fmla="*/ 29 h 2376"/>
                <a:gd name="T42" fmla="*/ 124 w 2746"/>
                <a:gd name="T43" fmla="*/ 28 h 2376"/>
                <a:gd name="T44" fmla="*/ 124 w 2746"/>
                <a:gd name="T45" fmla="*/ 26 h 2376"/>
                <a:gd name="T46" fmla="*/ 124 w 2746"/>
                <a:gd name="T47" fmla="*/ 23 h 2376"/>
                <a:gd name="T48" fmla="*/ 124 w 2746"/>
                <a:gd name="T49" fmla="*/ 21 h 2376"/>
                <a:gd name="T50" fmla="*/ 124 w 2746"/>
                <a:gd name="T51" fmla="*/ 19 h 2376"/>
                <a:gd name="T52" fmla="*/ 124 w 2746"/>
                <a:gd name="T53" fmla="*/ 16 h 2376"/>
                <a:gd name="T54" fmla="*/ 124 w 2746"/>
                <a:gd name="T55" fmla="*/ 14 h 2376"/>
                <a:gd name="T56" fmla="*/ 124 w 2746"/>
                <a:gd name="T57" fmla="*/ 12 h 2376"/>
                <a:gd name="T58" fmla="*/ 124 w 2746"/>
                <a:gd name="T59" fmla="*/ 9 h 2376"/>
                <a:gd name="T60" fmla="*/ 124 w 2746"/>
                <a:gd name="T61" fmla="*/ 7 h 2376"/>
                <a:gd name="T62" fmla="*/ 124 w 2746"/>
                <a:gd name="T63" fmla="*/ 5 h 2376"/>
                <a:gd name="T64" fmla="*/ 124 w 2746"/>
                <a:gd name="T65" fmla="*/ 2 h 2376"/>
                <a:gd name="T66" fmla="*/ 124 w 2746"/>
                <a:gd name="T67" fmla="*/ 0 h 2376"/>
                <a:gd name="T68" fmla="*/ 114 w 2746"/>
                <a:gd name="T69" fmla="*/ 0 h 2376"/>
                <a:gd name="T70" fmla="*/ 104 w 2746"/>
                <a:gd name="T71" fmla="*/ 0 h 2376"/>
                <a:gd name="T72" fmla="*/ 95 w 2746"/>
                <a:gd name="T73" fmla="*/ 0 h 2376"/>
                <a:gd name="T74" fmla="*/ 84 w 2746"/>
                <a:gd name="T75" fmla="*/ 0 h 2376"/>
                <a:gd name="T76" fmla="*/ 75 w 2746"/>
                <a:gd name="T77" fmla="*/ 0 h 2376"/>
                <a:gd name="T78" fmla="*/ 65 w 2746"/>
                <a:gd name="T79" fmla="*/ 0 h 2376"/>
                <a:gd name="T80" fmla="*/ 55 w 2746"/>
                <a:gd name="T81" fmla="*/ 0 h 2376"/>
                <a:gd name="T82" fmla="*/ 46 w 2746"/>
                <a:gd name="T83" fmla="*/ 0 h 2376"/>
                <a:gd name="T84" fmla="*/ 35 w 2746"/>
                <a:gd name="T85" fmla="*/ 0 h 2376"/>
                <a:gd name="T86" fmla="*/ 25 w 2746"/>
                <a:gd name="T87" fmla="*/ 0 h 2376"/>
                <a:gd name="T88" fmla="*/ 16 w 2746"/>
                <a:gd name="T89" fmla="*/ 0 h 2376"/>
                <a:gd name="T90" fmla="*/ 6 w 2746"/>
                <a:gd name="T91" fmla="*/ 0 h 2376"/>
                <a:gd name="T92" fmla="*/ 0 w 2746"/>
                <a:gd name="T93" fmla="*/ 0 h 2376"/>
                <a:gd name="T94" fmla="*/ 0 w 2746"/>
                <a:gd name="T95" fmla="*/ 3 h 2376"/>
                <a:gd name="T96" fmla="*/ 0 w 2746"/>
                <a:gd name="T97" fmla="*/ 5 h 2376"/>
                <a:gd name="T98" fmla="*/ 0 w 2746"/>
                <a:gd name="T99" fmla="*/ 7 h 2376"/>
                <a:gd name="T100" fmla="*/ 0 w 2746"/>
                <a:gd name="T101" fmla="*/ 10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817"/>
                  </a:moveTo>
                  <a:lnTo>
                    <a:pt x="8" y="830"/>
                  </a:lnTo>
                  <a:lnTo>
                    <a:pt x="16" y="867"/>
                  </a:lnTo>
                  <a:lnTo>
                    <a:pt x="17" y="905"/>
                  </a:lnTo>
                  <a:lnTo>
                    <a:pt x="20" y="943"/>
                  </a:lnTo>
                  <a:lnTo>
                    <a:pt x="18" y="980"/>
                  </a:lnTo>
                  <a:lnTo>
                    <a:pt x="20" y="1018"/>
                  </a:lnTo>
                  <a:lnTo>
                    <a:pt x="18" y="1056"/>
                  </a:lnTo>
                  <a:lnTo>
                    <a:pt x="20" y="1094"/>
                  </a:lnTo>
                  <a:lnTo>
                    <a:pt x="17" y="1131"/>
                  </a:lnTo>
                  <a:lnTo>
                    <a:pt x="16" y="1169"/>
                  </a:lnTo>
                  <a:lnTo>
                    <a:pt x="18" y="1207"/>
                  </a:lnTo>
                  <a:lnTo>
                    <a:pt x="18" y="1244"/>
                  </a:lnTo>
                  <a:lnTo>
                    <a:pt x="18" y="1282"/>
                  </a:lnTo>
                  <a:lnTo>
                    <a:pt x="18" y="1320"/>
                  </a:lnTo>
                  <a:lnTo>
                    <a:pt x="17" y="1358"/>
                  </a:lnTo>
                  <a:lnTo>
                    <a:pt x="16" y="1395"/>
                  </a:lnTo>
                  <a:lnTo>
                    <a:pt x="16" y="1433"/>
                  </a:lnTo>
                  <a:lnTo>
                    <a:pt x="16" y="1471"/>
                  </a:lnTo>
                  <a:lnTo>
                    <a:pt x="17" y="1508"/>
                  </a:lnTo>
                  <a:lnTo>
                    <a:pt x="18" y="1546"/>
                  </a:lnTo>
                  <a:lnTo>
                    <a:pt x="18" y="1584"/>
                  </a:lnTo>
                  <a:lnTo>
                    <a:pt x="18" y="1622"/>
                  </a:lnTo>
                  <a:lnTo>
                    <a:pt x="20" y="1659"/>
                  </a:lnTo>
                  <a:lnTo>
                    <a:pt x="29" y="1697"/>
                  </a:lnTo>
                  <a:lnTo>
                    <a:pt x="44" y="1716"/>
                  </a:lnTo>
                  <a:lnTo>
                    <a:pt x="88" y="1730"/>
                  </a:lnTo>
                  <a:lnTo>
                    <a:pt x="96" y="1735"/>
                  </a:lnTo>
                  <a:lnTo>
                    <a:pt x="131" y="1758"/>
                  </a:lnTo>
                  <a:lnTo>
                    <a:pt x="160" y="1772"/>
                  </a:lnTo>
                  <a:lnTo>
                    <a:pt x="175" y="1783"/>
                  </a:lnTo>
                  <a:lnTo>
                    <a:pt x="218" y="1808"/>
                  </a:lnTo>
                  <a:lnTo>
                    <a:pt x="223" y="1810"/>
                  </a:lnTo>
                  <a:lnTo>
                    <a:pt x="261" y="1836"/>
                  </a:lnTo>
                  <a:lnTo>
                    <a:pt x="282" y="1848"/>
                  </a:lnTo>
                  <a:lnTo>
                    <a:pt x="306" y="1864"/>
                  </a:lnTo>
                  <a:lnTo>
                    <a:pt x="338" y="1886"/>
                  </a:lnTo>
                  <a:lnTo>
                    <a:pt x="349" y="1894"/>
                  </a:lnTo>
                  <a:lnTo>
                    <a:pt x="378" y="1923"/>
                  </a:lnTo>
                  <a:lnTo>
                    <a:pt x="393" y="1936"/>
                  </a:lnTo>
                  <a:lnTo>
                    <a:pt x="416" y="1961"/>
                  </a:lnTo>
                  <a:lnTo>
                    <a:pt x="436" y="1981"/>
                  </a:lnTo>
                  <a:lnTo>
                    <a:pt x="453" y="1999"/>
                  </a:lnTo>
                  <a:lnTo>
                    <a:pt x="479" y="2026"/>
                  </a:lnTo>
                  <a:lnTo>
                    <a:pt x="489" y="2036"/>
                  </a:lnTo>
                  <a:lnTo>
                    <a:pt x="513" y="2074"/>
                  </a:lnTo>
                  <a:lnTo>
                    <a:pt x="524" y="2085"/>
                  </a:lnTo>
                  <a:lnTo>
                    <a:pt x="540" y="2112"/>
                  </a:lnTo>
                  <a:lnTo>
                    <a:pt x="566" y="2150"/>
                  </a:lnTo>
                  <a:lnTo>
                    <a:pt x="567" y="2151"/>
                  </a:lnTo>
                  <a:lnTo>
                    <a:pt x="582" y="2187"/>
                  </a:lnTo>
                  <a:lnTo>
                    <a:pt x="605" y="2225"/>
                  </a:lnTo>
                  <a:lnTo>
                    <a:pt x="611" y="2232"/>
                  </a:lnTo>
                  <a:lnTo>
                    <a:pt x="628" y="2263"/>
                  </a:lnTo>
                  <a:lnTo>
                    <a:pt x="654" y="2296"/>
                  </a:lnTo>
                  <a:lnTo>
                    <a:pt x="658" y="2300"/>
                  </a:lnTo>
                  <a:lnTo>
                    <a:pt x="676" y="2338"/>
                  </a:lnTo>
                  <a:lnTo>
                    <a:pt x="697" y="2375"/>
                  </a:lnTo>
                  <a:lnTo>
                    <a:pt x="698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890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21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9" name="Freeform 119"/>
            <p:cNvSpPr>
              <a:spLocks/>
            </p:cNvSpPr>
            <p:nvPr/>
          </p:nvSpPr>
          <p:spPr bwMode="auto">
            <a:xfrm>
              <a:off x="2184" y="3229"/>
              <a:ext cx="321" cy="519"/>
            </a:xfrm>
            <a:custGeom>
              <a:avLst/>
              <a:gdLst>
                <a:gd name="T0" fmla="*/ 0 w 698"/>
                <a:gd name="T1" fmla="*/ 0 h 1559"/>
                <a:gd name="T2" fmla="*/ 0 w 698"/>
                <a:gd name="T3" fmla="*/ 0 h 1559"/>
                <a:gd name="T4" fmla="*/ 0 w 698"/>
                <a:gd name="T5" fmla="*/ 1 h 1559"/>
                <a:gd name="T6" fmla="*/ 1 w 698"/>
                <a:gd name="T7" fmla="*/ 1 h 1559"/>
                <a:gd name="T8" fmla="*/ 1 w 698"/>
                <a:gd name="T9" fmla="*/ 2 h 1559"/>
                <a:gd name="T10" fmla="*/ 1 w 698"/>
                <a:gd name="T11" fmla="*/ 2 h 1559"/>
                <a:gd name="T12" fmla="*/ 1 w 698"/>
                <a:gd name="T13" fmla="*/ 2 h 1559"/>
                <a:gd name="T14" fmla="*/ 1 w 698"/>
                <a:gd name="T15" fmla="*/ 3 h 1559"/>
                <a:gd name="T16" fmla="*/ 1 w 698"/>
                <a:gd name="T17" fmla="*/ 3 h 1559"/>
                <a:gd name="T18" fmla="*/ 1 w 698"/>
                <a:gd name="T19" fmla="*/ 4 h 1559"/>
                <a:gd name="T20" fmla="*/ 0 w 698"/>
                <a:gd name="T21" fmla="*/ 4 h 1559"/>
                <a:gd name="T22" fmla="*/ 1 w 698"/>
                <a:gd name="T23" fmla="*/ 5 h 1559"/>
                <a:gd name="T24" fmla="*/ 1 w 698"/>
                <a:gd name="T25" fmla="*/ 5 h 1559"/>
                <a:gd name="T26" fmla="*/ 1 w 698"/>
                <a:gd name="T27" fmla="*/ 6 h 1559"/>
                <a:gd name="T28" fmla="*/ 1 w 698"/>
                <a:gd name="T29" fmla="*/ 6 h 1559"/>
                <a:gd name="T30" fmla="*/ 1 w 698"/>
                <a:gd name="T31" fmla="*/ 7 h 1559"/>
                <a:gd name="T32" fmla="*/ 0 w 698"/>
                <a:gd name="T33" fmla="*/ 7 h 1559"/>
                <a:gd name="T34" fmla="*/ 0 w 698"/>
                <a:gd name="T35" fmla="*/ 8 h 1559"/>
                <a:gd name="T36" fmla="*/ 0 w 698"/>
                <a:gd name="T37" fmla="*/ 8 h 1559"/>
                <a:gd name="T38" fmla="*/ 1 w 698"/>
                <a:gd name="T39" fmla="*/ 9 h 1559"/>
                <a:gd name="T40" fmla="*/ 1 w 698"/>
                <a:gd name="T41" fmla="*/ 9 h 1559"/>
                <a:gd name="T42" fmla="*/ 1 w 698"/>
                <a:gd name="T43" fmla="*/ 9 h 1559"/>
                <a:gd name="T44" fmla="*/ 1 w 698"/>
                <a:gd name="T45" fmla="*/ 10 h 1559"/>
                <a:gd name="T46" fmla="*/ 1 w 698"/>
                <a:gd name="T47" fmla="*/ 10 h 1559"/>
                <a:gd name="T48" fmla="*/ 1 w 698"/>
                <a:gd name="T49" fmla="*/ 11 h 1559"/>
                <a:gd name="T50" fmla="*/ 2 w 698"/>
                <a:gd name="T51" fmla="*/ 11 h 1559"/>
                <a:gd name="T52" fmla="*/ 4 w 698"/>
                <a:gd name="T53" fmla="*/ 11 h 1559"/>
                <a:gd name="T54" fmla="*/ 4 w 698"/>
                <a:gd name="T55" fmla="*/ 11 h 1559"/>
                <a:gd name="T56" fmla="*/ 6 w 698"/>
                <a:gd name="T57" fmla="*/ 12 h 1559"/>
                <a:gd name="T58" fmla="*/ 7 w 698"/>
                <a:gd name="T59" fmla="*/ 12 h 1559"/>
                <a:gd name="T60" fmla="*/ 8 w 698"/>
                <a:gd name="T61" fmla="*/ 12 h 1559"/>
                <a:gd name="T62" fmla="*/ 10 w 698"/>
                <a:gd name="T63" fmla="*/ 12 h 1559"/>
                <a:gd name="T64" fmla="*/ 10 w 698"/>
                <a:gd name="T65" fmla="*/ 12 h 1559"/>
                <a:gd name="T66" fmla="*/ 11 w 698"/>
                <a:gd name="T67" fmla="*/ 13 h 1559"/>
                <a:gd name="T68" fmla="*/ 13 w 698"/>
                <a:gd name="T69" fmla="*/ 13 h 1559"/>
                <a:gd name="T70" fmla="*/ 14 w 698"/>
                <a:gd name="T71" fmla="*/ 13 h 1559"/>
                <a:gd name="T72" fmla="*/ 15 w 698"/>
                <a:gd name="T73" fmla="*/ 13 h 1559"/>
                <a:gd name="T74" fmla="*/ 16 w 698"/>
                <a:gd name="T75" fmla="*/ 13 h 1559"/>
                <a:gd name="T76" fmla="*/ 17 w 698"/>
                <a:gd name="T77" fmla="*/ 14 h 1559"/>
                <a:gd name="T78" fmla="*/ 17 w 698"/>
                <a:gd name="T79" fmla="*/ 14 h 1559"/>
                <a:gd name="T80" fmla="*/ 18 w 698"/>
                <a:gd name="T81" fmla="*/ 14 h 1559"/>
                <a:gd name="T82" fmla="*/ 19 w 698"/>
                <a:gd name="T83" fmla="*/ 14 h 1559"/>
                <a:gd name="T84" fmla="*/ 20 w 698"/>
                <a:gd name="T85" fmla="*/ 15 h 1559"/>
                <a:gd name="T86" fmla="*/ 21 w 698"/>
                <a:gd name="T87" fmla="*/ 15 h 1559"/>
                <a:gd name="T88" fmla="*/ 22 w 698"/>
                <a:gd name="T89" fmla="*/ 15 h 1559"/>
                <a:gd name="T90" fmla="*/ 23 w 698"/>
                <a:gd name="T91" fmla="*/ 15 h 1559"/>
                <a:gd name="T92" fmla="*/ 23 w 698"/>
                <a:gd name="T93" fmla="*/ 16 h 1559"/>
                <a:gd name="T94" fmla="*/ 24 w 698"/>
                <a:gd name="T95" fmla="*/ 16 h 1559"/>
                <a:gd name="T96" fmla="*/ 25 w 698"/>
                <a:gd name="T97" fmla="*/ 16 h 1559"/>
                <a:gd name="T98" fmla="*/ 25 w 698"/>
                <a:gd name="T99" fmla="*/ 16 h 1559"/>
                <a:gd name="T100" fmla="*/ 26 w 698"/>
                <a:gd name="T101" fmla="*/ 17 h 1559"/>
                <a:gd name="T102" fmla="*/ 27 w 698"/>
                <a:gd name="T103" fmla="*/ 17 h 1559"/>
                <a:gd name="T104" fmla="*/ 27 w 698"/>
                <a:gd name="T105" fmla="*/ 17 h 1559"/>
                <a:gd name="T106" fmla="*/ 28 w 698"/>
                <a:gd name="T107" fmla="*/ 18 h 1559"/>
                <a:gd name="T108" fmla="*/ 29 w 698"/>
                <a:gd name="T109" fmla="*/ 18 h 1559"/>
                <a:gd name="T110" fmla="*/ 29 w 698"/>
                <a:gd name="T111" fmla="*/ 18 h 1559"/>
                <a:gd name="T112" fmla="*/ 30 w 698"/>
                <a:gd name="T113" fmla="*/ 19 h 1559"/>
                <a:gd name="T114" fmla="*/ 31 w 698"/>
                <a:gd name="T115" fmla="*/ 19 h 1559"/>
                <a:gd name="T116" fmla="*/ 31 w 698"/>
                <a:gd name="T117" fmla="*/ 19 h 15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8"/>
                <a:gd name="T178" fmla="*/ 0 h 1559"/>
                <a:gd name="T179" fmla="*/ 698 w 698"/>
                <a:gd name="T180" fmla="*/ 1559 h 15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8" h="1559">
                  <a:moveTo>
                    <a:pt x="0" y="0"/>
                  </a:moveTo>
                  <a:lnTo>
                    <a:pt x="8" y="13"/>
                  </a:lnTo>
                  <a:lnTo>
                    <a:pt x="16" y="50"/>
                  </a:lnTo>
                  <a:lnTo>
                    <a:pt x="17" y="88"/>
                  </a:lnTo>
                  <a:lnTo>
                    <a:pt x="20" y="126"/>
                  </a:lnTo>
                  <a:lnTo>
                    <a:pt x="18" y="163"/>
                  </a:lnTo>
                  <a:lnTo>
                    <a:pt x="20" y="201"/>
                  </a:lnTo>
                  <a:lnTo>
                    <a:pt x="18" y="239"/>
                  </a:lnTo>
                  <a:lnTo>
                    <a:pt x="20" y="277"/>
                  </a:lnTo>
                  <a:lnTo>
                    <a:pt x="17" y="314"/>
                  </a:lnTo>
                  <a:lnTo>
                    <a:pt x="16" y="352"/>
                  </a:lnTo>
                  <a:lnTo>
                    <a:pt x="18" y="390"/>
                  </a:lnTo>
                  <a:lnTo>
                    <a:pt x="18" y="427"/>
                  </a:lnTo>
                  <a:lnTo>
                    <a:pt x="18" y="465"/>
                  </a:lnTo>
                  <a:lnTo>
                    <a:pt x="18" y="503"/>
                  </a:lnTo>
                  <a:lnTo>
                    <a:pt x="17" y="541"/>
                  </a:lnTo>
                  <a:lnTo>
                    <a:pt x="16" y="578"/>
                  </a:lnTo>
                  <a:lnTo>
                    <a:pt x="16" y="616"/>
                  </a:lnTo>
                  <a:lnTo>
                    <a:pt x="16" y="654"/>
                  </a:lnTo>
                  <a:lnTo>
                    <a:pt x="17" y="691"/>
                  </a:lnTo>
                  <a:lnTo>
                    <a:pt x="18" y="729"/>
                  </a:lnTo>
                  <a:lnTo>
                    <a:pt x="18" y="767"/>
                  </a:lnTo>
                  <a:lnTo>
                    <a:pt x="18" y="805"/>
                  </a:lnTo>
                  <a:lnTo>
                    <a:pt x="20" y="842"/>
                  </a:lnTo>
                  <a:lnTo>
                    <a:pt x="29" y="880"/>
                  </a:lnTo>
                  <a:lnTo>
                    <a:pt x="44" y="899"/>
                  </a:lnTo>
                  <a:lnTo>
                    <a:pt x="88" y="913"/>
                  </a:lnTo>
                  <a:lnTo>
                    <a:pt x="96" y="918"/>
                  </a:lnTo>
                  <a:lnTo>
                    <a:pt x="131" y="941"/>
                  </a:lnTo>
                  <a:lnTo>
                    <a:pt x="160" y="955"/>
                  </a:lnTo>
                  <a:lnTo>
                    <a:pt x="175" y="966"/>
                  </a:lnTo>
                  <a:lnTo>
                    <a:pt x="218" y="991"/>
                  </a:lnTo>
                  <a:lnTo>
                    <a:pt x="223" y="993"/>
                  </a:lnTo>
                  <a:lnTo>
                    <a:pt x="261" y="1019"/>
                  </a:lnTo>
                  <a:lnTo>
                    <a:pt x="282" y="1031"/>
                  </a:lnTo>
                  <a:lnTo>
                    <a:pt x="306" y="1047"/>
                  </a:lnTo>
                  <a:lnTo>
                    <a:pt x="338" y="1069"/>
                  </a:lnTo>
                  <a:lnTo>
                    <a:pt x="349" y="1077"/>
                  </a:lnTo>
                  <a:lnTo>
                    <a:pt x="378" y="1106"/>
                  </a:lnTo>
                  <a:lnTo>
                    <a:pt x="393" y="1119"/>
                  </a:lnTo>
                  <a:lnTo>
                    <a:pt x="416" y="1144"/>
                  </a:lnTo>
                  <a:lnTo>
                    <a:pt x="436" y="1164"/>
                  </a:lnTo>
                  <a:lnTo>
                    <a:pt x="453" y="1182"/>
                  </a:lnTo>
                  <a:lnTo>
                    <a:pt x="479" y="1209"/>
                  </a:lnTo>
                  <a:lnTo>
                    <a:pt x="489" y="1219"/>
                  </a:lnTo>
                  <a:lnTo>
                    <a:pt x="513" y="1257"/>
                  </a:lnTo>
                  <a:lnTo>
                    <a:pt x="524" y="1268"/>
                  </a:lnTo>
                  <a:lnTo>
                    <a:pt x="540" y="1295"/>
                  </a:lnTo>
                  <a:lnTo>
                    <a:pt x="566" y="1333"/>
                  </a:lnTo>
                  <a:lnTo>
                    <a:pt x="567" y="1334"/>
                  </a:lnTo>
                  <a:lnTo>
                    <a:pt x="582" y="1370"/>
                  </a:lnTo>
                  <a:lnTo>
                    <a:pt x="605" y="1408"/>
                  </a:lnTo>
                  <a:lnTo>
                    <a:pt x="611" y="1415"/>
                  </a:lnTo>
                  <a:lnTo>
                    <a:pt x="628" y="1446"/>
                  </a:lnTo>
                  <a:lnTo>
                    <a:pt x="654" y="1479"/>
                  </a:lnTo>
                  <a:lnTo>
                    <a:pt x="658" y="1483"/>
                  </a:lnTo>
                  <a:lnTo>
                    <a:pt x="676" y="1521"/>
                  </a:lnTo>
                  <a:lnTo>
                    <a:pt x="697" y="1558"/>
                  </a:lnTo>
                  <a:lnTo>
                    <a:pt x="698" y="1559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" name="Freeform 120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2 h 2376"/>
                <a:gd name="T2" fmla="*/ 1 w 2746"/>
                <a:gd name="T3" fmla="*/ 14 h 2376"/>
                <a:gd name="T4" fmla="*/ 1 w 2746"/>
                <a:gd name="T5" fmla="*/ 16 h 2376"/>
                <a:gd name="T6" fmla="*/ 1 w 2746"/>
                <a:gd name="T7" fmla="*/ 19 h 2376"/>
                <a:gd name="T8" fmla="*/ 2 w 2746"/>
                <a:gd name="T9" fmla="*/ 21 h 2376"/>
                <a:gd name="T10" fmla="*/ 8 w 2746"/>
                <a:gd name="T11" fmla="*/ 22 h 2376"/>
                <a:gd name="T12" fmla="*/ 14 w 2746"/>
                <a:gd name="T13" fmla="*/ 23 h 2376"/>
                <a:gd name="T14" fmla="*/ 18 w 2746"/>
                <a:gd name="T15" fmla="*/ 24 h 2376"/>
                <a:gd name="T16" fmla="*/ 23 w 2746"/>
                <a:gd name="T17" fmla="*/ 25 h 2376"/>
                <a:gd name="T18" fmla="*/ 26 w 2746"/>
                <a:gd name="T19" fmla="*/ 27 h 2376"/>
                <a:gd name="T20" fmla="*/ 30 w 2746"/>
                <a:gd name="T21" fmla="*/ 28 h 2376"/>
                <a:gd name="T22" fmla="*/ 34 w 2746"/>
                <a:gd name="T23" fmla="*/ 29 h 2376"/>
                <a:gd name="T24" fmla="*/ 43 w 2746"/>
                <a:gd name="T25" fmla="*/ 29 h 2376"/>
                <a:gd name="T26" fmla="*/ 53 w 2746"/>
                <a:gd name="T27" fmla="*/ 29 h 2376"/>
                <a:gd name="T28" fmla="*/ 63 w 2746"/>
                <a:gd name="T29" fmla="*/ 29 h 2376"/>
                <a:gd name="T30" fmla="*/ 73 w 2746"/>
                <a:gd name="T31" fmla="*/ 29 h 2376"/>
                <a:gd name="T32" fmla="*/ 83 w 2746"/>
                <a:gd name="T33" fmla="*/ 29 h 2376"/>
                <a:gd name="T34" fmla="*/ 93 w 2746"/>
                <a:gd name="T35" fmla="*/ 29 h 2376"/>
                <a:gd name="T36" fmla="*/ 102 w 2746"/>
                <a:gd name="T37" fmla="*/ 29 h 2376"/>
                <a:gd name="T38" fmla="*/ 112 w 2746"/>
                <a:gd name="T39" fmla="*/ 29 h 2376"/>
                <a:gd name="T40" fmla="*/ 122 w 2746"/>
                <a:gd name="T41" fmla="*/ 29 h 2376"/>
                <a:gd name="T42" fmla="*/ 124 w 2746"/>
                <a:gd name="T43" fmla="*/ 28 h 2376"/>
                <a:gd name="T44" fmla="*/ 124 w 2746"/>
                <a:gd name="T45" fmla="*/ 26 h 2376"/>
                <a:gd name="T46" fmla="*/ 124 w 2746"/>
                <a:gd name="T47" fmla="*/ 23 h 2376"/>
                <a:gd name="T48" fmla="*/ 124 w 2746"/>
                <a:gd name="T49" fmla="*/ 21 h 2376"/>
                <a:gd name="T50" fmla="*/ 124 w 2746"/>
                <a:gd name="T51" fmla="*/ 19 h 2376"/>
                <a:gd name="T52" fmla="*/ 124 w 2746"/>
                <a:gd name="T53" fmla="*/ 16 h 2376"/>
                <a:gd name="T54" fmla="*/ 124 w 2746"/>
                <a:gd name="T55" fmla="*/ 14 h 2376"/>
                <a:gd name="T56" fmla="*/ 124 w 2746"/>
                <a:gd name="T57" fmla="*/ 12 h 2376"/>
                <a:gd name="T58" fmla="*/ 124 w 2746"/>
                <a:gd name="T59" fmla="*/ 9 h 2376"/>
                <a:gd name="T60" fmla="*/ 124 w 2746"/>
                <a:gd name="T61" fmla="*/ 7 h 2376"/>
                <a:gd name="T62" fmla="*/ 124 w 2746"/>
                <a:gd name="T63" fmla="*/ 5 h 2376"/>
                <a:gd name="T64" fmla="*/ 124 w 2746"/>
                <a:gd name="T65" fmla="*/ 2 h 2376"/>
                <a:gd name="T66" fmla="*/ 124 w 2746"/>
                <a:gd name="T67" fmla="*/ 0 h 2376"/>
                <a:gd name="T68" fmla="*/ 114 w 2746"/>
                <a:gd name="T69" fmla="*/ 0 h 2376"/>
                <a:gd name="T70" fmla="*/ 104 w 2746"/>
                <a:gd name="T71" fmla="*/ 0 h 2376"/>
                <a:gd name="T72" fmla="*/ 95 w 2746"/>
                <a:gd name="T73" fmla="*/ 0 h 2376"/>
                <a:gd name="T74" fmla="*/ 84 w 2746"/>
                <a:gd name="T75" fmla="*/ 0 h 2376"/>
                <a:gd name="T76" fmla="*/ 75 w 2746"/>
                <a:gd name="T77" fmla="*/ 0 h 2376"/>
                <a:gd name="T78" fmla="*/ 65 w 2746"/>
                <a:gd name="T79" fmla="*/ 0 h 2376"/>
                <a:gd name="T80" fmla="*/ 55 w 2746"/>
                <a:gd name="T81" fmla="*/ 0 h 2376"/>
                <a:gd name="T82" fmla="*/ 47 w 2746"/>
                <a:gd name="T83" fmla="*/ 0 h 2376"/>
                <a:gd name="T84" fmla="*/ 35 w 2746"/>
                <a:gd name="T85" fmla="*/ 0 h 2376"/>
                <a:gd name="T86" fmla="*/ 25 w 2746"/>
                <a:gd name="T87" fmla="*/ 0 h 2376"/>
                <a:gd name="T88" fmla="*/ 16 w 2746"/>
                <a:gd name="T89" fmla="*/ 0 h 2376"/>
                <a:gd name="T90" fmla="*/ 6 w 2746"/>
                <a:gd name="T91" fmla="*/ 0 h 2376"/>
                <a:gd name="T92" fmla="*/ 0 w 2746"/>
                <a:gd name="T93" fmla="*/ 0 h 2376"/>
                <a:gd name="T94" fmla="*/ 0 w 2746"/>
                <a:gd name="T95" fmla="*/ 3 h 2376"/>
                <a:gd name="T96" fmla="*/ 0 w 2746"/>
                <a:gd name="T97" fmla="*/ 5 h 2376"/>
                <a:gd name="T98" fmla="*/ 0 w 2746"/>
                <a:gd name="T99" fmla="*/ 7 h 2376"/>
                <a:gd name="T100" fmla="*/ 0 w 2746"/>
                <a:gd name="T101" fmla="*/ 10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795"/>
                  </a:moveTo>
                  <a:lnTo>
                    <a:pt x="18" y="830"/>
                  </a:lnTo>
                  <a:lnTo>
                    <a:pt x="24" y="867"/>
                  </a:lnTo>
                  <a:lnTo>
                    <a:pt x="26" y="905"/>
                  </a:lnTo>
                  <a:lnTo>
                    <a:pt x="27" y="943"/>
                  </a:lnTo>
                  <a:lnTo>
                    <a:pt x="27" y="980"/>
                  </a:lnTo>
                  <a:lnTo>
                    <a:pt x="28" y="1018"/>
                  </a:lnTo>
                  <a:lnTo>
                    <a:pt x="27" y="1056"/>
                  </a:lnTo>
                  <a:lnTo>
                    <a:pt x="28" y="1094"/>
                  </a:lnTo>
                  <a:lnTo>
                    <a:pt x="27" y="1131"/>
                  </a:lnTo>
                  <a:lnTo>
                    <a:pt x="26" y="1169"/>
                  </a:lnTo>
                  <a:lnTo>
                    <a:pt x="27" y="1207"/>
                  </a:lnTo>
                  <a:lnTo>
                    <a:pt x="28" y="1244"/>
                  </a:lnTo>
                  <a:lnTo>
                    <a:pt x="28" y="1282"/>
                  </a:lnTo>
                  <a:lnTo>
                    <a:pt x="28" y="1320"/>
                  </a:lnTo>
                  <a:lnTo>
                    <a:pt x="27" y="1358"/>
                  </a:lnTo>
                  <a:lnTo>
                    <a:pt x="26" y="1395"/>
                  </a:lnTo>
                  <a:lnTo>
                    <a:pt x="26" y="1433"/>
                  </a:lnTo>
                  <a:lnTo>
                    <a:pt x="27" y="1471"/>
                  </a:lnTo>
                  <a:lnTo>
                    <a:pt x="28" y="1508"/>
                  </a:lnTo>
                  <a:lnTo>
                    <a:pt x="29" y="1546"/>
                  </a:lnTo>
                  <a:lnTo>
                    <a:pt x="30" y="1584"/>
                  </a:lnTo>
                  <a:lnTo>
                    <a:pt x="30" y="1622"/>
                  </a:lnTo>
                  <a:lnTo>
                    <a:pt x="32" y="1659"/>
                  </a:lnTo>
                  <a:lnTo>
                    <a:pt x="44" y="1692"/>
                  </a:lnTo>
                  <a:lnTo>
                    <a:pt x="52" y="1697"/>
                  </a:lnTo>
                  <a:lnTo>
                    <a:pt x="88" y="1711"/>
                  </a:lnTo>
                  <a:lnTo>
                    <a:pt x="131" y="1731"/>
                  </a:lnTo>
                  <a:lnTo>
                    <a:pt x="136" y="1735"/>
                  </a:lnTo>
                  <a:lnTo>
                    <a:pt x="175" y="1757"/>
                  </a:lnTo>
                  <a:lnTo>
                    <a:pt x="194" y="1772"/>
                  </a:lnTo>
                  <a:lnTo>
                    <a:pt x="218" y="1788"/>
                  </a:lnTo>
                  <a:lnTo>
                    <a:pt x="251" y="1810"/>
                  </a:lnTo>
                  <a:lnTo>
                    <a:pt x="261" y="1817"/>
                  </a:lnTo>
                  <a:lnTo>
                    <a:pt x="306" y="1842"/>
                  </a:lnTo>
                  <a:lnTo>
                    <a:pt x="314" y="1848"/>
                  </a:lnTo>
                  <a:lnTo>
                    <a:pt x="349" y="1871"/>
                  </a:lnTo>
                  <a:lnTo>
                    <a:pt x="367" y="1886"/>
                  </a:lnTo>
                  <a:lnTo>
                    <a:pt x="393" y="1912"/>
                  </a:lnTo>
                  <a:lnTo>
                    <a:pt x="404" y="1923"/>
                  </a:lnTo>
                  <a:lnTo>
                    <a:pt x="436" y="1959"/>
                  </a:lnTo>
                  <a:lnTo>
                    <a:pt x="439" y="1961"/>
                  </a:lnTo>
                  <a:lnTo>
                    <a:pt x="472" y="1999"/>
                  </a:lnTo>
                  <a:lnTo>
                    <a:pt x="479" y="2007"/>
                  </a:lnTo>
                  <a:lnTo>
                    <a:pt x="507" y="2036"/>
                  </a:lnTo>
                  <a:lnTo>
                    <a:pt x="524" y="2059"/>
                  </a:lnTo>
                  <a:lnTo>
                    <a:pt x="536" y="2074"/>
                  </a:lnTo>
                  <a:lnTo>
                    <a:pt x="557" y="2112"/>
                  </a:lnTo>
                  <a:lnTo>
                    <a:pt x="567" y="2126"/>
                  </a:lnTo>
                  <a:lnTo>
                    <a:pt x="585" y="2150"/>
                  </a:lnTo>
                  <a:lnTo>
                    <a:pt x="600" y="2187"/>
                  </a:lnTo>
                  <a:lnTo>
                    <a:pt x="611" y="2203"/>
                  </a:lnTo>
                  <a:lnTo>
                    <a:pt x="625" y="2225"/>
                  </a:lnTo>
                  <a:lnTo>
                    <a:pt x="647" y="2263"/>
                  </a:lnTo>
                  <a:lnTo>
                    <a:pt x="654" y="2272"/>
                  </a:lnTo>
                  <a:lnTo>
                    <a:pt x="676" y="2300"/>
                  </a:lnTo>
                  <a:lnTo>
                    <a:pt x="697" y="2337"/>
                  </a:lnTo>
                  <a:lnTo>
                    <a:pt x="698" y="2338"/>
                  </a:lnTo>
                  <a:lnTo>
                    <a:pt x="72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87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0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36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" name="Freeform 121"/>
            <p:cNvSpPr>
              <a:spLocks/>
            </p:cNvSpPr>
            <p:nvPr/>
          </p:nvSpPr>
          <p:spPr bwMode="auto">
            <a:xfrm>
              <a:off x="2184" y="3221"/>
              <a:ext cx="330" cy="527"/>
            </a:xfrm>
            <a:custGeom>
              <a:avLst/>
              <a:gdLst>
                <a:gd name="T0" fmla="*/ 0 w 720"/>
                <a:gd name="T1" fmla="*/ 0 h 1581"/>
                <a:gd name="T2" fmla="*/ 1 w 720"/>
                <a:gd name="T3" fmla="*/ 0 h 1581"/>
                <a:gd name="T4" fmla="*/ 1 w 720"/>
                <a:gd name="T5" fmla="*/ 1 h 1581"/>
                <a:gd name="T6" fmla="*/ 1 w 720"/>
                <a:gd name="T7" fmla="*/ 1 h 1581"/>
                <a:gd name="T8" fmla="*/ 1 w 720"/>
                <a:gd name="T9" fmla="*/ 2 h 1581"/>
                <a:gd name="T10" fmla="*/ 1 w 720"/>
                <a:gd name="T11" fmla="*/ 2 h 1581"/>
                <a:gd name="T12" fmla="*/ 1 w 720"/>
                <a:gd name="T13" fmla="*/ 3 h 1581"/>
                <a:gd name="T14" fmla="*/ 1 w 720"/>
                <a:gd name="T15" fmla="*/ 3 h 1581"/>
                <a:gd name="T16" fmla="*/ 1 w 720"/>
                <a:gd name="T17" fmla="*/ 4 h 1581"/>
                <a:gd name="T18" fmla="*/ 1 w 720"/>
                <a:gd name="T19" fmla="*/ 4 h 1581"/>
                <a:gd name="T20" fmla="*/ 1 w 720"/>
                <a:gd name="T21" fmla="*/ 5 h 1581"/>
                <a:gd name="T22" fmla="*/ 1 w 720"/>
                <a:gd name="T23" fmla="*/ 5 h 1581"/>
                <a:gd name="T24" fmla="*/ 1 w 720"/>
                <a:gd name="T25" fmla="*/ 6 h 1581"/>
                <a:gd name="T26" fmla="*/ 1 w 720"/>
                <a:gd name="T27" fmla="*/ 6 h 1581"/>
                <a:gd name="T28" fmla="*/ 1 w 720"/>
                <a:gd name="T29" fmla="*/ 6 h 1581"/>
                <a:gd name="T30" fmla="*/ 1 w 720"/>
                <a:gd name="T31" fmla="*/ 7 h 1581"/>
                <a:gd name="T32" fmla="*/ 1 w 720"/>
                <a:gd name="T33" fmla="*/ 7 h 1581"/>
                <a:gd name="T34" fmla="*/ 1 w 720"/>
                <a:gd name="T35" fmla="*/ 8 h 1581"/>
                <a:gd name="T36" fmla="*/ 1 w 720"/>
                <a:gd name="T37" fmla="*/ 8 h 1581"/>
                <a:gd name="T38" fmla="*/ 1 w 720"/>
                <a:gd name="T39" fmla="*/ 9 h 1581"/>
                <a:gd name="T40" fmla="*/ 1 w 720"/>
                <a:gd name="T41" fmla="*/ 9 h 1581"/>
                <a:gd name="T42" fmla="*/ 1 w 720"/>
                <a:gd name="T43" fmla="*/ 10 h 1581"/>
                <a:gd name="T44" fmla="*/ 1 w 720"/>
                <a:gd name="T45" fmla="*/ 10 h 1581"/>
                <a:gd name="T46" fmla="*/ 1 w 720"/>
                <a:gd name="T47" fmla="*/ 11 h 1581"/>
                <a:gd name="T48" fmla="*/ 2 w 720"/>
                <a:gd name="T49" fmla="*/ 11 h 1581"/>
                <a:gd name="T50" fmla="*/ 2 w 720"/>
                <a:gd name="T51" fmla="*/ 11 h 1581"/>
                <a:gd name="T52" fmla="*/ 4 w 720"/>
                <a:gd name="T53" fmla="*/ 11 h 1581"/>
                <a:gd name="T54" fmla="*/ 5 w 720"/>
                <a:gd name="T55" fmla="*/ 12 h 1581"/>
                <a:gd name="T56" fmla="*/ 6 w 720"/>
                <a:gd name="T57" fmla="*/ 12 h 1581"/>
                <a:gd name="T58" fmla="*/ 8 w 720"/>
                <a:gd name="T59" fmla="*/ 12 h 1581"/>
                <a:gd name="T60" fmla="*/ 9 w 720"/>
                <a:gd name="T61" fmla="*/ 12 h 1581"/>
                <a:gd name="T62" fmla="*/ 10 w 720"/>
                <a:gd name="T63" fmla="*/ 12 h 1581"/>
                <a:gd name="T64" fmla="*/ 11 w 720"/>
                <a:gd name="T65" fmla="*/ 13 h 1581"/>
                <a:gd name="T66" fmla="*/ 11 w 720"/>
                <a:gd name="T67" fmla="*/ 13 h 1581"/>
                <a:gd name="T68" fmla="*/ 13 w 720"/>
                <a:gd name="T69" fmla="*/ 13 h 1581"/>
                <a:gd name="T70" fmla="*/ 14 w 720"/>
                <a:gd name="T71" fmla="*/ 13 h 1581"/>
                <a:gd name="T72" fmla="*/ 15 w 720"/>
                <a:gd name="T73" fmla="*/ 13 h 1581"/>
                <a:gd name="T74" fmla="*/ 16 w 720"/>
                <a:gd name="T75" fmla="*/ 13 h 1581"/>
                <a:gd name="T76" fmla="*/ 17 w 720"/>
                <a:gd name="T77" fmla="*/ 14 h 1581"/>
                <a:gd name="T78" fmla="*/ 18 w 720"/>
                <a:gd name="T79" fmla="*/ 14 h 1581"/>
                <a:gd name="T80" fmla="*/ 19 w 720"/>
                <a:gd name="T81" fmla="*/ 14 h 1581"/>
                <a:gd name="T82" fmla="*/ 19 w 720"/>
                <a:gd name="T83" fmla="*/ 14 h 1581"/>
                <a:gd name="T84" fmla="*/ 21 w 720"/>
                <a:gd name="T85" fmla="*/ 15 h 1581"/>
                <a:gd name="T86" fmla="*/ 21 w 720"/>
                <a:gd name="T87" fmla="*/ 15 h 1581"/>
                <a:gd name="T88" fmla="*/ 22 w 720"/>
                <a:gd name="T89" fmla="*/ 15 h 1581"/>
                <a:gd name="T90" fmla="*/ 23 w 720"/>
                <a:gd name="T91" fmla="*/ 16 h 1581"/>
                <a:gd name="T92" fmla="*/ 24 w 720"/>
                <a:gd name="T93" fmla="*/ 16 h 1581"/>
                <a:gd name="T94" fmla="*/ 25 w 720"/>
                <a:gd name="T95" fmla="*/ 16 h 1581"/>
                <a:gd name="T96" fmla="*/ 25 w 720"/>
                <a:gd name="T97" fmla="*/ 16 h 1581"/>
                <a:gd name="T98" fmla="*/ 26 w 720"/>
                <a:gd name="T99" fmla="*/ 17 h 1581"/>
                <a:gd name="T100" fmla="*/ 27 w 720"/>
                <a:gd name="T101" fmla="*/ 17 h 1581"/>
                <a:gd name="T102" fmla="*/ 27 w 720"/>
                <a:gd name="T103" fmla="*/ 17 h 1581"/>
                <a:gd name="T104" fmla="*/ 27 w 720"/>
                <a:gd name="T105" fmla="*/ 18 h 1581"/>
                <a:gd name="T106" fmla="*/ 28 w 720"/>
                <a:gd name="T107" fmla="*/ 18 h 1581"/>
                <a:gd name="T108" fmla="*/ 29 w 720"/>
                <a:gd name="T109" fmla="*/ 18 h 1581"/>
                <a:gd name="T110" fmla="*/ 30 w 720"/>
                <a:gd name="T111" fmla="*/ 19 h 1581"/>
                <a:gd name="T112" fmla="*/ 31 w 720"/>
                <a:gd name="T113" fmla="*/ 19 h 1581"/>
                <a:gd name="T114" fmla="*/ 31 w 720"/>
                <a:gd name="T115" fmla="*/ 19 h 1581"/>
                <a:gd name="T116" fmla="*/ 32 w 720"/>
                <a:gd name="T117" fmla="*/ 20 h 15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0"/>
                <a:gd name="T178" fmla="*/ 0 h 1581"/>
                <a:gd name="T179" fmla="*/ 720 w 720"/>
                <a:gd name="T180" fmla="*/ 1581 h 15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0" h="1581">
                  <a:moveTo>
                    <a:pt x="0" y="0"/>
                  </a:moveTo>
                  <a:lnTo>
                    <a:pt x="18" y="35"/>
                  </a:lnTo>
                  <a:lnTo>
                    <a:pt x="24" y="72"/>
                  </a:lnTo>
                  <a:lnTo>
                    <a:pt x="26" y="110"/>
                  </a:lnTo>
                  <a:lnTo>
                    <a:pt x="27" y="148"/>
                  </a:lnTo>
                  <a:lnTo>
                    <a:pt x="27" y="185"/>
                  </a:lnTo>
                  <a:lnTo>
                    <a:pt x="28" y="223"/>
                  </a:lnTo>
                  <a:lnTo>
                    <a:pt x="27" y="261"/>
                  </a:lnTo>
                  <a:lnTo>
                    <a:pt x="28" y="299"/>
                  </a:lnTo>
                  <a:lnTo>
                    <a:pt x="27" y="336"/>
                  </a:lnTo>
                  <a:lnTo>
                    <a:pt x="26" y="374"/>
                  </a:lnTo>
                  <a:lnTo>
                    <a:pt x="27" y="412"/>
                  </a:lnTo>
                  <a:lnTo>
                    <a:pt x="28" y="449"/>
                  </a:lnTo>
                  <a:lnTo>
                    <a:pt x="28" y="487"/>
                  </a:lnTo>
                  <a:lnTo>
                    <a:pt x="28" y="525"/>
                  </a:lnTo>
                  <a:lnTo>
                    <a:pt x="27" y="563"/>
                  </a:lnTo>
                  <a:lnTo>
                    <a:pt x="26" y="600"/>
                  </a:lnTo>
                  <a:lnTo>
                    <a:pt x="26" y="638"/>
                  </a:lnTo>
                  <a:lnTo>
                    <a:pt x="27" y="676"/>
                  </a:lnTo>
                  <a:lnTo>
                    <a:pt x="28" y="713"/>
                  </a:lnTo>
                  <a:lnTo>
                    <a:pt x="29" y="751"/>
                  </a:lnTo>
                  <a:lnTo>
                    <a:pt x="30" y="789"/>
                  </a:lnTo>
                  <a:lnTo>
                    <a:pt x="30" y="827"/>
                  </a:lnTo>
                  <a:lnTo>
                    <a:pt x="32" y="864"/>
                  </a:lnTo>
                  <a:lnTo>
                    <a:pt x="44" y="897"/>
                  </a:lnTo>
                  <a:lnTo>
                    <a:pt x="52" y="902"/>
                  </a:lnTo>
                  <a:lnTo>
                    <a:pt x="88" y="916"/>
                  </a:lnTo>
                  <a:lnTo>
                    <a:pt x="131" y="936"/>
                  </a:lnTo>
                  <a:lnTo>
                    <a:pt x="136" y="940"/>
                  </a:lnTo>
                  <a:lnTo>
                    <a:pt x="175" y="962"/>
                  </a:lnTo>
                  <a:lnTo>
                    <a:pt x="194" y="977"/>
                  </a:lnTo>
                  <a:lnTo>
                    <a:pt x="218" y="993"/>
                  </a:lnTo>
                  <a:lnTo>
                    <a:pt x="251" y="1015"/>
                  </a:lnTo>
                  <a:lnTo>
                    <a:pt x="261" y="1022"/>
                  </a:lnTo>
                  <a:lnTo>
                    <a:pt x="306" y="1047"/>
                  </a:lnTo>
                  <a:lnTo>
                    <a:pt x="314" y="1053"/>
                  </a:lnTo>
                  <a:lnTo>
                    <a:pt x="349" y="1076"/>
                  </a:lnTo>
                  <a:lnTo>
                    <a:pt x="367" y="1091"/>
                  </a:lnTo>
                  <a:lnTo>
                    <a:pt x="393" y="1117"/>
                  </a:lnTo>
                  <a:lnTo>
                    <a:pt x="404" y="1128"/>
                  </a:lnTo>
                  <a:lnTo>
                    <a:pt x="436" y="1164"/>
                  </a:lnTo>
                  <a:lnTo>
                    <a:pt x="439" y="1166"/>
                  </a:lnTo>
                  <a:lnTo>
                    <a:pt x="472" y="1204"/>
                  </a:lnTo>
                  <a:lnTo>
                    <a:pt x="479" y="1212"/>
                  </a:lnTo>
                  <a:lnTo>
                    <a:pt x="507" y="1241"/>
                  </a:lnTo>
                  <a:lnTo>
                    <a:pt x="524" y="1264"/>
                  </a:lnTo>
                  <a:lnTo>
                    <a:pt x="536" y="1279"/>
                  </a:lnTo>
                  <a:lnTo>
                    <a:pt x="557" y="1317"/>
                  </a:lnTo>
                  <a:lnTo>
                    <a:pt x="567" y="1331"/>
                  </a:lnTo>
                  <a:lnTo>
                    <a:pt x="585" y="1355"/>
                  </a:lnTo>
                  <a:lnTo>
                    <a:pt x="600" y="1392"/>
                  </a:lnTo>
                  <a:lnTo>
                    <a:pt x="611" y="1408"/>
                  </a:lnTo>
                  <a:lnTo>
                    <a:pt x="625" y="1430"/>
                  </a:lnTo>
                  <a:lnTo>
                    <a:pt x="647" y="1468"/>
                  </a:lnTo>
                  <a:lnTo>
                    <a:pt x="654" y="1477"/>
                  </a:lnTo>
                  <a:lnTo>
                    <a:pt x="676" y="1505"/>
                  </a:lnTo>
                  <a:lnTo>
                    <a:pt x="697" y="1542"/>
                  </a:lnTo>
                  <a:lnTo>
                    <a:pt x="698" y="1543"/>
                  </a:lnTo>
                  <a:lnTo>
                    <a:pt x="720" y="1581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" name="Freeform 122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0 h 2376"/>
                <a:gd name="T2" fmla="*/ 2 w 2746"/>
                <a:gd name="T3" fmla="*/ 13 h 2376"/>
                <a:gd name="T4" fmla="*/ 2 w 2746"/>
                <a:gd name="T5" fmla="*/ 15 h 2376"/>
                <a:gd name="T6" fmla="*/ 1 w 2746"/>
                <a:gd name="T7" fmla="*/ 17 h 2376"/>
                <a:gd name="T8" fmla="*/ 2 w 2746"/>
                <a:gd name="T9" fmla="*/ 20 h 2376"/>
                <a:gd name="T10" fmla="*/ 5 w 2746"/>
                <a:gd name="T11" fmla="*/ 21 h 2376"/>
                <a:gd name="T12" fmla="*/ 11 w 2746"/>
                <a:gd name="T13" fmla="*/ 22 h 2376"/>
                <a:gd name="T14" fmla="*/ 16 w 2746"/>
                <a:gd name="T15" fmla="*/ 23 h 2376"/>
                <a:gd name="T16" fmla="*/ 21 w 2746"/>
                <a:gd name="T17" fmla="*/ 24 h 2376"/>
                <a:gd name="T18" fmla="*/ 25 w 2746"/>
                <a:gd name="T19" fmla="*/ 26 h 2376"/>
                <a:gd name="T20" fmla="*/ 28 w 2746"/>
                <a:gd name="T21" fmla="*/ 27 h 2376"/>
                <a:gd name="T22" fmla="*/ 31 w 2746"/>
                <a:gd name="T23" fmla="*/ 28 h 2376"/>
                <a:gd name="T24" fmla="*/ 37 w 2746"/>
                <a:gd name="T25" fmla="*/ 29 h 2376"/>
                <a:gd name="T26" fmla="*/ 47 w 2746"/>
                <a:gd name="T27" fmla="*/ 29 h 2376"/>
                <a:gd name="T28" fmla="*/ 57 w 2746"/>
                <a:gd name="T29" fmla="*/ 29 h 2376"/>
                <a:gd name="T30" fmla="*/ 67 w 2746"/>
                <a:gd name="T31" fmla="*/ 29 h 2376"/>
                <a:gd name="T32" fmla="*/ 77 w 2746"/>
                <a:gd name="T33" fmla="*/ 29 h 2376"/>
                <a:gd name="T34" fmla="*/ 87 w 2746"/>
                <a:gd name="T35" fmla="*/ 29 h 2376"/>
                <a:gd name="T36" fmla="*/ 96 w 2746"/>
                <a:gd name="T37" fmla="*/ 29 h 2376"/>
                <a:gd name="T38" fmla="*/ 106 w 2746"/>
                <a:gd name="T39" fmla="*/ 29 h 2376"/>
                <a:gd name="T40" fmla="*/ 116 w 2746"/>
                <a:gd name="T41" fmla="*/ 29 h 2376"/>
                <a:gd name="T42" fmla="*/ 124 w 2746"/>
                <a:gd name="T43" fmla="*/ 29 h 2376"/>
                <a:gd name="T44" fmla="*/ 124 w 2746"/>
                <a:gd name="T45" fmla="*/ 27 h 2376"/>
                <a:gd name="T46" fmla="*/ 124 w 2746"/>
                <a:gd name="T47" fmla="*/ 25 h 2376"/>
                <a:gd name="T48" fmla="*/ 124 w 2746"/>
                <a:gd name="T49" fmla="*/ 22 h 2376"/>
                <a:gd name="T50" fmla="*/ 124 w 2746"/>
                <a:gd name="T51" fmla="*/ 20 h 2376"/>
                <a:gd name="T52" fmla="*/ 124 w 2746"/>
                <a:gd name="T53" fmla="*/ 18 h 2376"/>
                <a:gd name="T54" fmla="*/ 124 w 2746"/>
                <a:gd name="T55" fmla="*/ 15 h 2376"/>
                <a:gd name="T56" fmla="*/ 124 w 2746"/>
                <a:gd name="T57" fmla="*/ 13 h 2376"/>
                <a:gd name="T58" fmla="*/ 124 w 2746"/>
                <a:gd name="T59" fmla="*/ 11 h 2376"/>
                <a:gd name="T60" fmla="*/ 124 w 2746"/>
                <a:gd name="T61" fmla="*/ 8 h 2376"/>
                <a:gd name="T62" fmla="*/ 124 w 2746"/>
                <a:gd name="T63" fmla="*/ 6 h 2376"/>
                <a:gd name="T64" fmla="*/ 124 w 2746"/>
                <a:gd name="T65" fmla="*/ 4 h 2376"/>
                <a:gd name="T66" fmla="*/ 124 w 2746"/>
                <a:gd name="T67" fmla="*/ 1 h 2376"/>
                <a:gd name="T68" fmla="*/ 120 w 2746"/>
                <a:gd name="T69" fmla="*/ 0 h 2376"/>
                <a:gd name="T70" fmla="*/ 110 w 2746"/>
                <a:gd name="T71" fmla="*/ 0 h 2376"/>
                <a:gd name="T72" fmla="*/ 101 w 2746"/>
                <a:gd name="T73" fmla="*/ 0 h 2376"/>
                <a:gd name="T74" fmla="*/ 90 w 2746"/>
                <a:gd name="T75" fmla="*/ 0 h 2376"/>
                <a:gd name="T76" fmla="*/ 81 w 2746"/>
                <a:gd name="T77" fmla="*/ 0 h 2376"/>
                <a:gd name="T78" fmla="*/ 71 w 2746"/>
                <a:gd name="T79" fmla="*/ 0 h 2376"/>
                <a:gd name="T80" fmla="*/ 61 w 2746"/>
                <a:gd name="T81" fmla="*/ 0 h 2376"/>
                <a:gd name="T82" fmla="*/ 51 w 2746"/>
                <a:gd name="T83" fmla="*/ 0 h 2376"/>
                <a:gd name="T84" fmla="*/ 41 w 2746"/>
                <a:gd name="T85" fmla="*/ 0 h 2376"/>
                <a:gd name="T86" fmla="*/ 31 w 2746"/>
                <a:gd name="T87" fmla="*/ 0 h 2376"/>
                <a:gd name="T88" fmla="*/ 22 w 2746"/>
                <a:gd name="T89" fmla="*/ 0 h 2376"/>
                <a:gd name="T90" fmla="*/ 12 w 2746"/>
                <a:gd name="T91" fmla="*/ 0 h 2376"/>
                <a:gd name="T92" fmla="*/ 2 w 2746"/>
                <a:gd name="T93" fmla="*/ 0 h 2376"/>
                <a:gd name="T94" fmla="*/ 0 w 2746"/>
                <a:gd name="T95" fmla="*/ 1 h 2376"/>
                <a:gd name="T96" fmla="*/ 0 w 2746"/>
                <a:gd name="T97" fmla="*/ 4 h 2376"/>
                <a:gd name="T98" fmla="*/ 0 w 2746"/>
                <a:gd name="T99" fmla="*/ 6 h 2376"/>
                <a:gd name="T100" fmla="*/ 0 w 2746"/>
                <a:gd name="T101" fmla="*/ 8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680"/>
                  </a:moveTo>
                  <a:lnTo>
                    <a:pt x="11" y="716"/>
                  </a:lnTo>
                  <a:lnTo>
                    <a:pt x="14" y="754"/>
                  </a:lnTo>
                  <a:lnTo>
                    <a:pt x="18" y="792"/>
                  </a:lnTo>
                  <a:lnTo>
                    <a:pt x="30" y="830"/>
                  </a:lnTo>
                  <a:lnTo>
                    <a:pt x="33" y="867"/>
                  </a:lnTo>
                  <a:lnTo>
                    <a:pt x="34" y="905"/>
                  </a:lnTo>
                  <a:lnTo>
                    <a:pt x="35" y="943"/>
                  </a:lnTo>
                  <a:lnTo>
                    <a:pt x="35" y="980"/>
                  </a:lnTo>
                  <a:lnTo>
                    <a:pt x="36" y="1018"/>
                  </a:lnTo>
                  <a:lnTo>
                    <a:pt x="36" y="1056"/>
                  </a:lnTo>
                  <a:lnTo>
                    <a:pt x="36" y="1094"/>
                  </a:lnTo>
                  <a:lnTo>
                    <a:pt x="35" y="1131"/>
                  </a:lnTo>
                  <a:lnTo>
                    <a:pt x="35" y="1169"/>
                  </a:lnTo>
                  <a:lnTo>
                    <a:pt x="36" y="1207"/>
                  </a:lnTo>
                  <a:lnTo>
                    <a:pt x="38" y="1244"/>
                  </a:lnTo>
                  <a:lnTo>
                    <a:pt x="38" y="1282"/>
                  </a:lnTo>
                  <a:lnTo>
                    <a:pt x="36" y="1320"/>
                  </a:lnTo>
                  <a:lnTo>
                    <a:pt x="36" y="1358"/>
                  </a:lnTo>
                  <a:lnTo>
                    <a:pt x="35" y="1395"/>
                  </a:lnTo>
                  <a:lnTo>
                    <a:pt x="35" y="1433"/>
                  </a:lnTo>
                  <a:lnTo>
                    <a:pt x="36" y="1471"/>
                  </a:lnTo>
                  <a:lnTo>
                    <a:pt x="39" y="1508"/>
                  </a:lnTo>
                  <a:lnTo>
                    <a:pt x="40" y="1546"/>
                  </a:lnTo>
                  <a:lnTo>
                    <a:pt x="42" y="1584"/>
                  </a:lnTo>
                  <a:lnTo>
                    <a:pt x="42" y="1622"/>
                  </a:lnTo>
                  <a:lnTo>
                    <a:pt x="44" y="1659"/>
                  </a:lnTo>
                  <a:lnTo>
                    <a:pt x="44" y="1661"/>
                  </a:lnTo>
                  <a:lnTo>
                    <a:pt x="88" y="1676"/>
                  </a:lnTo>
                  <a:lnTo>
                    <a:pt x="112" y="1697"/>
                  </a:lnTo>
                  <a:lnTo>
                    <a:pt x="131" y="1703"/>
                  </a:lnTo>
                  <a:lnTo>
                    <a:pt x="175" y="1730"/>
                  </a:lnTo>
                  <a:lnTo>
                    <a:pt x="180" y="1735"/>
                  </a:lnTo>
                  <a:lnTo>
                    <a:pt x="218" y="1754"/>
                  </a:lnTo>
                  <a:lnTo>
                    <a:pt x="231" y="1772"/>
                  </a:lnTo>
                  <a:lnTo>
                    <a:pt x="261" y="1789"/>
                  </a:lnTo>
                  <a:lnTo>
                    <a:pt x="288" y="1810"/>
                  </a:lnTo>
                  <a:lnTo>
                    <a:pt x="306" y="1820"/>
                  </a:lnTo>
                  <a:lnTo>
                    <a:pt x="345" y="1848"/>
                  </a:lnTo>
                  <a:lnTo>
                    <a:pt x="349" y="1850"/>
                  </a:lnTo>
                  <a:lnTo>
                    <a:pt x="392" y="1886"/>
                  </a:lnTo>
                  <a:lnTo>
                    <a:pt x="393" y="1887"/>
                  </a:lnTo>
                  <a:lnTo>
                    <a:pt x="428" y="1923"/>
                  </a:lnTo>
                  <a:lnTo>
                    <a:pt x="436" y="1933"/>
                  </a:lnTo>
                  <a:lnTo>
                    <a:pt x="465" y="1961"/>
                  </a:lnTo>
                  <a:lnTo>
                    <a:pt x="479" y="1980"/>
                  </a:lnTo>
                  <a:lnTo>
                    <a:pt x="503" y="1999"/>
                  </a:lnTo>
                  <a:lnTo>
                    <a:pt x="524" y="2028"/>
                  </a:lnTo>
                  <a:lnTo>
                    <a:pt x="530" y="2036"/>
                  </a:lnTo>
                  <a:lnTo>
                    <a:pt x="557" y="2074"/>
                  </a:lnTo>
                  <a:lnTo>
                    <a:pt x="567" y="2093"/>
                  </a:lnTo>
                  <a:lnTo>
                    <a:pt x="582" y="2112"/>
                  </a:lnTo>
                  <a:lnTo>
                    <a:pt x="604" y="2150"/>
                  </a:lnTo>
                  <a:lnTo>
                    <a:pt x="611" y="2166"/>
                  </a:lnTo>
                  <a:lnTo>
                    <a:pt x="624" y="2187"/>
                  </a:lnTo>
                  <a:lnTo>
                    <a:pt x="645" y="2225"/>
                  </a:lnTo>
                  <a:lnTo>
                    <a:pt x="654" y="2243"/>
                  </a:lnTo>
                  <a:lnTo>
                    <a:pt x="670" y="2263"/>
                  </a:lnTo>
                  <a:lnTo>
                    <a:pt x="695" y="2300"/>
                  </a:lnTo>
                  <a:lnTo>
                    <a:pt x="697" y="2305"/>
                  </a:lnTo>
                  <a:lnTo>
                    <a:pt x="722" y="2338"/>
                  </a:lnTo>
                  <a:lnTo>
                    <a:pt x="74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53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610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76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22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59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" name="Freeform 123"/>
            <p:cNvSpPr>
              <a:spLocks/>
            </p:cNvSpPr>
            <p:nvPr/>
          </p:nvSpPr>
          <p:spPr bwMode="auto">
            <a:xfrm>
              <a:off x="2184" y="3183"/>
              <a:ext cx="341" cy="565"/>
            </a:xfrm>
            <a:custGeom>
              <a:avLst/>
              <a:gdLst>
                <a:gd name="T0" fmla="*/ 0 w 740"/>
                <a:gd name="T1" fmla="*/ 0 h 1696"/>
                <a:gd name="T2" fmla="*/ 0 w 740"/>
                <a:gd name="T3" fmla="*/ 0 h 1696"/>
                <a:gd name="T4" fmla="*/ 0 w 740"/>
                <a:gd name="T5" fmla="*/ 1 h 1696"/>
                <a:gd name="T6" fmla="*/ 1 w 740"/>
                <a:gd name="T7" fmla="*/ 1 h 1696"/>
                <a:gd name="T8" fmla="*/ 1 w 740"/>
                <a:gd name="T9" fmla="*/ 2 h 1696"/>
                <a:gd name="T10" fmla="*/ 1 w 740"/>
                <a:gd name="T11" fmla="*/ 2 h 1696"/>
                <a:gd name="T12" fmla="*/ 1 w 740"/>
                <a:gd name="T13" fmla="*/ 3 h 1696"/>
                <a:gd name="T14" fmla="*/ 1 w 740"/>
                <a:gd name="T15" fmla="*/ 3 h 1696"/>
                <a:gd name="T16" fmla="*/ 1 w 740"/>
                <a:gd name="T17" fmla="*/ 4 h 1696"/>
                <a:gd name="T18" fmla="*/ 2 w 740"/>
                <a:gd name="T19" fmla="*/ 4 h 1696"/>
                <a:gd name="T20" fmla="*/ 2 w 740"/>
                <a:gd name="T21" fmla="*/ 5 h 1696"/>
                <a:gd name="T22" fmla="*/ 2 w 740"/>
                <a:gd name="T23" fmla="*/ 5 h 1696"/>
                <a:gd name="T24" fmla="*/ 1 w 740"/>
                <a:gd name="T25" fmla="*/ 6 h 1696"/>
                <a:gd name="T26" fmla="*/ 1 w 740"/>
                <a:gd name="T27" fmla="*/ 6 h 1696"/>
                <a:gd name="T28" fmla="*/ 2 w 740"/>
                <a:gd name="T29" fmla="*/ 7 h 1696"/>
                <a:gd name="T30" fmla="*/ 2 w 740"/>
                <a:gd name="T31" fmla="*/ 7 h 1696"/>
                <a:gd name="T32" fmla="*/ 2 w 740"/>
                <a:gd name="T33" fmla="*/ 7 h 1696"/>
                <a:gd name="T34" fmla="*/ 2 w 740"/>
                <a:gd name="T35" fmla="*/ 8 h 1696"/>
                <a:gd name="T36" fmla="*/ 2 w 740"/>
                <a:gd name="T37" fmla="*/ 8 h 1696"/>
                <a:gd name="T38" fmla="*/ 1 w 740"/>
                <a:gd name="T39" fmla="*/ 9 h 1696"/>
                <a:gd name="T40" fmla="*/ 1 w 740"/>
                <a:gd name="T41" fmla="*/ 9 h 1696"/>
                <a:gd name="T42" fmla="*/ 2 w 740"/>
                <a:gd name="T43" fmla="*/ 10 h 1696"/>
                <a:gd name="T44" fmla="*/ 2 w 740"/>
                <a:gd name="T45" fmla="*/ 10 h 1696"/>
                <a:gd name="T46" fmla="*/ 2 w 740"/>
                <a:gd name="T47" fmla="*/ 11 h 1696"/>
                <a:gd name="T48" fmla="*/ 2 w 740"/>
                <a:gd name="T49" fmla="*/ 11 h 1696"/>
                <a:gd name="T50" fmla="*/ 2 w 740"/>
                <a:gd name="T51" fmla="*/ 12 h 1696"/>
                <a:gd name="T52" fmla="*/ 2 w 740"/>
                <a:gd name="T53" fmla="*/ 12 h 1696"/>
                <a:gd name="T54" fmla="*/ 2 w 740"/>
                <a:gd name="T55" fmla="*/ 12 h 1696"/>
                <a:gd name="T56" fmla="*/ 4 w 740"/>
                <a:gd name="T57" fmla="*/ 12 h 1696"/>
                <a:gd name="T58" fmla="*/ 5 w 740"/>
                <a:gd name="T59" fmla="*/ 13 h 1696"/>
                <a:gd name="T60" fmla="*/ 6 w 740"/>
                <a:gd name="T61" fmla="*/ 13 h 1696"/>
                <a:gd name="T62" fmla="*/ 8 w 740"/>
                <a:gd name="T63" fmla="*/ 13 h 1696"/>
                <a:gd name="T64" fmla="*/ 8 w 740"/>
                <a:gd name="T65" fmla="*/ 13 h 1696"/>
                <a:gd name="T66" fmla="*/ 10 w 740"/>
                <a:gd name="T67" fmla="*/ 13 h 1696"/>
                <a:gd name="T68" fmla="*/ 11 w 740"/>
                <a:gd name="T69" fmla="*/ 13 h 1696"/>
                <a:gd name="T70" fmla="*/ 12 w 740"/>
                <a:gd name="T71" fmla="*/ 14 h 1696"/>
                <a:gd name="T72" fmla="*/ 13 w 740"/>
                <a:gd name="T73" fmla="*/ 14 h 1696"/>
                <a:gd name="T74" fmla="*/ 14 w 740"/>
                <a:gd name="T75" fmla="*/ 14 h 1696"/>
                <a:gd name="T76" fmla="*/ 16 w 740"/>
                <a:gd name="T77" fmla="*/ 14 h 1696"/>
                <a:gd name="T78" fmla="*/ 16 w 740"/>
                <a:gd name="T79" fmla="*/ 14 h 1696"/>
                <a:gd name="T80" fmla="*/ 18 w 740"/>
                <a:gd name="T81" fmla="*/ 15 h 1696"/>
                <a:gd name="T82" fmla="*/ 18 w 740"/>
                <a:gd name="T83" fmla="*/ 15 h 1696"/>
                <a:gd name="T84" fmla="*/ 19 w 740"/>
                <a:gd name="T85" fmla="*/ 15 h 1696"/>
                <a:gd name="T86" fmla="*/ 20 w 740"/>
                <a:gd name="T87" fmla="*/ 15 h 1696"/>
                <a:gd name="T88" fmla="*/ 21 w 740"/>
                <a:gd name="T89" fmla="*/ 16 h 1696"/>
                <a:gd name="T90" fmla="*/ 22 w 740"/>
                <a:gd name="T91" fmla="*/ 16 h 1696"/>
                <a:gd name="T92" fmla="*/ 23 w 740"/>
                <a:gd name="T93" fmla="*/ 16 h 1696"/>
                <a:gd name="T94" fmla="*/ 24 w 740"/>
                <a:gd name="T95" fmla="*/ 17 h 1696"/>
                <a:gd name="T96" fmla="*/ 24 w 740"/>
                <a:gd name="T97" fmla="*/ 17 h 1696"/>
                <a:gd name="T98" fmla="*/ 25 w 740"/>
                <a:gd name="T99" fmla="*/ 17 h 1696"/>
                <a:gd name="T100" fmla="*/ 25 w 740"/>
                <a:gd name="T101" fmla="*/ 17 h 1696"/>
                <a:gd name="T102" fmla="*/ 26 w 740"/>
                <a:gd name="T103" fmla="*/ 18 h 1696"/>
                <a:gd name="T104" fmla="*/ 27 w 740"/>
                <a:gd name="T105" fmla="*/ 18 h 1696"/>
                <a:gd name="T106" fmla="*/ 28 w 740"/>
                <a:gd name="T107" fmla="*/ 18 h 1696"/>
                <a:gd name="T108" fmla="*/ 28 w 740"/>
                <a:gd name="T109" fmla="*/ 19 h 1696"/>
                <a:gd name="T110" fmla="*/ 29 w 740"/>
                <a:gd name="T111" fmla="*/ 19 h 1696"/>
                <a:gd name="T112" fmla="*/ 29 w 740"/>
                <a:gd name="T113" fmla="*/ 19 h 1696"/>
                <a:gd name="T114" fmla="*/ 30 w 740"/>
                <a:gd name="T115" fmla="*/ 20 h 1696"/>
                <a:gd name="T116" fmla="*/ 31 w 740"/>
                <a:gd name="T117" fmla="*/ 20 h 1696"/>
                <a:gd name="T118" fmla="*/ 31 w 740"/>
                <a:gd name="T119" fmla="*/ 20 h 1696"/>
                <a:gd name="T120" fmla="*/ 33 w 740"/>
                <a:gd name="T121" fmla="*/ 20 h 1696"/>
                <a:gd name="T122" fmla="*/ 33 w 740"/>
                <a:gd name="T123" fmla="*/ 21 h 16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0"/>
                <a:gd name="T187" fmla="*/ 0 h 1696"/>
                <a:gd name="T188" fmla="*/ 740 w 740"/>
                <a:gd name="T189" fmla="*/ 1696 h 16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0" h="1696">
                  <a:moveTo>
                    <a:pt x="0" y="0"/>
                  </a:moveTo>
                  <a:lnTo>
                    <a:pt x="11" y="36"/>
                  </a:lnTo>
                  <a:lnTo>
                    <a:pt x="14" y="74"/>
                  </a:lnTo>
                  <a:lnTo>
                    <a:pt x="18" y="112"/>
                  </a:lnTo>
                  <a:lnTo>
                    <a:pt x="30" y="150"/>
                  </a:lnTo>
                  <a:lnTo>
                    <a:pt x="33" y="187"/>
                  </a:lnTo>
                  <a:lnTo>
                    <a:pt x="34" y="225"/>
                  </a:lnTo>
                  <a:lnTo>
                    <a:pt x="35" y="263"/>
                  </a:lnTo>
                  <a:lnTo>
                    <a:pt x="35" y="300"/>
                  </a:lnTo>
                  <a:lnTo>
                    <a:pt x="36" y="338"/>
                  </a:lnTo>
                  <a:lnTo>
                    <a:pt x="36" y="376"/>
                  </a:lnTo>
                  <a:lnTo>
                    <a:pt x="36" y="414"/>
                  </a:lnTo>
                  <a:lnTo>
                    <a:pt x="35" y="451"/>
                  </a:lnTo>
                  <a:lnTo>
                    <a:pt x="35" y="489"/>
                  </a:lnTo>
                  <a:lnTo>
                    <a:pt x="36" y="527"/>
                  </a:lnTo>
                  <a:lnTo>
                    <a:pt x="38" y="564"/>
                  </a:lnTo>
                  <a:lnTo>
                    <a:pt x="38" y="602"/>
                  </a:lnTo>
                  <a:lnTo>
                    <a:pt x="36" y="640"/>
                  </a:lnTo>
                  <a:lnTo>
                    <a:pt x="36" y="678"/>
                  </a:lnTo>
                  <a:lnTo>
                    <a:pt x="35" y="715"/>
                  </a:lnTo>
                  <a:lnTo>
                    <a:pt x="35" y="753"/>
                  </a:lnTo>
                  <a:lnTo>
                    <a:pt x="36" y="791"/>
                  </a:lnTo>
                  <a:lnTo>
                    <a:pt x="39" y="828"/>
                  </a:lnTo>
                  <a:lnTo>
                    <a:pt x="40" y="866"/>
                  </a:lnTo>
                  <a:lnTo>
                    <a:pt x="42" y="904"/>
                  </a:lnTo>
                  <a:lnTo>
                    <a:pt x="42" y="942"/>
                  </a:lnTo>
                  <a:lnTo>
                    <a:pt x="44" y="979"/>
                  </a:lnTo>
                  <a:lnTo>
                    <a:pt x="44" y="981"/>
                  </a:lnTo>
                  <a:lnTo>
                    <a:pt x="88" y="996"/>
                  </a:lnTo>
                  <a:lnTo>
                    <a:pt x="112" y="1017"/>
                  </a:lnTo>
                  <a:lnTo>
                    <a:pt x="131" y="1023"/>
                  </a:lnTo>
                  <a:lnTo>
                    <a:pt x="175" y="1050"/>
                  </a:lnTo>
                  <a:lnTo>
                    <a:pt x="180" y="1055"/>
                  </a:lnTo>
                  <a:lnTo>
                    <a:pt x="218" y="1074"/>
                  </a:lnTo>
                  <a:lnTo>
                    <a:pt x="231" y="1092"/>
                  </a:lnTo>
                  <a:lnTo>
                    <a:pt x="261" y="1109"/>
                  </a:lnTo>
                  <a:lnTo>
                    <a:pt x="288" y="1130"/>
                  </a:lnTo>
                  <a:lnTo>
                    <a:pt x="306" y="1140"/>
                  </a:lnTo>
                  <a:lnTo>
                    <a:pt x="345" y="1168"/>
                  </a:lnTo>
                  <a:lnTo>
                    <a:pt x="349" y="1170"/>
                  </a:lnTo>
                  <a:lnTo>
                    <a:pt x="392" y="1206"/>
                  </a:lnTo>
                  <a:lnTo>
                    <a:pt x="393" y="1207"/>
                  </a:lnTo>
                  <a:lnTo>
                    <a:pt x="428" y="1243"/>
                  </a:lnTo>
                  <a:lnTo>
                    <a:pt x="436" y="1253"/>
                  </a:lnTo>
                  <a:lnTo>
                    <a:pt x="465" y="1281"/>
                  </a:lnTo>
                  <a:lnTo>
                    <a:pt x="479" y="1300"/>
                  </a:lnTo>
                  <a:lnTo>
                    <a:pt x="503" y="1319"/>
                  </a:lnTo>
                  <a:lnTo>
                    <a:pt x="524" y="1348"/>
                  </a:lnTo>
                  <a:lnTo>
                    <a:pt x="530" y="1356"/>
                  </a:lnTo>
                  <a:lnTo>
                    <a:pt x="557" y="1394"/>
                  </a:lnTo>
                  <a:lnTo>
                    <a:pt x="567" y="1413"/>
                  </a:lnTo>
                  <a:lnTo>
                    <a:pt x="582" y="1432"/>
                  </a:lnTo>
                  <a:lnTo>
                    <a:pt x="604" y="1470"/>
                  </a:lnTo>
                  <a:lnTo>
                    <a:pt x="611" y="1486"/>
                  </a:lnTo>
                  <a:lnTo>
                    <a:pt x="624" y="1507"/>
                  </a:lnTo>
                  <a:lnTo>
                    <a:pt x="645" y="1545"/>
                  </a:lnTo>
                  <a:lnTo>
                    <a:pt x="654" y="1563"/>
                  </a:lnTo>
                  <a:lnTo>
                    <a:pt x="670" y="1583"/>
                  </a:lnTo>
                  <a:lnTo>
                    <a:pt x="695" y="1620"/>
                  </a:lnTo>
                  <a:lnTo>
                    <a:pt x="697" y="1625"/>
                  </a:lnTo>
                  <a:lnTo>
                    <a:pt x="722" y="1658"/>
                  </a:lnTo>
                  <a:lnTo>
                    <a:pt x="740" y="169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124"/>
            <p:cNvSpPr>
              <a:spLocks/>
            </p:cNvSpPr>
            <p:nvPr/>
          </p:nvSpPr>
          <p:spPr bwMode="auto">
            <a:xfrm>
              <a:off x="2201" y="2956"/>
              <a:ext cx="1249" cy="792"/>
            </a:xfrm>
            <a:custGeom>
              <a:avLst/>
              <a:gdLst>
                <a:gd name="T0" fmla="*/ 65 w 2706"/>
                <a:gd name="T1" fmla="*/ 1 h 2376"/>
                <a:gd name="T2" fmla="*/ 62 w 2706"/>
                <a:gd name="T3" fmla="*/ 3 h 2376"/>
                <a:gd name="T4" fmla="*/ 58 w 2706"/>
                <a:gd name="T5" fmla="*/ 4 h 2376"/>
                <a:gd name="T6" fmla="*/ 55 w 2706"/>
                <a:gd name="T7" fmla="*/ 3 h 2376"/>
                <a:gd name="T8" fmla="*/ 50 w 2706"/>
                <a:gd name="T9" fmla="*/ 2 h 2376"/>
                <a:gd name="T10" fmla="*/ 46 w 2706"/>
                <a:gd name="T11" fmla="*/ 2 h 2376"/>
                <a:gd name="T12" fmla="*/ 40 w 2706"/>
                <a:gd name="T13" fmla="*/ 3 h 2376"/>
                <a:gd name="T14" fmla="*/ 33 w 2706"/>
                <a:gd name="T15" fmla="*/ 4 h 2376"/>
                <a:gd name="T16" fmla="*/ 36 w 2706"/>
                <a:gd name="T17" fmla="*/ 4 h 2376"/>
                <a:gd name="T18" fmla="*/ 41 w 2706"/>
                <a:gd name="T19" fmla="*/ 6 h 2376"/>
                <a:gd name="T20" fmla="*/ 36 w 2706"/>
                <a:gd name="T21" fmla="*/ 7 h 2376"/>
                <a:gd name="T22" fmla="*/ 30 w 2706"/>
                <a:gd name="T23" fmla="*/ 8 h 2376"/>
                <a:gd name="T24" fmla="*/ 26 w 2706"/>
                <a:gd name="T25" fmla="*/ 9 h 2376"/>
                <a:gd name="T26" fmla="*/ 28 w 2706"/>
                <a:gd name="T27" fmla="*/ 10 h 2376"/>
                <a:gd name="T28" fmla="*/ 28 w 2706"/>
                <a:gd name="T29" fmla="*/ 11 h 2376"/>
                <a:gd name="T30" fmla="*/ 24 w 2706"/>
                <a:gd name="T31" fmla="*/ 12 h 2376"/>
                <a:gd name="T32" fmla="*/ 22 w 2706"/>
                <a:gd name="T33" fmla="*/ 11 h 2376"/>
                <a:gd name="T34" fmla="*/ 16 w 2706"/>
                <a:gd name="T35" fmla="*/ 10 h 2376"/>
                <a:gd name="T36" fmla="*/ 11 w 2706"/>
                <a:gd name="T37" fmla="*/ 10 h 2376"/>
                <a:gd name="T38" fmla="*/ 6 w 2706"/>
                <a:gd name="T39" fmla="*/ 9 h 2376"/>
                <a:gd name="T40" fmla="*/ 0 w 2706"/>
                <a:gd name="T41" fmla="*/ 9 h 2376"/>
                <a:gd name="T42" fmla="*/ 0 w 2706"/>
                <a:gd name="T43" fmla="*/ 11 h 2376"/>
                <a:gd name="T44" fmla="*/ 0 w 2706"/>
                <a:gd name="T45" fmla="*/ 13 h 2376"/>
                <a:gd name="T46" fmla="*/ 2 w 2706"/>
                <a:gd name="T47" fmla="*/ 15 h 2376"/>
                <a:gd name="T48" fmla="*/ 4 w 2706"/>
                <a:gd name="T49" fmla="*/ 17 h 2376"/>
                <a:gd name="T50" fmla="*/ 4 w 2706"/>
                <a:gd name="T51" fmla="*/ 18 h 2376"/>
                <a:gd name="T52" fmla="*/ 11 w 2706"/>
                <a:gd name="T53" fmla="*/ 19 h 2376"/>
                <a:gd name="T54" fmla="*/ 13 w 2706"/>
                <a:gd name="T55" fmla="*/ 20 h 2376"/>
                <a:gd name="T56" fmla="*/ 18 w 2706"/>
                <a:gd name="T57" fmla="*/ 21 h 2376"/>
                <a:gd name="T58" fmla="*/ 23 w 2706"/>
                <a:gd name="T59" fmla="*/ 23 h 2376"/>
                <a:gd name="T60" fmla="*/ 28 w 2706"/>
                <a:gd name="T61" fmla="*/ 24 h 2376"/>
                <a:gd name="T62" fmla="*/ 30 w 2706"/>
                <a:gd name="T63" fmla="*/ 26 h 2376"/>
                <a:gd name="T64" fmla="*/ 30 w 2706"/>
                <a:gd name="T65" fmla="*/ 26 h 2376"/>
                <a:gd name="T66" fmla="*/ 28 w 2706"/>
                <a:gd name="T67" fmla="*/ 27 h 2376"/>
                <a:gd name="T68" fmla="*/ 32 w 2706"/>
                <a:gd name="T69" fmla="*/ 29 h 2376"/>
                <a:gd name="T70" fmla="*/ 38 w 2706"/>
                <a:gd name="T71" fmla="*/ 29 h 2376"/>
                <a:gd name="T72" fmla="*/ 49 w 2706"/>
                <a:gd name="T73" fmla="*/ 29 h 2376"/>
                <a:gd name="T74" fmla="*/ 58 w 2706"/>
                <a:gd name="T75" fmla="*/ 29 h 2376"/>
                <a:gd name="T76" fmla="*/ 67 w 2706"/>
                <a:gd name="T77" fmla="*/ 29 h 2376"/>
                <a:gd name="T78" fmla="*/ 78 w 2706"/>
                <a:gd name="T79" fmla="*/ 29 h 2376"/>
                <a:gd name="T80" fmla="*/ 87 w 2706"/>
                <a:gd name="T81" fmla="*/ 29 h 2376"/>
                <a:gd name="T82" fmla="*/ 97 w 2706"/>
                <a:gd name="T83" fmla="*/ 29 h 2376"/>
                <a:gd name="T84" fmla="*/ 107 w 2706"/>
                <a:gd name="T85" fmla="*/ 29 h 2376"/>
                <a:gd name="T86" fmla="*/ 117 w 2706"/>
                <a:gd name="T87" fmla="*/ 29 h 2376"/>
                <a:gd name="T88" fmla="*/ 123 w 2706"/>
                <a:gd name="T89" fmla="*/ 29 h 2376"/>
                <a:gd name="T90" fmla="*/ 123 w 2706"/>
                <a:gd name="T91" fmla="*/ 27 h 2376"/>
                <a:gd name="T92" fmla="*/ 123 w 2706"/>
                <a:gd name="T93" fmla="*/ 24 h 2376"/>
                <a:gd name="T94" fmla="*/ 123 w 2706"/>
                <a:gd name="T95" fmla="*/ 22 h 2376"/>
                <a:gd name="T96" fmla="*/ 123 w 2706"/>
                <a:gd name="T97" fmla="*/ 20 h 2376"/>
                <a:gd name="T98" fmla="*/ 123 w 2706"/>
                <a:gd name="T99" fmla="*/ 17 h 2376"/>
                <a:gd name="T100" fmla="*/ 123 w 2706"/>
                <a:gd name="T101" fmla="*/ 15 h 2376"/>
                <a:gd name="T102" fmla="*/ 123 w 2706"/>
                <a:gd name="T103" fmla="*/ 13 h 2376"/>
                <a:gd name="T104" fmla="*/ 123 w 2706"/>
                <a:gd name="T105" fmla="*/ 10 h 2376"/>
                <a:gd name="T106" fmla="*/ 123 w 2706"/>
                <a:gd name="T107" fmla="*/ 8 h 2376"/>
                <a:gd name="T108" fmla="*/ 123 w 2706"/>
                <a:gd name="T109" fmla="*/ 6 h 2376"/>
                <a:gd name="T110" fmla="*/ 123 w 2706"/>
                <a:gd name="T111" fmla="*/ 3 h 2376"/>
                <a:gd name="T112" fmla="*/ 123 w 2706"/>
                <a:gd name="T113" fmla="*/ 1 h 2376"/>
                <a:gd name="T114" fmla="*/ 117 w 2706"/>
                <a:gd name="T115" fmla="*/ 0 h 2376"/>
                <a:gd name="T116" fmla="*/ 107 w 2706"/>
                <a:gd name="T117" fmla="*/ 0 h 2376"/>
                <a:gd name="T118" fmla="*/ 98 w 2706"/>
                <a:gd name="T119" fmla="*/ 0 h 2376"/>
                <a:gd name="T120" fmla="*/ 87 w 2706"/>
                <a:gd name="T121" fmla="*/ 0 h 2376"/>
                <a:gd name="T122" fmla="*/ 78 w 2706"/>
                <a:gd name="T123" fmla="*/ 0 h 2376"/>
                <a:gd name="T124" fmla="*/ 67 w 2706"/>
                <a:gd name="T125" fmla="*/ 0 h 23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6"/>
                <a:gd name="T190" fmla="*/ 0 h 2376"/>
                <a:gd name="T191" fmla="*/ 2706 w 2706"/>
                <a:gd name="T192" fmla="*/ 2376 h 23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6" h="2376">
                  <a:moveTo>
                    <a:pt x="1443" y="0"/>
                  </a:moveTo>
                  <a:lnTo>
                    <a:pt x="1443" y="38"/>
                  </a:lnTo>
                  <a:lnTo>
                    <a:pt x="1443" y="75"/>
                  </a:lnTo>
                  <a:lnTo>
                    <a:pt x="1441" y="77"/>
                  </a:lnTo>
                  <a:lnTo>
                    <a:pt x="1432" y="113"/>
                  </a:lnTo>
                  <a:lnTo>
                    <a:pt x="1419" y="151"/>
                  </a:lnTo>
                  <a:lnTo>
                    <a:pt x="1403" y="188"/>
                  </a:lnTo>
                  <a:lnTo>
                    <a:pt x="1398" y="201"/>
                  </a:lnTo>
                  <a:lnTo>
                    <a:pt x="1394" y="226"/>
                  </a:lnTo>
                  <a:lnTo>
                    <a:pt x="1374" y="264"/>
                  </a:lnTo>
                  <a:lnTo>
                    <a:pt x="1356" y="302"/>
                  </a:lnTo>
                  <a:lnTo>
                    <a:pt x="1355" y="303"/>
                  </a:lnTo>
                  <a:lnTo>
                    <a:pt x="1349" y="302"/>
                  </a:lnTo>
                  <a:lnTo>
                    <a:pt x="1311" y="293"/>
                  </a:lnTo>
                  <a:lnTo>
                    <a:pt x="1276" y="302"/>
                  </a:lnTo>
                  <a:lnTo>
                    <a:pt x="1268" y="303"/>
                  </a:lnTo>
                  <a:lnTo>
                    <a:pt x="1265" y="302"/>
                  </a:lnTo>
                  <a:lnTo>
                    <a:pt x="1239" y="264"/>
                  </a:lnTo>
                  <a:lnTo>
                    <a:pt x="1225" y="262"/>
                  </a:lnTo>
                  <a:lnTo>
                    <a:pt x="1216" y="264"/>
                  </a:lnTo>
                  <a:lnTo>
                    <a:pt x="1180" y="284"/>
                  </a:lnTo>
                  <a:lnTo>
                    <a:pt x="1140" y="264"/>
                  </a:lnTo>
                  <a:lnTo>
                    <a:pt x="1137" y="260"/>
                  </a:lnTo>
                  <a:lnTo>
                    <a:pt x="1113" y="226"/>
                  </a:lnTo>
                  <a:lnTo>
                    <a:pt x="1099" y="188"/>
                  </a:lnTo>
                  <a:lnTo>
                    <a:pt x="1093" y="180"/>
                  </a:lnTo>
                  <a:lnTo>
                    <a:pt x="1082" y="188"/>
                  </a:lnTo>
                  <a:lnTo>
                    <a:pt x="1050" y="199"/>
                  </a:lnTo>
                  <a:lnTo>
                    <a:pt x="1015" y="188"/>
                  </a:lnTo>
                  <a:lnTo>
                    <a:pt x="1007" y="185"/>
                  </a:lnTo>
                  <a:lnTo>
                    <a:pt x="963" y="174"/>
                  </a:lnTo>
                  <a:lnTo>
                    <a:pt x="934" y="188"/>
                  </a:lnTo>
                  <a:lnTo>
                    <a:pt x="919" y="193"/>
                  </a:lnTo>
                  <a:lnTo>
                    <a:pt x="876" y="226"/>
                  </a:lnTo>
                  <a:lnTo>
                    <a:pt x="875" y="227"/>
                  </a:lnTo>
                  <a:lnTo>
                    <a:pt x="832" y="258"/>
                  </a:lnTo>
                  <a:lnTo>
                    <a:pt x="818" y="264"/>
                  </a:lnTo>
                  <a:lnTo>
                    <a:pt x="789" y="289"/>
                  </a:lnTo>
                  <a:lnTo>
                    <a:pt x="745" y="300"/>
                  </a:lnTo>
                  <a:lnTo>
                    <a:pt x="739" y="302"/>
                  </a:lnTo>
                  <a:lnTo>
                    <a:pt x="702" y="335"/>
                  </a:lnTo>
                  <a:lnTo>
                    <a:pt x="682" y="339"/>
                  </a:lnTo>
                  <a:lnTo>
                    <a:pt x="702" y="353"/>
                  </a:lnTo>
                  <a:lnTo>
                    <a:pt x="745" y="361"/>
                  </a:lnTo>
                  <a:lnTo>
                    <a:pt x="789" y="362"/>
                  </a:lnTo>
                  <a:lnTo>
                    <a:pt x="828" y="377"/>
                  </a:lnTo>
                  <a:lnTo>
                    <a:pt x="832" y="382"/>
                  </a:lnTo>
                  <a:lnTo>
                    <a:pt x="851" y="415"/>
                  </a:lnTo>
                  <a:lnTo>
                    <a:pt x="875" y="431"/>
                  </a:lnTo>
                  <a:lnTo>
                    <a:pt x="891" y="452"/>
                  </a:lnTo>
                  <a:lnTo>
                    <a:pt x="875" y="476"/>
                  </a:lnTo>
                  <a:lnTo>
                    <a:pt x="850" y="490"/>
                  </a:lnTo>
                  <a:lnTo>
                    <a:pt x="832" y="517"/>
                  </a:lnTo>
                  <a:lnTo>
                    <a:pt x="789" y="522"/>
                  </a:lnTo>
                  <a:lnTo>
                    <a:pt x="778" y="528"/>
                  </a:lnTo>
                  <a:lnTo>
                    <a:pt x="745" y="556"/>
                  </a:lnTo>
                  <a:lnTo>
                    <a:pt x="740" y="566"/>
                  </a:lnTo>
                  <a:lnTo>
                    <a:pt x="702" y="594"/>
                  </a:lnTo>
                  <a:lnTo>
                    <a:pt x="687" y="603"/>
                  </a:lnTo>
                  <a:lnTo>
                    <a:pt x="657" y="626"/>
                  </a:lnTo>
                  <a:lnTo>
                    <a:pt x="623" y="641"/>
                  </a:lnTo>
                  <a:lnTo>
                    <a:pt x="614" y="648"/>
                  </a:lnTo>
                  <a:lnTo>
                    <a:pt x="596" y="679"/>
                  </a:lnTo>
                  <a:lnTo>
                    <a:pt x="583" y="716"/>
                  </a:lnTo>
                  <a:lnTo>
                    <a:pt x="571" y="734"/>
                  </a:lnTo>
                  <a:lnTo>
                    <a:pt x="552" y="754"/>
                  </a:lnTo>
                  <a:lnTo>
                    <a:pt x="571" y="767"/>
                  </a:lnTo>
                  <a:lnTo>
                    <a:pt x="584" y="792"/>
                  </a:lnTo>
                  <a:lnTo>
                    <a:pt x="614" y="823"/>
                  </a:lnTo>
                  <a:lnTo>
                    <a:pt x="626" y="830"/>
                  </a:lnTo>
                  <a:lnTo>
                    <a:pt x="614" y="837"/>
                  </a:lnTo>
                  <a:lnTo>
                    <a:pt x="578" y="867"/>
                  </a:lnTo>
                  <a:lnTo>
                    <a:pt x="614" y="898"/>
                  </a:lnTo>
                  <a:lnTo>
                    <a:pt x="623" y="905"/>
                  </a:lnTo>
                  <a:lnTo>
                    <a:pt x="614" y="912"/>
                  </a:lnTo>
                  <a:lnTo>
                    <a:pt x="571" y="943"/>
                  </a:lnTo>
                  <a:lnTo>
                    <a:pt x="571" y="946"/>
                  </a:lnTo>
                  <a:lnTo>
                    <a:pt x="527" y="953"/>
                  </a:lnTo>
                  <a:lnTo>
                    <a:pt x="522" y="943"/>
                  </a:lnTo>
                  <a:lnTo>
                    <a:pt x="527" y="932"/>
                  </a:lnTo>
                  <a:lnTo>
                    <a:pt x="571" y="943"/>
                  </a:lnTo>
                  <a:lnTo>
                    <a:pt x="613" y="905"/>
                  </a:lnTo>
                  <a:lnTo>
                    <a:pt x="571" y="869"/>
                  </a:lnTo>
                  <a:lnTo>
                    <a:pt x="527" y="885"/>
                  </a:lnTo>
                  <a:lnTo>
                    <a:pt x="484" y="899"/>
                  </a:lnTo>
                  <a:lnTo>
                    <a:pt x="439" y="892"/>
                  </a:lnTo>
                  <a:lnTo>
                    <a:pt x="396" y="872"/>
                  </a:lnTo>
                  <a:lnTo>
                    <a:pt x="387" y="867"/>
                  </a:lnTo>
                  <a:lnTo>
                    <a:pt x="370" y="830"/>
                  </a:lnTo>
                  <a:lnTo>
                    <a:pt x="353" y="819"/>
                  </a:lnTo>
                  <a:lnTo>
                    <a:pt x="309" y="823"/>
                  </a:lnTo>
                  <a:lnTo>
                    <a:pt x="297" y="830"/>
                  </a:lnTo>
                  <a:lnTo>
                    <a:pt x="266" y="840"/>
                  </a:lnTo>
                  <a:lnTo>
                    <a:pt x="256" y="830"/>
                  </a:lnTo>
                  <a:lnTo>
                    <a:pt x="249" y="792"/>
                  </a:lnTo>
                  <a:lnTo>
                    <a:pt x="221" y="781"/>
                  </a:lnTo>
                  <a:lnTo>
                    <a:pt x="181" y="754"/>
                  </a:lnTo>
                  <a:lnTo>
                    <a:pt x="178" y="748"/>
                  </a:lnTo>
                  <a:lnTo>
                    <a:pt x="154" y="716"/>
                  </a:lnTo>
                  <a:lnTo>
                    <a:pt x="135" y="695"/>
                  </a:lnTo>
                  <a:lnTo>
                    <a:pt x="118" y="716"/>
                  </a:lnTo>
                  <a:lnTo>
                    <a:pt x="91" y="725"/>
                  </a:lnTo>
                  <a:lnTo>
                    <a:pt x="78" y="716"/>
                  </a:lnTo>
                  <a:lnTo>
                    <a:pt x="48" y="694"/>
                  </a:lnTo>
                  <a:lnTo>
                    <a:pt x="7" y="716"/>
                  </a:lnTo>
                  <a:lnTo>
                    <a:pt x="4" y="721"/>
                  </a:lnTo>
                  <a:lnTo>
                    <a:pt x="2" y="754"/>
                  </a:lnTo>
                  <a:lnTo>
                    <a:pt x="0" y="792"/>
                  </a:lnTo>
                  <a:lnTo>
                    <a:pt x="2" y="830"/>
                  </a:lnTo>
                  <a:lnTo>
                    <a:pt x="1" y="867"/>
                  </a:lnTo>
                  <a:lnTo>
                    <a:pt x="2" y="905"/>
                  </a:lnTo>
                  <a:lnTo>
                    <a:pt x="2" y="943"/>
                  </a:lnTo>
                  <a:lnTo>
                    <a:pt x="4" y="980"/>
                  </a:lnTo>
                  <a:lnTo>
                    <a:pt x="4" y="1009"/>
                  </a:lnTo>
                  <a:lnTo>
                    <a:pt x="5" y="1018"/>
                  </a:lnTo>
                  <a:lnTo>
                    <a:pt x="17" y="1056"/>
                  </a:lnTo>
                  <a:lnTo>
                    <a:pt x="14" y="1094"/>
                  </a:lnTo>
                  <a:lnTo>
                    <a:pt x="30" y="1131"/>
                  </a:lnTo>
                  <a:lnTo>
                    <a:pt x="35" y="1169"/>
                  </a:lnTo>
                  <a:lnTo>
                    <a:pt x="48" y="1190"/>
                  </a:lnTo>
                  <a:lnTo>
                    <a:pt x="55" y="1207"/>
                  </a:lnTo>
                  <a:lnTo>
                    <a:pt x="53" y="1244"/>
                  </a:lnTo>
                  <a:lnTo>
                    <a:pt x="67" y="1282"/>
                  </a:lnTo>
                  <a:lnTo>
                    <a:pt x="62" y="1320"/>
                  </a:lnTo>
                  <a:lnTo>
                    <a:pt x="91" y="1339"/>
                  </a:lnTo>
                  <a:lnTo>
                    <a:pt x="111" y="1358"/>
                  </a:lnTo>
                  <a:lnTo>
                    <a:pt x="91" y="1379"/>
                  </a:lnTo>
                  <a:lnTo>
                    <a:pt x="61" y="1395"/>
                  </a:lnTo>
                  <a:lnTo>
                    <a:pt x="91" y="1431"/>
                  </a:lnTo>
                  <a:lnTo>
                    <a:pt x="93" y="1433"/>
                  </a:lnTo>
                  <a:lnTo>
                    <a:pt x="135" y="1450"/>
                  </a:lnTo>
                  <a:lnTo>
                    <a:pt x="178" y="1442"/>
                  </a:lnTo>
                  <a:lnTo>
                    <a:pt x="197" y="1471"/>
                  </a:lnTo>
                  <a:lnTo>
                    <a:pt x="221" y="1501"/>
                  </a:lnTo>
                  <a:lnTo>
                    <a:pt x="231" y="1508"/>
                  </a:lnTo>
                  <a:lnTo>
                    <a:pt x="266" y="1545"/>
                  </a:lnTo>
                  <a:lnTo>
                    <a:pt x="273" y="1546"/>
                  </a:lnTo>
                  <a:lnTo>
                    <a:pt x="293" y="1584"/>
                  </a:lnTo>
                  <a:lnTo>
                    <a:pt x="297" y="1622"/>
                  </a:lnTo>
                  <a:lnTo>
                    <a:pt x="288" y="1659"/>
                  </a:lnTo>
                  <a:lnTo>
                    <a:pt x="309" y="1688"/>
                  </a:lnTo>
                  <a:lnTo>
                    <a:pt x="353" y="1695"/>
                  </a:lnTo>
                  <a:lnTo>
                    <a:pt x="356" y="1697"/>
                  </a:lnTo>
                  <a:lnTo>
                    <a:pt x="396" y="1727"/>
                  </a:lnTo>
                  <a:lnTo>
                    <a:pt x="403" y="1735"/>
                  </a:lnTo>
                  <a:lnTo>
                    <a:pt x="439" y="1755"/>
                  </a:lnTo>
                  <a:lnTo>
                    <a:pt x="480" y="1772"/>
                  </a:lnTo>
                  <a:lnTo>
                    <a:pt x="484" y="1778"/>
                  </a:lnTo>
                  <a:lnTo>
                    <a:pt x="491" y="1810"/>
                  </a:lnTo>
                  <a:lnTo>
                    <a:pt x="497" y="1848"/>
                  </a:lnTo>
                  <a:lnTo>
                    <a:pt x="527" y="1874"/>
                  </a:lnTo>
                  <a:lnTo>
                    <a:pt x="540" y="1886"/>
                  </a:lnTo>
                  <a:lnTo>
                    <a:pt x="542" y="1923"/>
                  </a:lnTo>
                  <a:lnTo>
                    <a:pt x="571" y="1934"/>
                  </a:lnTo>
                  <a:lnTo>
                    <a:pt x="614" y="1953"/>
                  </a:lnTo>
                  <a:lnTo>
                    <a:pt x="657" y="1948"/>
                  </a:lnTo>
                  <a:lnTo>
                    <a:pt x="673" y="1961"/>
                  </a:lnTo>
                  <a:lnTo>
                    <a:pt x="661" y="1999"/>
                  </a:lnTo>
                  <a:lnTo>
                    <a:pt x="666" y="2036"/>
                  </a:lnTo>
                  <a:lnTo>
                    <a:pt x="667" y="2074"/>
                  </a:lnTo>
                  <a:lnTo>
                    <a:pt x="702" y="2108"/>
                  </a:lnTo>
                  <a:lnTo>
                    <a:pt x="705" y="2112"/>
                  </a:lnTo>
                  <a:lnTo>
                    <a:pt x="702" y="2115"/>
                  </a:lnTo>
                  <a:lnTo>
                    <a:pt x="693" y="2112"/>
                  </a:lnTo>
                  <a:lnTo>
                    <a:pt x="657" y="2087"/>
                  </a:lnTo>
                  <a:lnTo>
                    <a:pt x="614" y="2086"/>
                  </a:lnTo>
                  <a:lnTo>
                    <a:pt x="596" y="2112"/>
                  </a:lnTo>
                  <a:lnTo>
                    <a:pt x="608" y="2150"/>
                  </a:lnTo>
                  <a:lnTo>
                    <a:pt x="614" y="2184"/>
                  </a:lnTo>
                  <a:lnTo>
                    <a:pt x="615" y="2187"/>
                  </a:lnTo>
                  <a:lnTo>
                    <a:pt x="637" y="2225"/>
                  </a:lnTo>
                  <a:lnTo>
                    <a:pt x="656" y="2263"/>
                  </a:lnTo>
                  <a:lnTo>
                    <a:pt x="657" y="2266"/>
                  </a:lnTo>
                  <a:lnTo>
                    <a:pt x="685" y="2300"/>
                  </a:lnTo>
                  <a:lnTo>
                    <a:pt x="702" y="2329"/>
                  </a:lnTo>
                  <a:lnTo>
                    <a:pt x="711" y="2338"/>
                  </a:lnTo>
                  <a:lnTo>
                    <a:pt x="735" y="2376"/>
                  </a:lnTo>
                  <a:lnTo>
                    <a:pt x="745" y="2376"/>
                  </a:lnTo>
                  <a:lnTo>
                    <a:pt x="789" y="2376"/>
                  </a:lnTo>
                  <a:lnTo>
                    <a:pt x="832" y="2376"/>
                  </a:lnTo>
                  <a:lnTo>
                    <a:pt x="875" y="2376"/>
                  </a:lnTo>
                  <a:lnTo>
                    <a:pt x="919" y="2376"/>
                  </a:lnTo>
                  <a:lnTo>
                    <a:pt x="963" y="2376"/>
                  </a:lnTo>
                  <a:lnTo>
                    <a:pt x="1007" y="2376"/>
                  </a:lnTo>
                  <a:lnTo>
                    <a:pt x="1075" y="2376"/>
                  </a:lnTo>
                  <a:lnTo>
                    <a:pt x="1093" y="2376"/>
                  </a:lnTo>
                  <a:lnTo>
                    <a:pt x="1137" y="2376"/>
                  </a:lnTo>
                  <a:lnTo>
                    <a:pt x="1180" y="2376"/>
                  </a:lnTo>
                  <a:lnTo>
                    <a:pt x="1225" y="2376"/>
                  </a:lnTo>
                  <a:lnTo>
                    <a:pt x="1268" y="2376"/>
                  </a:lnTo>
                  <a:lnTo>
                    <a:pt x="1311" y="2376"/>
                  </a:lnTo>
                  <a:lnTo>
                    <a:pt x="1355" y="2376"/>
                  </a:lnTo>
                  <a:lnTo>
                    <a:pt x="1398" y="2376"/>
                  </a:lnTo>
                  <a:lnTo>
                    <a:pt x="1441" y="2376"/>
                  </a:lnTo>
                  <a:lnTo>
                    <a:pt x="1486" y="2376"/>
                  </a:lnTo>
                  <a:lnTo>
                    <a:pt x="1529" y="2376"/>
                  </a:lnTo>
                  <a:lnTo>
                    <a:pt x="1573" y="2376"/>
                  </a:lnTo>
                  <a:lnTo>
                    <a:pt x="1616" y="2376"/>
                  </a:lnTo>
                  <a:lnTo>
                    <a:pt x="1659" y="2376"/>
                  </a:lnTo>
                  <a:lnTo>
                    <a:pt x="1704" y="2376"/>
                  </a:lnTo>
                  <a:lnTo>
                    <a:pt x="1747" y="2376"/>
                  </a:lnTo>
                  <a:lnTo>
                    <a:pt x="1791" y="2376"/>
                  </a:lnTo>
                  <a:lnTo>
                    <a:pt x="1834" y="2376"/>
                  </a:lnTo>
                  <a:lnTo>
                    <a:pt x="1877" y="2376"/>
                  </a:lnTo>
                  <a:lnTo>
                    <a:pt x="1922" y="2376"/>
                  </a:lnTo>
                  <a:lnTo>
                    <a:pt x="1965" y="2376"/>
                  </a:lnTo>
                  <a:lnTo>
                    <a:pt x="2009" y="2376"/>
                  </a:lnTo>
                  <a:lnTo>
                    <a:pt x="2052" y="2376"/>
                  </a:lnTo>
                  <a:lnTo>
                    <a:pt x="2095" y="2376"/>
                  </a:lnTo>
                  <a:lnTo>
                    <a:pt x="2139" y="2376"/>
                  </a:lnTo>
                  <a:lnTo>
                    <a:pt x="2183" y="2376"/>
                  </a:lnTo>
                  <a:lnTo>
                    <a:pt x="2227" y="2376"/>
                  </a:lnTo>
                  <a:lnTo>
                    <a:pt x="2270" y="2376"/>
                  </a:lnTo>
                  <a:lnTo>
                    <a:pt x="2313" y="2376"/>
                  </a:lnTo>
                  <a:lnTo>
                    <a:pt x="2357" y="2376"/>
                  </a:lnTo>
                  <a:lnTo>
                    <a:pt x="2400" y="2376"/>
                  </a:lnTo>
                  <a:lnTo>
                    <a:pt x="2445" y="2376"/>
                  </a:lnTo>
                  <a:lnTo>
                    <a:pt x="2488" y="2376"/>
                  </a:lnTo>
                  <a:lnTo>
                    <a:pt x="2531" y="2376"/>
                  </a:lnTo>
                  <a:lnTo>
                    <a:pt x="2575" y="2376"/>
                  </a:lnTo>
                  <a:lnTo>
                    <a:pt x="2618" y="2376"/>
                  </a:lnTo>
                  <a:lnTo>
                    <a:pt x="2663" y="2376"/>
                  </a:lnTo>
                  <a:lnTo>
                    <a:pt x="2706" y="2376"/>
                  </a:lnTo>
                  <a:lnTo>
                    <a:pt x="2706" y="2338"/>
                  </a:lnTo>
                  <a:lnTo>
                    <a:pt x="2706" y="2300"/>
                  </a:lnTo>
                  <a:lnTo>
                    <a:pt x="2706" y="2263"/>
                  </a:lnTo>
                  <a:lnTo>
                    <a:pt x="2706" y="2225"/>
                  </a:lnTo>
                  <a:lnTo>
                    <a:pt x="2706" y="2187"/>
                  </a:lnTo>
                  <a:lnTo>
                    <a:pt x="2706" y="2150"/>
                  </a:lnTo>
                  <a:lnTo>
                    <a:pt x="2706" y="2112"/>
                  </a:lnTo>
                  <a:lnTo>
                    <a:pt x="2706" y="2074"/>
                  </a:lnTo>
                  <a:lnTo>
                    <a:pt x="2706" y="2036"/>
                  </a:lnTo>
                  <a:lnTo>
                    <a:pt x="2706" y="1999"/>
                  </a:lnTo>
                  <a:lnTo>
                    <a:pt x="2706" y="1961"/>
                  </a:lnTo>
                  <a:lnTo>
                    <a:pt x="2706" y="1923"/>
                  </a:lnTo>
                  <a:lnTo>
                    <a:pt x="2706" y="1886"/>
                  </a:lnTo>
                  <a:lnTo>
                    <a:pt x="2706" y="1848"/>
                  </a:lnTo>
                  <a:lnTo>
                    <a:pt x="2706" y="1810"/>
                  </a:lnTo>
                  <a:lnTo>
                    <a:pt x="2706" y="1772"/>
                  </a:lnTo>
                  <a:lnTo>
                    <a:pt x="2706" y="1735"/>
                  </a:lnTo>
                  <a:lnTo>
                    <a:pt x="2706" y="1697"/>
                  </a:lnTo>
                  <a:lnTo>
                    <a:pt x="2706" y="1659"/>
                  </a:lnTo>
                  <a:lnTo>
                    <a:pt x="2706" y="1622"/>
                  </a:lnTo>
                  <a:lnTo>
                    <a:pt x="2706" y="1584"/>
                  </a:lnTo>
                  <a:lnTo>
                    <a:pt x="2706" y="1546"/>
                  </a:lnTo>
                  <a:lnTo>
                    <a:pt x="2706" y="1508"/>
                  </a:lnTo>
                  <a:lnTo>
                    <a:pt x="2706" y="1471"/>
                  </a:lnTo>
                  <a:lnTo>
                    <a:pt x="2706" y="1433"/>
                  </a:lnTo>
                  <a:lnTo>
                    <a:pt x="2706" y="1395"/>
                  </a:lnTo>
                  <a:lnTo>
                    <a:pt x="2706" y="1358"/>
                  </a:lnTo>
                  <a:lnTo>
                    <a:pt x="2706" y="1320"/>
                  </a:lnTo>
                  <a:lnTo>
                    <a:pt x="2706" y="1282"/>
                  </a:lnTo>
                  <a:lnTo>
                    <a:pt x="2706" y="1244"/>
                  </a:lnTo>
                  <a:lnTo>
                    <a:pt x="2706" y="1207"/>
                  </a:lnTo>
                  <a:lnTo>
                    <a:pt x="2706" y="1169"/>
                  </a:lnTo>
                  <a:lnTo>
                    <a:pt x="2706" y="1131"/>
                  </a:lnTo>
                  <a:lnTo>
                    <a:pt x="2706" y="1094"/>
                  </a:lnTo>
                  <a:lnTo>
                    <a:pt x="2706" y="1056"/>
                  </a:lnTo>
                  <a:lnTo>
                    <a:pt x="2706" y="1018"/>
                  </a:lnTo>
                  <a:lnTo>
                    <a:pt x="2706" y="980"/>
                  </a:lnTo>
                  <a:lnTo>
                    <a:pt x="2706" y="943"/>
                  </a:lnTo>
                  <a:lnTo>
                    <a:pt x="2706" y="905"/>
                  </a:lnTo>
                  <a:lnTo>
                    <a:pt x="2706" y="867"/>
                  </a:lnTo>
                  <a:lnTo>
                    <a:pt x="2706" y="830"/>
                  </a:lnTo>
                  <a:lnTo>
                    <a:pt x="2706" y="792"/>
                  </a:lnTo>
                  <a:lnTo>
                    <a:pt x="2706" y="754"/>
                  </a:lnTo>
                  <a:lnTo>
                    <a:pt x="2706" y="716"/>
                  </a:lnTo>
                  <a:lnTo>
                    <a:pt x="2706" y="679"/>
                  </a:lnTo>
                  <a:lnTo>
                    <a:pt x="2706" y="641"/>
                  </a:lnTo>
                  <a:lnTo>
                    <a:pt x="2706" y="603"/>
                  </a:lnTo>
                  <a:lnTo>
                    <a:pt x="2706" y="533"/>
                  </a:lnTo>
                  <a:lnTo>
                    <a:pt x="2706" y="509"/>
                  </a:lnTo>
                  <a:lnTo>
                    <a:pt x="2706" y="476"/>
                  </a:lnTo>
                  <a:lnTo>
                    <a:pt x="2706" y="452"/>
                  </a:lnTo>
                  <a:lnTo>
                    <a:pt x="2706" y="415"/>
                  </a:lnTo>
                  <a:lnTo>
                    <a:pt x="2706" y="377"/>
                  </a:lnTo>
                  <a:lnTo>
                    <a:pt x="2706" y="339"/>
                  </a:lnTo>
                  <a:lnTo>
                    <a:pt x="2706" y="302"/>
                  </a:lnTo>
                  <a:lnTo>
                    <a:pt x="2706" y="264"/>
                  </a:lnTo>
                  <a:lnTo>
                    <a:pt x="2706" y="226"/>
                  </a:lnTo>
                  <a:lnTo>
                    <a:pt x="2706" y="188"/>
                  </a:lnTo>
                  <a:lnTo>
                    <a:pt x="2706" y="151"/>
                  </a:lnTo>
                  <a:lnTo>
                    <a:pt x="2706" y="113"/>
                  </a:lnTo>
                  <a:lnTo>
                    <a:pt x="2706" y="75"/>
                  </a:lnTo>
                  <a:lnTo>
                    <a:pt x="2706" y="38"/>
                  </a:lnTo>
                  <a:lnTo>
                    <a:pt x="2706" y="0"/>
                  </a:lnTo>
                  <a:lnTo>
                    <a:pt x="2663" y="0"/>
                  </a:lnTo>
                  <a:lnTo>
                    <a:pt x="2618" y="0"/>
                  </a:lnTo>
                  <a:lnTo>
                    <a:pt x="2575" y="0"/>
                  </a:lnTo>
                  <a:lnTo>
                    <a:pt x="2557" y="0"/>
                  </a:lnTo>
                  <a:lnTo>
                    <a:pt x="2488" y="0"/>
                  </a:lnTo>
                  <a:lnTo>
                    <a:pt x="2445" y="0"/>
                  </a:lnTo>
                  <a:lnTo>
                    <a:pt x="2400" y="0"/>
                  </a:lnTo>
                  <a:lnTo>
                    <a:pt x="2357" y="0"/>
                  </a:lnTo>
                  <a:lnTo>
                    <a:pt x="2313" y="0"/>
                  </a:lnTo>
                  <a:lnTo>
                    <a:pt x="2270" y="0"/>
                  </a:lnTo>
                  <a:lnTo>
                    <a:pt x="2227" y="0"/>
                  </a:lnTo>
                  <a:lnTo>
                    <a:pt x="2183" y="0"/>
                  </a:lnTo>
                  <a:lnTo>
                    <a:pt x="2160" y="0"/>
                  </a:lnTo>
                  <a:lnTo>
                    <a:pt x="2095" y="0"/>
                  </a:lnTo>
                  <a:lnTo>
                    <a:pt x="2059" y="0"/>
                  </a:lnTo>
                  <a:lnTo>
                    <a:pt x="2009" y="0"/>
                  </a:lnTo>
                  <a:lnTo>
                    <a:pt x="1965" y="0"/>
                  </a:lnTo>
                  <a:lnTo>
                    <a:pt x="1922" y="0"/>
                  </a:lnTo>
                  <a:lnTo>
                    <a:pt x="1877" y="0"/>
                  </a:lnTo>
                  <a:lnTo>
                    <a:pt x="1834" y="0"/>
                  </a:lnTo>
                  <a:lnTo>
                    <a:pt x="1791" y="0"/>
                  </a:lnTo>
                  <a:lnTo>
                    <a:pt x="1747" y="0"/>
                  </a:lnTo>
                  <a:lnTo>
                    <a:pt x="1704" y="0"/>
                  </a:lnTo>
                  <a:lnTo>
                    <a:pt x="1659" y="0"/>
                  </a:lnTo>
                  <a:lnTo>
                    <a:pt x="1616" y="0"/>
                  </a:lnTo>
                  <a:lnTo>
                    <a:pt x="1605" y="0"/>
                  </a:lnTo>
                  <a:lnTo>
                    <a:pt x="1529" y="0"/>
                  </a:lnTo>
                  <a:lnTo>
                    <a:pt x="1486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125"/>
            <p:cNvSpPr>
              <a:spLocks/>
            </p:cNvSpPr>
            <p:nvPr/>
          </p:nvSpPr>
          <p:spPr bwMode="auto">
            <a:xfrm>
              <a:off x="2201" y="2956"/>
              <a:ext cx="666" cy="792"/>
            </a:xfrm>
            <a:custGeom>
              <a:avLst/>
              <a:gdLst>
                <a:gd name="T0" fmla="*/ 66 w 1443"/>
                <a:gd name="T1" fmla="*/ 1 h 2376"/>
                <a:gd name="T2" fmla="*/ 64 w 1443"/>
                <a:gd name="T3" fmla="*/ 2 h 2376"/>
                <a:gd name="T4" fmla="*/ 63 w 1443"/>
                <a:gd name="T5" fmla="*/ 3 h 2376"/>
                <a:gd name="T6" fmla="*/ 61 w 1443"/>
                <a:gd name="T7" fmla="*/ 4 h 2376"/>
                <a:gd name="T8" fmla="*/ 58 w 1443"/>
                <a:gd name="T9" fmla="*/ 4 h 2376"/>
                <a:gd name="T10" fmla="*/ 56 w 1443"/>
                <a:gd name="T11" fmla="*/ 3 h 2376"/>
                <a:gd name="T12" fmla="*/ 54 w 1443"/>
                <a:gd name="T13" fmla="*/ 4 h 2376"/>
                <a:gd name="T14" fmla="*/ 50 w 1443"/>
                <a:gd name="T15" fmla="*/ 3 h 2376"/>
                <a:gd name="T16" fmla="*/ 49 w 1443"/>
                <a:gd name="T17" fmla="*/ 2 h 2376"/>
                <a:gd name="T18" fmla="*/ 46 w 1443"/>
                <a:gd name="T19" fmla="*/ 2 h 2376"/>
                <a:gd name="T20" fmla="*/ 42 w 1443"/>
                <a:gd name="T21" fmla="*/ 2 h 2376"/>
                <a:gd name="T22" fmla="*/ 38 w 1443"/>
                <a:gd name="T23" fmla="*/ 3 h 2376"/>
                <a:gd name="T24" fmla="*/ 34 w 1443"/>
                <a:gd name="T25" fmla="*/ 4 h 2376"/>
                <a:gd name="T26" fmla="*/ 31 w 1443"/>
                <a:gd name="T27" fmla="*/ 4 h 2376"/>
                <a:gd name="T28" fmla="*/ 36 w 1443"/>
                <a:gd name="T29" fmla="*/ 4 h 2376"/>
                <a:gd name="T30" fmla="*/ 39 w 1443"/>
                <a:gd name="T31" fmla="*/ 5 h 2376"/>
                <a:gd name="T32" fmla="*/ 40 w 1443"/>
                <a:gd name="T33" fmla="*/ 6 h 2376"/>
                <a:gd name="T34" fmla="*/ 36 w 1443"/>
                <a:gd name="T35" fmla="*/ 6 h 2376"/>
                <a:gd name="T36" fmla="*/ 34 w 1443"/>
                <a:gd name="T37" fmla="*/ 7 h 2376"/>
                <a:gd name="T38" fmla="*/ 30 w 1443"/>
                <a:gd name="T39" fmla="*/ 8 h 2376"/>
                <a:gd name="T40" fmla="*/ 27 w 1443"/>
                <a:gd name="T41" fmla="*/ 8 h 2376"/>
                <a:gd name="T42" fmla="*/ 25 w 1443"/>
                <a:gd name="T43" fmla="*/ 9 h 2376"/>
                <a:gd name="T44" fmla="*/ 28 w 1443"/>
                <a:gd name="T45" fmla="*/ 10 h 2376"/>
                <a:gd name="T46" fmla="*/ 26 w 1443"/>
                <a:gd name="T47" fmla="*/ 11 h 2376"/>
                <a:gd name="T48" fmla="*/ 28 w 1443"/>
                <a:gd name="T49" fmla="*/ 11 h 2376"/>
                <a:gd name="T50" fmla="*/ 24 w 1443"/>
                <a:gd name="T51" fmla="*/ 12 h 2376"/>
                <a:gd name="T52" fmla="*/ 26 w 1443"/>
                <a:gd name="T53" fmla="*/ 12 h 2376"/>
                <a:gd name="T54" fmla="*/ 24 w 1443"/>
                <a:gd name="T55" fmla="*/ 11 h 2376"/>
                <a:gd name="T56" fmla="*/ 18 w 1443"/>
                <a:gd name="T57" fmla="*/ 11 h 2376"/>
                <a:gd name="T58" fmla="*/ 16 w 1443"/>
                <a:gd name="T59" fmla="*/ 10 h 2376"/>
                <a:gd name="T60" fmla="*/ 12 w 1443"/>
                <a:gd name="T61" fmla="*/ 10 h 2376"/>
                <a:gd name="T62" fmla="*/ 10 w 1443"/>
                <a:gd name="T63" fmla="*/ 10 h 2376"/>
                <a:gd name="T64" fmla="*/ 7 w 1443"/>
                <a:gd name="T65" fmla="*/ 9 h 2376"/>
                <a:gd name="T66" fmla="*/ 4 w 1443"/>
                <a:gd name="T67" fmla="*/ 9 h 2376"/>
                <a:gd name="T68" fmla="*/ 0 w 1443"/>
                <a:gd name="T69" fmla="*/ 9 h 2376"/>
                <a:gd name="T70" fmla="*/ 0 w 1443"/>
                <a:gd name="T71" fmla="*/ 10 h 2376"/>
                <a:gd name="T72" fmla="*/ 0 w 1443"/>
                <a:gd name="T73" fmla="*/ 11 h 2376"/>
                <a:gd name="T74" fmla="*/ 0 w 1443"/>
                <a:gd name="T75" fmla="*/ 12 h 2376"/>
                <a:gd name="T76" fmla="*/ 0 w 1443"/>
                <a:gd name="T77" fmla="*/ 14 h 2376"/>
                <a:gd name="T78" fmla="*/ 2 w 1443"/>
                <a:gd name="T79" fmla="*/ 15 h 2376"/>
                <a:gd name="T80" fmla="*/ 3 w 1443"/>
                <a:gd name="T81" fmla="*/ 16 h 2376"/>
                <a:gd name="T82" fmla="*/ 5 w 1443"/>
                <a:gd name="T83" fmla="*/ 17 h 2376"/>
                <a:gd name="T84" fmla="*/ 4 w 1443"/>
                <a:gd name="T85" fmla="*/ 18 h 2376"/>
                <a:gd name="T86" fmla="*/ 8 w 1443"/>
                <a:gd name="T87" fmla="*/ 18 h 2376"/>
                <a:gd name="T88" fmla="*/ 11 w 1443"/>
                <a:gd name="T89" fmla="*/ 19 h 2376"/>
                <a:gd name="T90" fmla="*/ 13 w 1443"/>
                <a:gd name="T91" fmla="*/ 20 h 2376"/>
                <a:gd name="T92" fmla="*/ 14 w 1443"/>
                <a:gd name="T93" fmla="*/ 21 h 2376"/>
                <a:gd name="T94" fmla="*/ 18 w 1443"/>
                <a:gd name="T95" fmla="*/ 21 h 2376"/>
                <a:gd name="T96" fmla="*/ 22 w 1443"/>
                <a:gd name="T97" fmla="*/ 22 h 2376"/>
                <a:gd name="T98" fmla="*/ 23 w 1443"/>
                <a:gd name="T99" fmla="*/ 23 h 2376"/>
                <a:gd name="T100" fmla="*/ 24 w 1443"/>
                <a:gd name="T101" fmla="*/ 24 h 2376"/>
                <a:gd name="T102" fmla="*/ 30 w 1443"/>
                <a:gd name="T103" fmla="*/ 24 h 2376"/>
                <a:gd name="T104" fmla="*/ 30 w 1443"/>
                <a:gd name="T105" fmla="*/ 25 h 2376"/>
                <a:gd name="T106" fmla="*/ 32 w 1443"/>
                <a:gd name="T107" fmla="*/ 26 h 2376"/>
                <a:gd name="T108" fmla="*/ 30 w 1443"/>
                <a:gd name="T109" fmla="*/ 26 h 2376"/>
                <a:gd name="T110" fmla="*/ 28 w 1443"/>
                <a:gd name="T111" fmla="*/ 27 h 2376"/>
                <a:gd name="T112" fmla="*/ 29 w 1443"/>
                <a:gd name="T113" fmla="*/ 27 h 2376"/>
                <a:gd name="T114" fmla="*/ 31 w 1443"/>
                <a:gd name="T115" fmla="*/ 28 h 2376"/>
                <a:gd name="T116" fmla="*/ 33 w 1443"/>
                <a:gd name="T117" fmla="*/ 29 h 2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3"/>
                <a:gd name="T178" fmla="*/ 0 h 2376"/>
                <a:gd name="T179" fmla="*/ 1443 w 1443"/>
                <a:gd name="T180" fmla="*/ 2376 h 2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3" h="2376">
                  <a:moveTo>
                    <a:pt x="1443" y="0"/>
                  </a:moveTo>
                  <a:lnTo>
                    <a:pt x="1443" y="38"/>
                  </a:lnTo>
                  <a:lnTo>
                    <a:pt x="1443" y="75"/>
                  </a:lnTo>
                  <a:lnTo>
                    <a:pt x="1441" y="77"/>
                  </a:lnTo>
                  <a:lnTo>
                    <a:pt x="1432" y="113"/>
                  </a:lnTo>
                  <a:lnTo>
                    <a:pt x="1419" y="151"/>
                  </a:lnTo>
                  <a:lnTo>
                    <a:pt x="1403" y="188"/>
                  </a:lnTo>
                  <a:lnTo>
                    <a:pt x="1398" y="201"/>
                  </a:lnTo>
                  <a:lnTo>
                    <a:pt x="1394" y="226"/>
                  </a:lnTo>
                  <a:lnTo>
                    <a:pt x="1374" y="264"/>
                  </a:lnTo>
                  <a:lnTo>
                    <a:pt x="1356" y="302"/>
                  </a:lnTo>
                  <a:lnTo>
                    <a:pt x="1355" y="303"/>
                  </a:lnTo>
                  <a:lnTo>
                    <a:pt x="1349" y="302"/>
                  </a:lnTo>
                  <a:lnTo>
                    <a:pt x="1311" y="293"/>
                  </a:lnTo>
                  <a:lnTo>
                    <a:pt x="1276" y="302"/>
                  </a:lnTo>
                  <a:lnTo>
                    <a:pt x="1268" y="303"/>
                  </a:lnTo>
                  <a:lnTo>
                    <a:pt x="1265" y="302"/>
                  </a:lnTo>
                  <a:lnTo>
                    <a:pt x="1239" y="264"/>
                  </a:lnTo>
                  <a:lnTo>
                    <a:pt x="1225" y="262"/>
                  </a:lnTo>
                  <a:lnTo>
                    <a:pt x="1216" y="264"/>
                  </a:lnTo>
                  <a:lnTo>
                    <a:pt x="1180" y="284"/>
                  </a:lnTo>
                  <a:lnTo>
                    <a:pt x="1140" y="264"/>
                  </a:lnTo>
                  <a:lnTo>
                    <a:pt x="1137" y="260"/>
                  </a:lnTo>
                  <a:lnTo>
                    <a:pt x="1113" y="226"/>
                  </a:lnTo>
                  <a:lnTo>
                    <a:pt x="1099" y="188"/>
                  </a:lnTo>
                  <a:lnTo>
                    <a:pt x="1093" y="180"/>
                  </a:lnTo>
                  <a:lnTo>
                    <a:pt x="1082" y="188"/>
                  </a:lnTo>
                  <a:lnTo>
                    <a:pt x="1050" y="199"/>
                  </a:lnTo>
                  <a:lnTo>
                    <a:pt x="1015" y="188"/>
                  </a:lnTo>
                  <a:lnTo>
                    <a:pt x="1007" y="185"/>
                  </a:lnTo>
                  <a:lnTo>
                    <a:pt x="963" y="174"/>
                  </a:lnTo>
                  <a:lnTo>
                    <a:pt x="934" y="188"/>
                  </a:lnTo>
                  <a:lnTo>
                    <a:pt x="919" y="193"/>
                  </a:lnTo>
                  <a:lnTo>
                    <a:pt x="876" y="226"/>
                  </a:lnTo>
                  <a:lnTo>
                    <a:pt x="875" y="227"/>
                  </a:lnTo>
                  <a:lnTo>
                    <a:pt x="832" y="258"/>
                  </a:lnTo>
                  <a:lnTo>
                    <a:pt x="818" y="264"/>
                  </a:lnTo>
                  <a:lnTo>
                    <a:pt x="789" y="289"/>
                  </a:lnTo>
                  <a:lnTo>
                    <a:pt x="745" y="300"/>
                  </a:lnTo>
                  <a:lnTo>
                    <a:pt x="739" y="302"/>
                  </a:lnTo>
                  <a:lnTo>
                    <a:pt x="702" y="335"/>
                  </a:lnTo>
                  <a:lnTo>
                    <a:pt x="682" y="339"/>
                  </a:lnTo>
                  <a:lnTo>
                    <a:pt x="702" y="353"/>
                  </a:lnTo>
                  <a:lnTo>
                    <a:pt x="745" y="361"/>
                  </a:lnTo>
                  <a:lnTo>
                    <a:pt x="789" y="362"/>
                  </a:lnTo>
                  <a:lnTo>
                    <a:pt x="828" y="377"/>
                  </a:lnTo>
                  <a:lnTo>
                    <a:pt x="832" y="382"/>
                  </a:lnTo>
                  <a:lnTo>
                    <a:pt x="851" y="415"/>
                  </a:lnTo>
                  <a:lnTo>
                    <a:pt x="875" y="431"/>
                  </a:lnTo>
                  <a:lnTo>
                    <a:pt x="891" y="452"/>
                  </a:lnTo>
                  <a:lnTo>
                    <a:pt x="875" y="476"/>
                  </a:lnTo>
                  <a:lnTo>
                    <a:pt x="850" y="490"/>
                  </a:lnTo>
                  <a:lnTo>
                    <a:pt x="832" y="517"/>
                  </a:lnTo>
                  <a:lnTo>
                    <a:pt x="789" y="522"/>
                  </a:lnTo>
                  <a:lnTo>
                    <a:pt x="778" y="528"/>
                  </a:lnTo>
                  <a:lnTo>
                    <a:pt x="745" y="556"/>
                  </a:lnTo>
                  <a:lnTo>
                    <a:pt x="740" y="566"/>
                  </a:lnTo>
                  <a:lnTo>
                    <a:pt x="702" y="594"/>
                  </a:lnTo>
                  <a:lnTo>
                    <a:pt x="687" y="603"/>
                  </a:lnTo>
                  <a:lnTo>
                    <a:pt x="657" y="626"/>
                  </a:lnTo>
                  <a:lnTo>
                    <a:pt x="623" y="641"/>
                  </a:lnTo>
                  <a:lnTo>
                    <a:pt x="614" y="648"/>
                  </a:lnTo>
                  <a:lnTo>
                    <a:pt x="596" y="679"/>
                  </a:lnTo>
                  <a:lnTo>
                    <a:pt x="583" y="716"/>
                  </a:lnTo>
                  <a:lnTo>
                    <a:pt x="571" y="734"/>
                  </a:lnTo>
                  <a:lnTo>
                    <a:pt x="552" y="754"/>
                  </a:lnTo>
                  <a:lnTo>
                    <a:pt x="571" y="767"/>
                  </a:lnTo>
                  <a:lnTo>
                    <a:pt x="584" y="792"/>
                  </a:lnTo>
                  <a:lnTo>
                    <a:pt x="614" y="823"/>
                  </a:lnTo>
                  <a:lnTo>
                    <a:pt x="626" y="830"/>
                  </a:lnTo>
                  <a:lnTo>
                    <a:pt x="614" y="837"/>
                  </a:lnTo>
                  <a:lnTo>
                    <a:pt x="578" y="867"/>
                  </a:lnTo>
                  <a:lnTo>
                    <a:pt x="614" y="898"/>
                  </a:lnTo>
                  <a:lnTo>
                    <a:pt x="623" y="905"/>
                  </a:lnTo>
                  <a:lnTo>
                    <a:pt x="614" y="912"/>
                  </a:lnTo>
                  <a:lnTo>
                    <a:pt x="571" y="943"/>
                  </a:lnTo>
                  <a:lnTo>
                    <a:pt x="571" y="946"/>
                  </a:lnTo>
                  <a:lnTo>
                    <a:pt x="527" y="953"/>
                  </a:lnTo>
                  <a:lnTo>
                    <a:pt x="522" y="943"/>
                  </a:lnTo>
                  <a:lnTo>
                    <a:pt x="527" y="932"/>
                  </a:lnTo>
                  <a:lnTo>
                    <a:pt x="571" y="943"/>
                  </a:lnTo>
                  <a:lnTo>
                    <a:pt x="613" y="905"/>
                  </a:lnTo>
                  <a:lnTo>
                    <a:pt x="571" y="869"/>
                  </a:lnTo>
                  <a:lnTo>
                    <a:pt x="527" y="885"/>
                  </a:lnTo>
                  <a:lnTo>
                    <a:pt x="484" y="899"/>
                  </a:lnTo>
                  <a:lnTo>
                    <a:pt x="439" y="892"/>
                  </a:lnTo>
                  <a:lnTo>
                    <a:pt x="396" y="872"/>
                  </a:lnTo>
                  <a:lnTo>
                    <a:pt x="387" y="867"/>
                  </a:lnTo>
                  <a:lnTo>
                    <a:pt x="370" y="830"/>
                  </a:lnTo>
                  <a:lnTo>
                    <a:pt x="353" y="819"/>
                  </a:lnTo>
                  <a:lnTo>
                    <a:pt x="309" y="823"/>
                  </a:lnTo>
                  <a:lnTo>
                    <a:pt x="297" y="830"/>
                  </a:lnTo>
                  <a:lnTo>
                    <a:pt x="266" y="840"/>
                  </a:lnTo>
                  <a:lnTo>
                    <a:pt x="256" y="830"/>
                  </a:lnTo>
                  <a:lnTo>
                    <a:pt x="249" y="792"/>
                  </a:lnTo>
                  <a:lnTo>
                    <a:pt x="221" y="781"/>
                  </a:lnTo>
                  <a:lnTo>
                    <a:pt x="181" y="754"/>
                  </a:lnTo>
                  <a:lnTo>
                    <a:pt x="178" y="748"/>
                  </a:lnTo>
                  <a:lnTo>
                    <a:pt x="154" y="716"/>
                  </a:lnTo>
                  <a:lnTo>
                    <a:pt x="135" y="695"/>
                  </a:lnTo>
                  <a:lnTo>
                    <a:pt x="118" y="716"/>
                  </a:lnTo>
                  <a:lnTo>
                    <a:pt x="91" y="725"/>
                  </a:lnTo>
                  <a:lnTo>
                    <a:pt x="78" y="716"/>
                  </a:lnTo>
                  <a:lnTo>
                    <a:pt x="48" y="694"/>
                  </a:lnTo>
                  <a:lnTo>
                    <a:pt x="7" y="716"/>
                  </a:lnTo>
                  <a:lnTo>
                    <a:pt x="4" y="721"/>
                  </a:lnTo>
                  <a:lnTo>
                    <a:pt x="2" y="754"/>
                  </a:lnTo>
                  <a:lnTo>
                    <a:pt x="0" y="792"/>
                  </a:lnTo>
                  <a:lnTo>
                    <a:pt x="2" y="830"/>
                  </a:lnTo>
                  <a:lnTo>
                    <a:pt x="1" y="867"/>
                  </a:lnTo>
                  <a:lnTo>
                    <a:pt x="2" y="905"/>
                  </a:lnTo>
                  <a:lnTo>
                    <a:pt x="2" y="943"/>
                  </a:lnTo>
                  <a:lnTo>
                    <a:pt x="4" y="980"/>
                  </a:lnTo>
                  <a:lnTo>
                    <a:pt x="4" y="1009"/>
                  </a:lnTo>
                  <a:lnTo>
                    <a:pt x="5" y="1018"/>
                  </a:lnTo>
                  <a:lnTo>
                    <a:pt x="17" y="1056"/>
                  </a:lnTo>
                  <a:lnTo>
                    <a:pt x="14" y="1094"/>
                  </a:lnTo>
                  <a:lnTo>
                    <a:pt x="30" y="1131"/>
                  </a:lnTo>
                  <a:lnTo>
                    <a:pt x="35" y="1169"/>
                  </a:lnTo>
                  <a:lnTo>
                    <a:pt x="48" y="1190"/>
                  </a:lnTo>
                  <a:lnTo>
                    <a:pt x="55" y="1207"/>
                  </a:lnTo>
                  <a:lnTo>
                    <a:pt x="53" y="1244"/>
                  </a:lnTo>
                  <a:lnTo>
                    <a:pt x="67" y="1282"/>
                  </a:lnTo>
                  <a:lnTo>
                    <a:pt x="62" y="1320"/>
                  </a:lnTo>
                  <a:lnTo>
                    <a:pt x="91" y="1339"/>
                  </a:lnTo>
                  <a:lnTo>
                    <a:pt x="111" y="1358"/>
                  </a:lnTo>
                  <a:lnTo>
                    <a:pt x="91" y="1379"/>
                  </a:lnTo>
                  <a:lnTo>
                    <a:pt x="61" y="1395"/>
                  </a:lnTo>
                  <a:lnTo>
                    <a:pt x="91" y="1431"/>
                  </a:lnTo>
                  <a:lnTo>
                    <a:pt x="93" y="1433"/>
                  </a:lnTo>
                  <a:lnTo>
                    <a:pt x="135" y="1450"/>
                  </a:lnTo>
                  <a:lnTo>
                    <a:pt x="178" y="1442"/>
                  </a:lnTo>
                  <a:lnTo>
                    <a:pt x="197" y="1471"/>
                  </a:lnTo>
                  <a:lnTo>
                    <a:pt x="221" y="1501"/>
                  </a:lnTo>
                  <a:lnTo>
                    <a:pt x="231" y="1508"/>
                  </a:lnTo>
                  <a:lnTo>
                    <a:pt x="266" y="1545"/>
                  </a:lnTo>
                  <a:lnTo>
                    <a:pt x="273" y="1546"/>
                  </a:lnTo>
                  <a:lnTo>
                    <a:pt x="293" y="1584"/>
                  </a:lnTo>
                  <a:lnTo>
                    <a:pt x="297" y="1622"/>
                  </a:lnTo>
                  <a:lnTo>
                    <a:pt x="288" y="1659"/>
                  </a:lnTo>
                  <a:lnTo>
                    <a:pt x="309" y="1688"/>
                  </a:lnTo>
                  <a:lnTo>
                    <a:pt x="353" y="1695"/>
                  </a:lnTo>
                  <a:lnTo>
                    <a:pt x="356" y="1697"/>
                  </a:lnTo>
                  <a:lnTo>
                    <a:pt x="396" y="1727"/>
                  </a:lnTo>
                  <a:lnTo>
                    <a:pt x="403" y="1735"/>
                  </a:lnTo>
                  <a:lnTo>
                    <a:pt x="439" y="1755"/>
                  </a:lnTo>
                  <a:lnTo>
                    <a:pt x="480" y="1772"/>
                  </a:lnTo>
                  <a:lnTo>
                    <a:pt x="484" y="1778"/>
                  </a:lnTo>
                  <a:lnTo>
                    <a:pt x="491" y="1810"/>
                  </a:lnTo>
                  <a:lnTo>
                    <a:pt x="497" y="1848"/>
                  </a:lnTo>
                  <a:lnTo>
                    <a:pt x="527" y="1874"/>
                  </a:lnTo>
                  <a:lnTo>
                    <a:pt x="540" y="1886"/>
                  </a:lnTo>
                  <a:lnTo>
                    <a:pt x="542" y="1923"/>
                  </a:lnTo>
                  <a:lnTo>
                    <a:pt x="571" y="1934"/>
                  </a:lnTo>
                  <a:lnTo>
                    <a:pt x="614" y="1953"/>
                  </a:lnTo>
                  <a:lnTo>
                    <a:pt x="657" y="1948"/>
                  </a:lnTo>
                  <a:lnTo>
                    <a:pt x="673" y="1961"/>
                  </a:lnTo>
                  <a:lnTo>
                    <a:pt x="661" y="1999"/>
                  </a:lnTo>
                  <a:lnTo>
                    <a:pt x="666" y="2036"/>
                  </a:lnTo>
                  <a:lnTo>
                    <a:pt x="667" y="2074"/>
                  </a:lnTo>
                  <a:lnTo>
                    <a:pt x="702" y="2108"/>
                  </a:lnTo>
                  <a:lnTo>
                    <a:pt x="705" y="2112"/>
                  </a:lnTo>
                  <a:lnTo>
                    <a:pt x="702" y="2115"/>
                  </a:lnTo>
                  <a:lnTo>
                    <a:pt x="693" y="2112"/>
                  </a:lnTo>
                  <a:lnTo>
                    <a:pt x="657" y="2087"/>
                  </a:lnTo>
                  <a:lnTo>
                    <a:pt x="614" y="2086"/>
                  </a:lnTo>
                  <a:lnTo>
                    <a:pt x="596" y="2112"/>
                  </a:lnTo>
                  <a:lnTo>
                    <a:pt x="608" y="2150"/>
                  </a:lnTo>
                  <a:lnTo>
                    <a:pt x="614" y="2184"/>
                  </a:lnTo>
                  <a:lnTo>
                    <a:pt x="615" y="2187"/>
                  </a:lnTo>
                  <a:lnTo>
                    <a:pt x="637" y="2225"/>
                  </a:lnTo>
                  <a:lnTo>
                    <a:pt x="656" y="2263"/>
                  </a:lnTo>
                  <a:lnTo>
                    <a:pt x="657" y="2266"/>
                  </a:lnTo>
                  <a:lnTo>
                    <a:pt x="685" y="2300"/>
                  </a:lnTo>
                  <a:lnTo>
                    <a:pt x="702" y="2329"/>
                  </a:lnTo>
                  <a:lnTo>
                    <a:pt x="711" y="2338"/>
                  </a:lnTo>
                  <a:lnTo>
                    <a:pt x="735" y="23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126"/>
            <p:cNvSpPr>
              <a:spLocks/>
            </p:cNvSpPr>
            <p:nvPr/>
          </p:nvSpPr>
          <p:spPr bwMode="auto">
            <a:xfrm>
              <a:off x="2533" y="2956"/>
              <a:ext cx="917" cy="792"/>
            </a:xfrm>
            <a:custGeom>
              <a:avLst/>
              <a:gdLst>
                <a:gd name="T0" fmla="*/ 66 w 1989"/>
                <a:gd name="T1" fmla="*/ 1 h 2376"/>
                <a:gd name="T2" fmla="*/ 71 w 1989"/>
                <a:gd name="T3" fmla="*/ 3 h 2376"/>
                <a:gd name="T4" fmla="*/ 72 w 1989"/>
                <a:gd name="T5" fmla="*/ 4 h 2376"/>
                <a:gd name="T6" fmla="*/ 71 w 1989"/>
                <a:gd name="T7" fmla="*/ 7 h 2376"/>
                <a:gd name="T8" fmla="*/ 66 w 1989"/>
                <a:gd name="T9" fmla="*/ 8 h 2376"/>
                <a:gd name="T10" fmla="*/ 63 w 1989"/>
                <a:gd name="T11" fmla="*/ 10 h 2376"/>
                <a:gd name="T12" fmla="*/ 57 w 1989"/>
                <a:gd name="T13" fmla="*/ 11 h 2376"/>
                <a:gd name="T14" fmla="*/ 54 w 1989"/>
                <a:gd name="T15" fmla="*/ 12 h 2376"/>
                <a:gd name="T16" fmla="*/ 50 w 1989"/>
                <a:gd name="T17" fmla="*/ 13 h 2376"/>
                <a:gd name="T18" fmla="*/ 53 w 1989"/>
                <a:gd name="T19" fmla="*/ 11 h 2376"/>
                <a:gd name="T20" fmla="*/ 48 w 1989"/>
                <a:gd name="T21" fmla="*/ 10 h 2376"/>
                <a:gd name="T22" fmla="*/ 39 w 1989"/>
                <a:gd name="T23" fmla="*/ 10 h 2376"/>
                <a:gd name="T24" fmla="*/ 35 w 1989"/>
                <a:gd name="T25" fmla="*/ 11 h 2376"/>
                <a:gd name="T26" fmla="*/ 28 w 1989"/>
                <a:gd name="T27" fmla="*/ 10 h 2376"/>
                <a:gd name="T28" fmla="*/ 21 w 1989"/>
                <a:gd name="T29" fmla="*/ 9 h 2376"/>
                <a:gd name="T30" fmla="*/ 13 w 1989"/>
                <a:gd name="T31" fmla="*/ 8 h 2376"/>
                <a:gd name="T32" fmla="*/ 13 w 1989"/>
                <a:gd name="T33" fmla="*/ 9 h 2376"/>
                <a:gd name="T34" fmla="*/ 19 w 1989"/>
                <a:gd name="T35" fmla="*/ 11 h 2376"/>
                <a:gd name="T36" fmla="*/ 24 w 1989"/>
                <a:gd name="T37" fmla="*/ 12 h 2376"/>
                <a:gd name="T38" fmla="*/ 26 w 1989"/>
                <a:gd name="T39" fmla="*/ 14 h 2376"/>
                <a:gd name="T40" fmla="*/ 27 w 1989"/>
                <a:gd name="T41" fmla="*/ 16 h 2376"/>
                <a:gd name="T42" fmla="*/ 23 w 1989"/>
                <a:gd name="T43" fmla="*/ 16 h 2376"/>
                <a:gd name="T44" fmla="*/ 14 w 1989"/>
                <a:gd name="T45" fmla="*/ 16 h 2376"/>
                <a:gd name="T46" fmla="*/ 15 w 1989"/>
                <a:gd name="T47" fmla="*/ 18 h 2376"/>
                <a:gd name="T48" fmla="*/ 15 w 1989"/>
                <a:gd name="T49" fmla="*/ 19 h 2376"/>
                <a:gd name="T50" fmla="*/ 12 w 1989"/>
                <a:gd name="T51" fmla="*/ 17 h 2376"/>
                <a:gd name="T52" fmla="*/ 5 w 1989"/>
                <a:gd name="T53" fmla="*/ 16 h 2376"/>
                <a:gd name="T54" fmla="*/ 1 w 1989"/>
                <a:gd name="T55" fmla="*/ 16 h 2376"/>
                <a:gd name="T56" fmla="*/ 1 w 1989"/>
                <a:gd name="T57" fmla="*/ 18 h 2376"/>
                <a:gd name="T58" fmla="*/ 7 w 1989"/>
                <a:gd name="T59" fmla="*/ 20 h 2376"/>
                <a:gd name="T60" fmla="*/ 12 w 1989"/>
                <a:gd name="T61" fmla="*/ 21 h 2376"/>
                <a:gd name="T62" fmla="*/ 11 w 1989"/>
                <a:gd name="T63" fmla="*/ 23 h 2376"/>
                <a:gd name="T64" fmla="*/ 13 w 1989"/>
                <a:gd name="T65" fmla="*/ 25 h 2376"/>
                <a:gd name="T66" fmla="*/ 18 w 1989"/>
                <a:gd name="T67" fmla="*/ 27 h 2376"/>
                <a:gd name="T68" fmla="*/ 17 w 1989"/>
                <a:gd name="T69" fmla="*/ 29 h 2376"/>
                <a:gd name="T70" fmla="*/ 25 w 1989"/>
                <a:gd name="T71" fmla="*/ 29 h 2376"/>
                <a:gd name="T72" fmla="*/ 36 w 1989"/>
                <a:gd name="T73" fmla="*/ 29 h 2376"/>
                <a:gd name="T74" fmla="*/ 48 w 1989"/>
                <a:gd name="T75" fmla="*/ 29 h 2376"/>
                <a:gd name="T76" fmla="*/ 60 w 1989"/>
                <a:gd name="T77" fmla="*/ 29 h 2376"/>
                <a:gd name="T78" fmla="*/ 72 w 1989"/>
                <a:gd name="T79" fmla="*/ 29 h 2376"/>
                <a:gd name="T80" fmla="*/ 84 w 1989"/>
                <a:gd name="T81" fmla="*/ 29 h 2376"/>
                <a:gd name="T82" fmla="*/ 90 w 1989"/>
                <a:gd name="T83" fmla="*/ 28 h 2376"/>
                <a:gd name="T84" fmla="*/ 90 w 1989"/>
                <a:gd name="T85" fmla="*/ 26 h 2376"/>
                <a:gd name="T86" fmla="*/ 90 w 1989"/>
                <a:gd name="T87" fmla="*/ 23 h 2376"/>
                <a:gd name="T88" fmla="*/ 90 w 1989"/>
                <a:gd name="T89" fmla="*/ 20 h 2376"/>
                <a:gd name="T90" fmla="*/ 90 w 1989"/>
                <a:gd name="T91" fmla="*/ 17 h 2376"/>
                <a:gd name="T92" fmla="*/ 90 w 1989"/>
                <a:gd name="T93" fmla="*/ 14 h 2376"/>
                <a:gd name="T94" fmla="*/ 90 w 1989"/>
                <a:gd name="T95" fmla="*/ 12 h 2376"/>
                <a:gd name="T96" fmla="*/ 90 w 1989"/>
                <a:gd name="T97" fmla="*/ 9 h 2376"/>
                <a:gd name="T98" fmla="*/ 90 w 1989"/>
                <a:gd name="T99" fmla="*/ 6 h 2376"/>
                <a:gd name="T100" fmla="*/ 90 w 1989"/>
                <a:gd name="T101" fmla="*/ 3 h 2376"/>
                <a:gd name="T102" fmla="*/ 90 w 1989"/>
                <a:gd name="T103" fmla="*/ 0 h 2376"/>
                <a:gd name="T104" fmla="*/ 80 w 1989"/>
                <a:gd name="T105" fmla="*/ 0 h 2376"/>
                <a:gd name="T106" fmla="*/ 68 w 1989"/>
                <a:gd name="T107" fmla="*/ 0 h 23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89"/>
                <a:gd name="T163" fmla="*/ 0 h 2376"/>
                <a:gd name="T164" fmla="*/ 1989 w 1989"/>
                <a:gd name="T165" fmla="*/ 2376 h 23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89" h="2376">
                  <a:moveTo>
                    <a:pt x="1443" y="0"/>
                  </a:moveTo>
                  <a:lnTo>
                    <a:pt x="1443" y="38"/>
                  </a:lnTo>
                  <a:lnTo>
                    <a:pt x="1466" y="71"/>
                  </a:lnTo>
                  <a:lnTo>
                    <a:pt x="1470" y="75"/>
                  </a:lnTo>
                  <a:lnTo>
                    <a:pt x="1466" y="99"/>
                  </a:lnTo>
                  <a:lnTo>
                    <a:pt x="1463" y="113"/>
                  </a:lnTo>
                  <a:lnTo>
                    <a:pt x="1466" y="130"/>
                  </a:lnTo>
                  <a:lnTo>
                    <a:pt x="1510" y="144"/>
                  </a:lnTo>
                  <a:lnTo>
                    <a:pt x="1553" y="147"/>
                  </a:lnTo>
                  <a:lnTo>
                    <a:pt x="1554" y="151"/>
                  </a:lnTo>
                  <a:lnTo>
                    <a:pt x="1563" y="188"/>
                  </a:lnTo>
                  <a:lnTo>
                    <a:pt x="1565" y="226"/>
                  </a:lnTo>
                  <a:lnTo>
                    <a:pt x="1584" y="264"/>
                  </a:lnTo>
                  <a:lnTo>
                    <a:pt x="1596" y="284"/>
                  </a:lnTo>
                  <a:lnTo>
                    <a:pt x="1602" y="302"/>
                  </a:lnTo>
                  <a:lnTo>
                    <a:pt x="1596" y="324"/>
                  </a:lnTo>
                  <a:lnTo>
                    <a:pt x="1592" y="339"/>
                  </a:lnTo>
                  <a:lnTo>
                    <a:pt x="1596" y="345"/>
                  </a:lnTo>
                  <a:lnTo>
                    <a:pt x="1619" y="377"/>
                  </a:lnTo>
                  <a:lnTo>
                    <a:pt x="1627" y="415"/>
                  </a:lnTo>
                  <a:lnTo>
                    <a:pt x="1631" y="452"/>
                  </a:lnTo>
                  <a:lnTo>
                    <a:pt x="1612" y="490"/>
                  </a:lnTo>
                  <a:lnTo>
                    <a:pt x="1596" y="516"/>
                  </a:lnTo>
                  <a:lnTo>
                    <a:pt x="1585" y="528"/>
                  </a:lnTo>
                  <a:lnTo>
                    <a:pt x="1554" y="566"/>
                  </a:lnTo>
                  <a:lnTo>
                    <a:pt x="1564" y="603"/>
                  </a:lnTo>
                  <a:lnTo>
                    <a:pt x="1553" y="616"/>
                  </a:lnTo>
                  <a:lnTo>
                    <a:pt x="1510" y="632"/>
                  </a:lnTo>
                  <a:lnTo>
                    <a:pt x="1499" y="641"/>
                  </a:lnTo>
                  <a:lnTo>
                    <a:pt x="1468" y="679"/>
                  </a:lnTo>
                  <a:lnTo>
                    <a:pt x="1466" y="681"/>
                  </a:lnTo>
                  <a:lnTo>
                    <a:pt x="1460" y="716"/>
                  </a:lnTo>
                  <a:lnTo>
                    <a:pt x="1432" y="754"/>
                  </a:lnTo>
                  <a:lnTo>
                    <a:pt x="1422" y="758"/>
                  </a:lnTo>
                  <a:lnTo>
                    <a:pt x="1399" y="792"/>
                  </a:lnTo>
                  <a:lnTo>
                    <a:pt x="1381" y="830"/>
                  </a:lnTo>
                  <a:lnTo>
                    <a:pt x="1378" y="834"/>
                  </a:lnTo>
                  <a:lnTo>
                    <a:pt x="1373" y="830"/>
                  </a:lnTo>
                  <a:lnTo>
                    <a:pt x="1335" y="815"/>
                  </a:lnTo>
                  <a:lnTo>
                    <a:pt x="1316" y="830"/>
                  </a:lnTo>
                  <a:lnTo>
                    <a:pt x="1292" y="847"/>
                  </a:lnTo>
                  <a:lnTo>
                    <a:pt x="1258" y="867"/>
                  </a:lnTo>
                  <a:lnTo>
                    <a:pt x="1248" y="898"/>
                  </a:lnTo>
                  <a:lnTo>
                    <a:pt x="1246" y="905"/>
                  </a:lnTo>
                  <a:lnTo>
                    <a:pt x="1248" y="913"/>
                  </a:lnTo>
                  <a:lnTo>
                    <a:pt x="1255" y="943"/>
                  </a:lnTo>
                  <a:lnTo>
                    <a:pt x="1248" y="947"/>
                  </a:lnTo>
                  <a:lnTo>
                    <a:pt x="1205" y="978"/>
                  </a:lnTo>
                  <a:lnTo>
                    <a:pt x="1173" y="980"/>
                  </a:lnTo>
                  <a:lnTo>
                    <a:pt x="1178" y="1018"/>
                  </a:lnTo>
                  <a:lnTo>
                    <a:pt x="1160" y="1038"/>
                  </a:lnTo>
                  <a:lnTo>
                    <a:pt x="1122" y="1056"/>
                  </a:lnTo>
                  <a:lnTo>
                    <a:pt x="1117" y="1057"/>
                  </a:lnTo>
                  <a:lnTo>
                    <a:pt x="1117" y="1056"/>
                  </a:lnTo>
                  <a:lnTo>
                    <a:pt x="1114" y="1018"/>
                  </a:lnTo>
                  <a:lnTo>
                    <a:pt x="1117" y="1002"/>
                  </a:lnTo>
                  <a:lnTo>
                    <a:pt x="1142" y="980"/>
                  </a:lnTo>
                  <a:lnTo>
                    <a:pt x="1160" y="966"/>
                  </a:lnTo>
                  <a:lnTo>
                    <a:pt x="1163" y="943"/>
                  </a:lnTo>
                  <a:lnTo>
                    <a:pt x="1160" y="931"/>
                  </a:lnTo>
                  <a:lnTo>
                    <a:pt x="1133" y="905"/>
                  </a:lnTo>
                  <a:lnTo>
                    <a:pt x="1127" y="867"/>
                  </a:lnTo>
                  <a:lnTo>
                    <a:pt x="1117" y="860"/>
                  </a:lnTo>
                  <a:lnTo>
                    <a:pt x="1074" y="845"/>
                  </a:lnTo>
                  <a:lnTo>
                    <a:pt x="1041" y="830"/>
                  </a:lnTo>
                  <a:lnTo>
                    <a:pt x="1067" y="792"/>
                  </a:lnTo>
                  <a:lnTo>
                    <a:pt x="1030" y="788"/>
                  </a:lnTo>
                  <a:lnTo>
                    <a:pt x="1025" y="792"/>
                  </a:lnTo>
                  <a:lnTo>
                    <a:pt x="987" y="803"/>
                  </a:lnTo>
                  <a:lnTo>
                    <a:pt x="942" y="800"/>
                  </a:lnTo>
                  <a:lnTo>
                    <a:pt x="899" y="823"/>
                  </a:lnTo>
                  <a:lnTo>
                    <a:pt x="856" y="827"/>
                  </a:lnTo>
                  <a:lnTo>
                    <a:pt x="849" y="830"/>
                  </a:lnTo>
                  <a:lnTo>
                    <a:pt x="837" y="867"/>
                  </a:lnTo>
                  <a:lnTo>
                    <a:pt x="819" y="905"/>
                  </a:lnTo>
                  <a:lnTo>
                    <a:pt x="812" y="910"/>
                  </a:lnTo>
                  <a:lnTo>
                    <a:pt x="807" y="905"/>
                  </a:lnTo>
                  <a:lnTo>
                    <a:pt x="781" y="867"/>
                  </a:lnTo>
                  <a:lnTo>
                    <a:pt x="769" y="857"/>
                  </a:lnTo>
                  <a:lnTo>
                    <a:pt x="734" y="830"/>
                  </a:lnTo>
                  <a:lnTo>
                    <a:pt x="724" y="824"/>
                  </a:lnTo>
                  <a:lnTo>
                    <a:pt x="681" y="814"/>
                  </a:lnTo>
                  <a:lnTo>
                    <a:pt x="638" y="814"/>
                  </a:lnTo>
                  <a:lnTo>
                    <a:pt x="611" y="792"/>
                  </a:lnTo>
                  <a:lnTo>
                    <a:pt x="594" y="764"/>
                  </a:lnTo>
                  <a:lnTo>
                    <a:pt x="558" y="754"/>
                  </a:lnTo>
                  <a:lnTo>
                    <a:pt x="551" y="753"/>
                  </a:lnTo>
                  <a:lnTo>
                    <a:pt x="508" y="735"/>
                  </a:lnTo>
                  <a:lnTo>
                    <a:pt x="484" y="716"/>
                  </a:lnTo>
                  <a:lnTo>
                    <a:pt x="463" y="700"/>
                  </a:lnTo>
                  <a:lnTo>
                    <a:pt x="448" y="679"/>
                  </a:lnTo>
                  <a:lnTo>
                    <a:pt x="420" y="648"/>
                  </a:lnTo>
                  <a:lnTo>
                    <a:pt x="410" y="641"/>
                  </a:lnTo>
                  <a:lnTo>
                    <a:pt x="376" y="616"/>
                  </a:lnTo>
                  <a:lnTo>
                    <a:pt x="333" y="620"/>
                  </a:lnTo>
                  <a:lnTo>
                    <a:pt x="290" y="617"/>
                  </a:lnTo>
                  <a:lnTo>
                    <a:pt x="246" y="638"/>
                  </a:lnTo>
                  <a:lnTo>
                    <a:pt x="242" y="641"/>
                  </a:lnTo>
                  <a:lnTo>
                    <a:pt x="246" y="679"/>
                  </a:lnTo>
                  <a:lnTo>
                    <a:pt x="246" y="682"/>
                  </a:lnTo>
                  <a:lnTo>
                    <a:pt x="258" y="716"/>
                  </a:lnTo>
                  <a:lnTo>
                    <a:pt x="290" y="737"/>
                  </a:lnTo>
                  <a:lnTo>
                    <a:pt x="299" y="754"/>
                  </a:lnTo>
                  <a:lnTo>
                    <a:pt x="331" y="792"/>
                  </a:lnTo>
                  <a:lnTo>
                    <a:pt x="333" y="797"/>
                  </a:lnTo>
                  <a:lnTo>
                    <a:pt x="374" y="830"/>
                  </a:lnTo>
                  <a:lnTo>
                    <a:pt x="376" y="831"/>
                  </a:lnTo>
                  <a:lnTo>
                    <a:pt x="420" y="856"/>
                  </a:lnTo>
                  <a:lnTo>
                    <a:pt x="436" y="867"/>
                  </a:lnTo>
                  <a:lnTo>
                    <a:pt x="463" y="884"/>
                  </a:lnTo>
                  <a:lnTo>
                    <a:pt x="486" y="905"/>
                  </a:lnTo>
                  <a:lnTo>
                    <a:pt x="495" y="943"/>
                  </a:lnTo>
                  <a:lnTo>
                    <a:pt x="508" y="958"/>
                  </a:lnTo>
                  <a:lnTo>
                    <a:pt x="530" y="980"/>
                  </a:lnTo>
                  <a:lnTo>
                    <a:pt x="508" y="1013"/>
                  </a:lnTo>
                  <a:lnTo>
                    <a:pt x="505" y="1018"/>
                  </a:lnTo>
                  <a:lnTo>
                    <a:pt x="508" y="1022"/>
                  </a:lnTo>
                  <a:lnTo>
                    <a:pt x="551" y="1055"/>
                  </a:lnTo>
                  <a:lnTo>
                    <a:pt x="551" y="1056"/>
                  </a:lnTo>
                  <a:lnTo>
                    <a:pt x="572" y="1094"/>
                  </a:lnTo>
                  <a:lnTo>
                    <a:pt x="566" y="1131"/>
                  </a:lnTo>
                  <a:lnTo>
                    <a:pt x="582" y="1169"/>
                  </a:lnTo>
                  <a:lnTo>
                    <a:pt x="594" y="1207"/>
                  </a:lnTo>
                  <a:lnTo>
                    <a:pt x="593" y="1244"/>
                  </a:lnTo>
                  <a:lnTo>
                    <a:pt x="589" y="1282"/>
                  </a:lnTo>
                  <a:lnTo>
                    <a:pt x="594" y="1315"/>
                  </a:lnTo>
                  <a:lnTo>
                    <a:pt x="596" y="1320"/>
                  </a:lnTo>
                  <a:lnTo>
                    <a:pt x="621" y="1358"/>
                  </a:lnTo>
                  <a:lnTo>
                    <a:pt x="594" y="1367"/>
                  </a:lnTo>
                  <a:lnTo>
                    <a:pt x="551" y="1374"/>
                  </a:lnTo>
                  <a:lnTo>
                    <a:pt x="538" y="1358"/>
                  </a:lnTo>
                  <a:lnTo>
                    <a:pt x="508" y="1336"/>
                  </a:lnTo>
                  <a:lnTo>
                    <a:pt x="484" y="1320"/>
                  </a:lnTo>
                  <a:lnTo>
                    <a:pt x="463" y="1308"/>
                  </a:lnTo>
                  <a:lnTo>
                    <a:pt x="420" y="1285"/>
                  </a:lnTo>
                  <a:lnTo>
                    <a:pt x="376" y="1300"/>
                  </a:lnTo>
                  <a:lnTo>
                    <a:pt x="333" y="1314"/>
                  </a:lnTo>
                  <a:lnTo>
                    <a:pt x="322" y="1320"/>
                  </a:lnTo>
                  <a:lnTo>
                    <a:pt x="290" y="1347"/>
                  </a:lnTo>
                  <a:lnTo>
                    <a:pt x="278" y="1358"/>
                  </a:lnTo>
                  <a:lnTo>
                    <a:pt x="290" y="1374"/>
                  </a:lnTo>
                  <a:lnTo>
                    <a:pt x="309" y="1395"/>
                  </a:lnTo>
                  <a:lnTo>
                    <a:pt x="314" y="1433"/>
                  </a:lnTo>
                  <a:lnTo>
                    <a:pt x="325" y="1471"/>
                  </a:lnTo>
                  <a:lnTo>
                    <a:pt x="333" y="1479"/>
                  </a:lnTo>
                  <a:lnTo>
                    <a:pt x="354" y="1508"/>
                  </a:lnTo>
                  <a:lnTo>
                    <a:pt x="376" y="1525"/>
                  </a:lnTo>
                  <a:lnTo>
                    <a:pt x="400" y="1546"/>
                  </a:lnTo>
                  <a:lnTo>
                    <a:pt x="376" y="1574"/>
                  </a:lnTo>
                  <a:lnTo>
                    <a:pt x="333" y="1564"/>
                  </a:lnTo>
                  <a:lnTo>
                    <a:pt x="316" y="1546"/>
                  </a:lnTo>
                  <a:lnTo>
                    <a:pt x="290" y="1510"/>
                  </a:lnTo>
                  <a:lnTo>
                    <a:pt x="289" y="1508"/>
                  </a:lnTo>
                  <a:lnTo>
                    <a:pt x="275" y="1471"/>
                  </a:lnTo>
                  <a:lnTo>
                    <a:pt x="273" y="1433"/>
                  </a:lnTo>
                  <a:lnTo>
                    <a:pt x="262" y="1395"/>
                  </a:lnTo>
                  <a:lnTo>
                    <a:pt x="246" y="1387"/>
                  </a:lnTo>
                  <a:lnTo>
                    <a:pt x="202" y="1376"/>
                  </a:lnTo>
                  <a:lnTo>
                    <a:pt x="175" y="1358"/>
                  </a:lnTo>
                  <a:lnTo>
                    <a:pt x="158" y="1333"/>
                  </a:lnTo>
                  <a:lnTo>
                    <a:pt x="127" y="1320"/>
                  </a:lnTo>
                  <a:lnTo>
                    <a:pt x="115" y="1316"/>
                  </a:lnTo>
                  <a:lnTo>
                    <a:pt x="72" y="1287"/>
                  </a:lnTo>
                  <a:lnTo>
                    <a:pt x="66" y="1282"/>
                  </a:lnTo>
                  <a:lnTo>
                    <a:pt x="28" y="1267"/>
                  </a:lnTo>
                  <a:lnTo>
                    <a:pt x="14" y="1282"/>
                  </a:lnTo>
                  <a:lnTo>
                    <a:pt x="25" y="1320"/>
                  </a:lnTo>
                  <a:lnTo>
                    <a:pt x="28" y="1326"/>
                  </a:lnTo>
                  <a:lnTo>
                    <a:pt x="53" y="1358"/>
                  </a:lnTo>
                  <a:lnTo>
                    <a:pt x="28" y="1393"/>
                  </a:lnTo>
                  <a:lnTo>
                    <a:pt x="26" y="1395"/>
                  </a:lnTo>
                  <a:lnTo>
                    <a:pt x="0" y="1433"/>
                  </a:lnTo>
                  <a:lnTo>
                    <a:pt x="19" y="1471"/>
                  </a:lnTo>
                  <a:lnTo>
                    <a:pt x="28" y="1479"/>
                  </a:lnTo>
                  <a:lnTo>
                    <a:pt x="56" y="1508"/>
                  </a:lnTo>
                  <a:lnTo>
                    <a:pt x="72" y="1511"/>
                  </a:lnTo>
                  <a:lnTo>
                    <a:pt x="110" y="1546"/>
                  </a:lnTo>
                  <a:lnTo>
                    <a:pt x="115" y="1571"/>
                  </a:lnTo>
                  <a:lnTo>
                    <a:pt x="144" y="1584"/>
                  </a:lnTo>
                  <a:lnTo>
                    <a:pt x="158" y="1596"/>
                  </a:lnTo>
                  <a:lnTo>
                    <a:pt x="184" y="1622"/>
                  </a:lnTo>
                  <a:lnTo>
                    <a:pt x="196" y="1659"/>
                  </a:lnTo>
                  <a:lnTo>
                    <a:pt x="202" y="1662"/>
                  </a:lnTo>
                  <a:lnTo>
                    <a:pt x="246" y="1686"/>
                  </a:lnTo>
                  <a:lnTo>
                    <a:pt x="256" y="1697"/>
                  </a:lnTo>
                  <a:lnTo>
                    <a:pt x="280" y="1735"/>
                  </a:lnTo>
                  <a:lnTo>
                    <a:pt x="290" y="1756"/>
                  </a:lnTo>
                  <a:lnTo>
                    <a:pt x="298" y="1772"/>
                  </a:lnTo>
                  <a:lnTo>
                    <a:pt x="290" y="1782"/>
                  </a:lnTo>
                  <a:lnTo>
                    <a:pt x="262" y="1810"/>
                  </a:lnTo>
                  <a:lnTo>
                    <a:pt x="246" y="1830"/>
                  </a:lnTo>
                  <a:lnTo>
                    <a:pt x="235" y="1848"/>
                  </a:lnTo>
                  <a:lnTo>
                    <a:pt x="235" y="1886"/>
                  </a:lnTo>
                  <a:lnTo>
                    <a:pt x="246" y="1919"/>
                  </a:lnTo>
                  <a:lnTo>
                    <a:pt x="248" y="1923"/>
                  </a:lnTo>
                  <a:lnTo>
                    <a:pt x="266" y="1961"/>
                  </a:lnTo>
                  <a:lnTo>
                    <a:pt x="290" y="1994"/>
                  </a:lnTo>
                  <a:lnTo>
                    <a:pt x="293" y="1999"/>
                  </a:lnTo>
                  <a:lnTo>
                    <a:pt x="327" y="2036"/>
                  </a:lnTo>
                  <a:lnTo>
                    <a:pt x="333" y="2047"/>
                  </a:lnTo>
                  <a:lnTo>
                    <a:pt x="344" y="2074"/>
                  </a:lnTo>
                  <a:lnTo>
                    <a:pt x="350" y="2112"/>
                  </a:lnTo>
                  <a:lnTo>
                    <a:pt x="376" y="2139"/>
                  </a:lnTo>
                  <a:lnTo>
                    <a:pt x="383" y="2150"/>
                  </a:lnTo>
                  <a:lnTo>
                    <a:pt x="377" y="2187"/>
                  </a:lnTo>
                  <a:lnTo>
                    <a:pt x="386" y="2225"/>
                  </a:lnTo>
                  <a:lnTo>
                    <a:pt x="389" y="2263"/>
                  </a:lnTo>
                  <a:lnTo>
                    <a:pt x="386" y="2300"/>
                  </a:lnTo>
                  <a:lnTo>
                    <a:pt x="376" y="2333"/>
                  </a:lnTo>
                  <a:lnTo>
                    <a:pt x="372" y="2338"/>
                  </a:lnTo>
                  <a:lnTo>
                    <a:pt x="358" y="2376"/>
                  </a:lnTo>
                  <a:lnTo>
                    <a:pt x="376" y="2376"/>
                  </a:lnTo>
                  <a:lnTo>
                    <a:pt x="420" y="2376"/>
                  </a:lnTo>
                  <a:lnTo>
                    <a:pt x="463" y="2376"/>
                  </a:lnTo>
                  <a:lnTo>
                    <a:pt x="508" y="2376"/>
                  </a:lnTo>
                  <a:lnTo>
                    <a:pt x="551" y="2376"/>
                  </a:lnTo>
                  <a:lnTo>
                    <a:pt x="594" y="2376"/>
                  </a:lnTo>
                  <a:lnTo>
                    <a:pt x="638" y="2376"/>
                  </a:lnTo>
                  <a:lnTo>
                    <a:pt x="681" y="2376"/>
                  </a:lnTo>
                  <a:lnTo>
                    <a:pt x="724" y="2376"/>
                  </a:lnTo>
                  <a:lnTo>
                    <a:pt x="769" y="2376"/>
                  </a:lnTo>
                  <a:lnTo>
                    <a:pt x="812" y="2376"/>
                  </a:lnTo>
                  <a:lnTo>
                    <a:pt x="856" y="2376"/>
                  </a:lnTo>
                  <a:lnTo>
                    <a:pt x="899" y="2376"/>
                  </a:lnTo>
                  <a:lnTo>
                    <a:pt x="942" y="2376"/>
                  </a:lnTo>
                  <a:lnTo>
                    <a:pt x="987" y="2376"/>
                  </a:lnTo>
                  <a:lnTo>
                    <a:pt x="1030" y="2376"/>
                  </a:lnTo>
                  <a:lnTo>
                    <a:pt x="1074" y="2376"/>
                  </a:lnTo>
                  <a:lnTo>
                    <a:pt x="1117" y="2376"/>
                  </a:lnTo>
                  <a:lnTo>
                    <a:pt x="1160" y="2376"/>
                  </a:lnTo>
                  <a:lnTo>
                    <a:pt x="1205" y="2376"/>
                  </a:lnTo>
                  <a:lnTo>
                    <a:pt x="1248" y="2376"/>
                  </a:lnTo>
                  <a:lnTo>
                    <a:pt x="1292" y="2376"/>
                  </a:lnTo>
                  <a:lnTo>
                    <a:pt x="1335" y="2376"/>
                  </a:lnTo>
                  <a:lnTo>
                    <a:pt x="1378" y="2376"/>
                  </a:lnTo>
                  <a:lnTo>
                    <a:pt x="1422" y="2376"/>
                  </a:lnTo>
                  <a:lnTo>
                    <a:pt x="1466" y="2376"/>
                  </a:lnTo>
                  <a:lnTo>
                    <a:pt x="1510" y="2376"/>
                  </a:lnTo>
                  <a:lnTo>
                    <a:pt x="1553" y="2376"/>
                  </a:lnTo>
                  <a:lnTo>
                    <a:pt x="1596" y="2376"/>
                  </a:lnTo>
                  <a:lnTo>
                    <a:pt x="1640" y="2376"/>
                  </a:lnTo>
                  <a:lnTo>
                    <a:pt x="1683" y="2376"/>
                  </a:lnTo>
                  <a:lnTo>
                    <a:pt x="1728" y="2376"/>
                  </a:lnTo>
                  <a:lnTo>
                    <a:pt x="1771" y="2376"/>
                  </a:lnTo>
                  <a:lnTo>
                    <a:pt x="1814" y="2376"/>
                  </a:lnTo>
                  <a:lnTo>
                    <a:pt x="1858" y="2376"/>
                  </a:lnTo>
                  <a:lnTo>
                    <a:pt x="1901" y="2376"/>
                  </a:lnTo>
                  <a:lnTo>
                    <a:pt x="1946" y="2376"/>
                  </a:lnTo>
                  <a:lnTo>
                    <a:pt x="1989" y="2376"/>
                  </a:lnTo>
                  <a:lnTo>
                    <a:pt x="1989" y="2338"/>
                  </a:lnTo>
                  <a:lnTo>
                    <a:pt x="1989" y="2300"/>
                  </a:lnTo>
                  <a:lnTo>
                    <a:pt x="1989" y="2263"/>
                  </a:lnTo>
                  <a:lnTo>
                    <a:pt x="1989" y="2225"/>
                  </a:lnTo>
                  <a:lnTo>
                    <a:pt x="1989" y="2187"/>
                  </a:lnTo>
                  <a:lnTo>
                    <a:pt x="1989" y="2150"/>
                  </a:lnTo>
                  <a:lnTo>
                    <a:pt x="1989" y="2112"/>
                  </a:lnTo>
                  <a:lnTo>
                    <a:pt x="1989" y="2074"/>
                  </a:lnTo>
                  <a:lnTo>
                    <a:pt x="1989" y="2036"/>
                  </a:lnTo>
                  <a:lnTo>
                    <a:pt x="1989" y="1999"/>
                  </a:lnTo>
                  <a:lnTo>
                    <a:pt x="1989" y="1961"/>
                  </a:lnTo>
                  <a:lnTo>
                    <a:pt x="1989" y="1923"/>
                  </a:lnTo>
                  <a:lnTo>
                    <a:pt x="1989" y="1886"/>
                  </a:lnTo>
                  <a:lnTo>
                    <a:pt x="1989" y="1848"/>
                  </a:lnTo>
                  <a:lnTo>
                    <a:pt x="1989" y="1810"/>
                  </a:lnTo>
                  <a:lnTo>
                    <a:pt x="1989" y="1772"/>
                  </a:lnTo>
                  <a:lnTo>
                    <a:pt x="1989" y="1735"/>
                  </a:lnTo>
                  <a:lnTo>
                    <a:pt x="1989" y="1697"/>
                  </a:lnTo>
                  <a:lnTo>
                    <a:pt x="1989" y="1659"/>
                  </a:lnTo>
                  <a:lnTo>
                    <a:pt x="1989" y="1622"/>
                  </a:lnTo>
                  <a:lnTo>
                    <a:pt x="1989" y="1584"/>
                  </a:lnTo>
                  <a:lnTo>
                    <a:pt x="1989" y="1546"/>
                  </a:lnTo>
                  <a:lnTo>
                    <a:pt x="1989" y="1508"/>
                  </a:lnTo>
                  <a:lnTo>
                    <a:pt x="1989" y="1471"/>
                  </a:lnTo>
                  <a:lnTo>
                    <a:pt x="1989" y="1433"/>
                  </a:lnTo>
                  <a:lnTo>
                    <a:pt x="1989" y="1395"/>
                  </a:lnTo>
                  <a:lnTo>
                    <a:pt x="1989" y="1358"/>
                  </a:lnTo>
                  <a:lnTo>
                    <a:pt x="1989" y="1320"/>
                  </a:lnTo>
                  <a:lnTo>
                    <a:pt x="1989" y="1282"/>
                  </a:lnTo>
                  <a:lnTo>
                    <a:pt x="1989" y="1244"/>
                  </a:lnTo>
                  <a:lnTo>
                    <a:pt x="1989" y="1207"/>
                  </a:lnTo>
                  <a:lnTo>
                    <a:pt x="1989" y="1169"/>
                  </a:lnTo>
                  <a:lnTo>
                    <a:pt x="1989" y="1131"/>
                  </a:lnTo>
                  <a:lnTo>
                    <a:pt x="1989" y="1094"/>
                  </a:lnTo>
                  <a:lnTo>
                    <a:pt x="1989" y="1056"/>
                  </a:lnTo>
                  <a:lnTo>
                    <a:pt x="1989" y="1018"/>
                  </a:lnTo>
                  <a:lnTo>
                    <a:pt x="1989" y="980"/>
                  </a:lnTo>
                  <a:lnTo>
                    <a:pt x="1989" y="943"/>
                  </a:lnTo>
                  <a:lnTo>
                    <a:pt x="1989" y="905"/>
                  </a:lnTo>
                  <a:lnTo>
                    <a:pt x="1989" y="867"/>
                  </a:lnTo>
                  <a:lnTo>
                    <a:pt x="1989" y="830"/>
                  </a:lnTo>
                  <a:lnTo>
                    <a:pt x="1989" y="792"/>
                  </a:lnTo>
                  <a:lnTo>
                    <a:pt x="1989" y="754"/>
                  </a:lnTo>
                  <a:lnTo>
                    <a:pt x="1989" y="716"/>
                  </a:lnTo>
                  <a:lnTo>
                    <a:pt x="1989" y="679"/>
                  </a:lnTo>
                  <a:lnTo>
                    <a:pt x="1989" y="641"/>
                  </a:lnTo>
                  <a:lnTo>
                    <a:pt x="1989" y="603"/>
                  </a:lnTo>
                  <a:lnTo>
                    <a:pt x="1989" y="533"/>
                  </a:lnTo>
                  <a:lnTo>
                    <a:pt x="1989" y="509"/>
                  </a:lnTo>
                  <a:lnTo>
                    <a:pt x="1989" y="476"/>
                  </a:lnTo>
                  <a:lnTo>
                    <a:pt x="1989" y="452"/>
                  </a:lnTo>
                  <a:lnTo>
                    <a:pt x="1989" y="415"/>
                  </a:lnTo>
                  <a:lnTo>
                    <a:pt x="1989" y="377"/>
                  </a:lnTo>
                  <a:lnTo>
                    <a:pt x="1989" y="339"/>
                  </a:lnTo>
                  <a:lnTo>
                    <a:pt x="1989" y="302"/>
                  </a:lnTo>
                  <a:lnTo>
                    <a:pt x="1989" y="264"/>
                  </a:lnTo>
                  <a:lnTo>
                    <a:pt x="1989" y="226"/>
                  </a:lnTo>
                  <a:lnTo>
                    <a:pt x="1989" y="188"/>
                  </a:lnTo>
                  <a:lnTo>
                    <a:pt x="1989" y="151"/>
                  </a:lnTo>
                  <a:lnTo>
                    <a:pt x="1989" y="113"/>
                  </a:lnTo>
                  <a:lnTo>
                    <a:pt x="1989" y="75"/>
                  </a:lnTo>
                  <a:lnTo>
                    <a:pt x="1989" y="38"/>
                  </a:lnTo>
                  <a:lnTo>
                    <a:pt x="1989" y="0"/>
                  </a:lnTo>
                  <a:lnTo>
                    <a:pt x="1946" y="0"/>
                  </a:lnTo>
                  <a:lnTo>
                    <a:pt x="1901" y="0"/>
                  </a:lnTo>
                  <a:lnTo>
                    <a:pt x="1858" y="0"/>
                  </a:lnTo>
                  <a:lnTo>
                    <a:pt x="1840" y="0"/>
                  </a:lnTo>
                  <a:lnTo>
                    <a:pt x="1771" y="0"/>
                  </a:lnTo>
                  <a:lnTo>
                    <a:pt x="1728" y="0"/>
                  </a:lnTo>
                  <a:lnTo>
                    <a:pt x="1683" y="0"/>
                  </a:lnTo>
                  <a:lnTo>
                    <a:pt x="1640" y="0"/>
                  </a:lnTo>
                  <a:lnTo>
                    <a:pt x="1596" y="0"/>
                  </a:lnTo>
                  <a:lnTo>
                    <a:pt x="1553" y="0"/>
                  </a:lnTo>
                  <a:lnTo>
                    <a:pt x="1510" y="0"/>
                  </a:lnTo>
                  <a:lnTo>
                    <a:pt x="1466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127"/>
            <p:cNvSpPr>
              <a:spLocks/>
            </p:cNvSpPr>
            <p:nvPr/>
          </p:nvSpPr>
          <p:spPr bwMode="auto">
            <a:xfrm>
              <a:off x="2533" y="2956"/>
              <a:ext cx="751" cy="792"/>
            </a:xfrm>
            <a:custGeom>
              <a:avLst/>
              <a:gdLst>
                <a:gd name="T0" fmla="*/ 66 w 1631"/>
                <a:gd name="T1" fmla="*/ 1 h 2376"/>
                <a:gd name="T2" fmla="*/ 68 w 1631"/>
                <a:gd name="T3" fmla="*/ 2 h 2376"/>
                <a:gd name="T4" fmla="*/ 70 w 1631"/>
                <a:gd name="T5" fmla="*/ 3 h 2376"/>
                <a:gd name="T6" fmla="*/ 72 w 1631"/>
                <a:gd name="T7" fmla="*/ 4 h 2376"/>
                <a:gd name="T8" fmla="*/ 73 w 1631"/>
                <a:gd name="T9" fmla="*/ 5 h 2376"/>
                <a:gd name="T10" fmla="*/ 71 w 1631"/>
                <a:gd name="T11" fmla="*/ 7 h 2376"/>
                <a:gd name="T12" fmla="*/ 68 w 1631"/>
                <a:gd name="T13" fmla="*/ 8 h 2376"/>
                <a:gd name="T14" fmla="*/ 65 w 1631"/>
                <a:gd name="T15" fmla="*/ 9 h 2376"/>
                <a:gd name="T16" fmla="*/ 62 w 1631"/>
                <a:gd name="T17" fmla="*/ 10 h 2376"/>
                <a:gd name="T18" fmla="*/ 59 w 1631"/>
                <a:gd name="T19" fmla="*/ 10 h 2376"/>
                <a:gd name="T20" fmla="*/ 56 w 1631"/>
                <a:gd name="T21" fmla="*/ 11 h 2376"/>
                <a:gd name="T22" fmla="*/ 54 w 1631"/>
                <a:gd name="T23" fmla="*/ 12 h 2376"/>
                <a:gd name="T24" fmla="*/ 51 w 1631"/>
                <a:gd name="T25" fmla="*/ 13 h 2376"/>
                <a:gd name="T26" fmla="*/ 50 w 1631"/>
                <a:gd name="T27" fmla="*/ 12 h 2376"/>
                <a:gd name="T28" fmla="*/ 52 w 1631"/>
                <a:gd name="T29" fmla="*/ 11 h 2376"/>
                <a:gd name="T30" fmla="*/ 48 w 1631"/>
                <a:gd name="T31" fmla="*/ 10 h 2376"/>
                <a:gd name="T32" fmla="*/ 46 w 1631"/>
                <a:gd name="T33" fmla="*/ 10 h 2376"/>
                <a:gd name="T34" fmla="*/ 38 w 1631"/>
                <a:gd name="T35" fmla="*/ 10 h 2376"/>
                <a:gd name="T36" fmla="*/ 36 w 1631"/>
                <a:gd name="T37" fmla="*/ 11 h 2376"/>
                <a:gd name="T38" fmla="*/ 33 w 1631"/>
                <a:gd name="T39" fmla="*/ 10 h 2376"/>
                <a:gd name="T40" fmla="*/ 27 w 1631"/>
                <a:gd name="T41" fmla="*/ 10 h 2376"/>
                <a:gd name="T42" fmla="*/ 23 w 1631"/>
                <a:gd name="T43" fmla="*/ 9 h 2376"/>
                <a:gd name="T44" fmla="*/ 19 w 1631"/>
                <a:gd name="T45" fmla="*/ 8 h 2376"/>
                <a:gd name="T46" fmla="*/ 13 w 1631"/>
                <a:gd name="T47" fmla="*/ 8 h 2376"/>
                <a:gd name="T48" fmla="*/ 11 w 1631"/>
                <a:gd name="T49" fmla="*/ 8 h 2376"/>
                <a:gd name="T50" fmla="*/ 15 w 1631"/>
                <a:gd name="T51" fmla="*/ 10 h 2376"/>
                <a:gd name="T52" fmla="*/ 19 w 1631"/>
                <a:gd name="T53" fmla="*/ 11 h 2376"/>
                <a:gd name="T54" fmla="*/ 22 w 1631"/>
                <a:gd name="T55" fmla="*/ 12 h 2376"/>
                <a:gd name="T56" fmla="*/ 23 w 1631"/>
                <a:gd name="T57" fmla="*/ 13 h 2376"/>
                <a:gd name="T58" fmla="*/ 26 w 1631"/>
                <a:gd name="T59" fmla="*/ 14 h 2376"/>
                <a:gd name="T60" fmla="*/ 27 w 1631"/>
                <a:gd name="T61" fmla="*/ 15 h 2376"/>
                <a:gd name="T62" fmla="*/ 28 w 1631"/>
                <a:gd name="T63" fmla="*/ 17 h 2376"/>
                <a:gd name="T64" fmla="*/ 23 w 1631"/>
                <a:gd name="T65" fmla="*/ 16 h 2376"/>
                <a:gd name="T66" fmla="*/ 17 w 1631"/>
                <a:gd name="T67" fmla="*/ 16 h 2376"/>
                <a:gd name="T68" fmla="*/ 12 w 1631"/>
                <a:gd name="T69" fmla="*/ 17 h 2376"/>
                <a:gd name="T70" fmla="*/ 15 w 1631"/>
                <a:gd name="T71" fmla="*/ 18 h 2376"/>
                <a:gd name="T72" fmla="*/ 18 w 1631"/>
                <a:gd name="T73" fmla="*/ 19 h 2376"/>
                <a:gd name="T74" fmla="*/ 13 w 1631"/>
                <a:gd name="T75" fmla="*/ 19 h 2376"/>
                <a:gd name="T76" fmla="*/ 12 w 1631"/>
                <a:gd name="T77" fmla="*/ 17 h 2376"/>
                <a:gd name="T78" fmla="*/ 7 w 1631"/>
                <a:gd name="T79" fmla="*/ 16 h 2376"/>
                <a:gd name="T80" fmla="*/ 3 w 1631"/>
                <a:gd name="T81" fmla="*/ 16 h 2376"/>
                <a:gd name="T82" fmla="*/ 1 w 1631"/>
                <a:gd name="T83" fmla="*/ 16 h 2376"/>
                <a:gd name="T84" fmla="*/ 0 w 1631"/>
                <a:gd name="T85" fmla="*/ 18 h 2376"/>
                <a:gd name="T86" fmla="*/ 3 w 1631"/>
                <a:gd name="T87" fmla="*/ 19 h 2376"/>
                <a:gd name="T88" fmla="*/ 7 w 1631"/>
                <a:gd name="T89" fmla="*/ 20 h 2376"/>
                <a:gd name="T90" fmla="*/ 11 w 1631"/>
                <a:gd name="T91" fmla="*/ 21 h 2376"/>
                <a:gd name="T92" fmla="*/ 13 w 1631"/>
                <a:gd name="T93" fmla="*/ 22 h 2376"/>
                <a:gd name="T94" fmla="*/ 11 w 1631"/>
                <a:gd name="T95" fmla="*/ 23 h 2376"/>
                <a:gd name="T96" fmla="*/ 12 w 1631"/>
                <a:gd name="T97" fmla="*/ 24 h 2376"/>
                <a:gd name="T98" fmla="*/ 15 w 1631"/>
                <a:gd name="T99" fmla="*/ 25 h 2376"/>
                <a:gd name="T100" fmla="*/ 17 w 1631"/>
                <a:gd name="T101" fmla="*/ 27 h 2376"/>
                <a:gd name="T102" fmla="*/ 17 w 1631"/>
                <a:gd name="T103" fmla="*/ 28 h 23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31"/>
                <a:gd name="T157" fmla="*/ 0 h 2376"/>
                <a:gd name="T158" fmla="*/ 1631 w 1631"/>
                <a:gd name="T159" fmla="*/ 2376 h 23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31" h="2376">
                  <a:moveTo>
                    <a:pt x="1443" y="0"/>
                  </a:moveTo>
                  <a:lnTo>
                    <a:pt x="1443" y="38"/>
                  </a:lnTo>
                  <a:lnTo>
                    <a:pt x="1466" y="71"/>
                  </a:lnTo>
                  <a:lnTo>
                    <a:pt x="1470" y="75"/>
                  </a:lnTo>
                  <a:lnTo>
                    <a:pt x="1466" y="99"/>
                  </a:lnTo>
                  <a:lnTo>
                    <a:pt x="1463" y="113"/>
                  </a:lnTo>
                  <a:lnTo>
                    <a:pt x="1466" y="130"/>
                  </a:lnTo>
                  <a:lnTo>
                    <a:pt x="1510" y="144"/>
                  </a:lnTo>
                  <a:lnTo>
                    <a:pt x="1553" y="147"/>
                  </a:lnTo>
                  <a:lnTo>
                    <a:pt x="1554" y="151"/>
                  </a:lnTo>
                  <a:lnTo>
                    <a:pt x="1563" y="188"/>
                  </a:lnTo>
                  <a:lnTo>
                    <a:pt x="1565" y="226"/>
                  </a:lnTo>
                  <a:lnTo>
                    <a:pt x="1584" y="264"/>
                  </a:lnTo>
                  <a:lnTo>
                    <a:pt x="1596" y="284"/>
                  </a:lnTo>
                  <a:lnTo>
                    <a:pt x="1602" y="302"/>
                  </a:lnTo>
                  <a:lnTo>
                    <a:pt x="1596" y="324"/>
                  </a:lnTo>
                  <a:lnTo>
                    <a:pt x="1592" y="339"/>
                  </a:lnTo>
                  <a:lnTo>
                    <a:pt x="1596" y="345"/>
                  </a:lnTo>
                  <a:lnTo>
                    <a:pt x="1619" y="377"/>
                  </a:lnTo>
                  <a:lnTo>
                    <a:pt x="1627" y="415"/>
                  </a:lnTo>
                  <a:lnTo>
                    <a:pt x="1631" y="452"/>
                  </a:lnTo>
                  <a:lnTo>
                    <a:pt x="1612" y="490"/>
                  </a:lnTo>
                  <a:lnTo>
                    <a:pt x="1596" y="516"/>
                  </a:lnTo>
                  <a:lnTo>
                    <a:pt x="1585" y="528"/>
                  </a:lnTo>
                  <a:lnTo>
                    <a:pt x="1554" y="566"/>
                  </a:lnTo>
                  <a:lnTo>
                    <a:pt x="1564" y="603"/>
                  </a:lnTo>
                  <a:lnTo>
                    <a:pt x="1553" y="616"/>
                  </a:lnTo>
                  <a:lnTo>
                    <a:pt x="1510" y="632"/>
                  </a:lnTo>
                  <a:lnTo>
                    <a:pt x="1499" y="641"/>
                  </a:lnTo>
                  <a:lnTo>
                    <a:pt x="1468" y="679"/>
                  </a:lnTo>
                  <a:lnTo>
                    <a:pt x="1466" y="681"/>
                  </a:lnTo>
                  <a:lnTo>
                    <a:pt x="1460" y="716"/>
                  </a:lnTo>
                  <a:lnTo>
                    <a:pt x="1432" y="754"/>
                  </a:lnTo>
                  <a:lnTo>
                    <a:pt x="1422" y="758"/>
                  </a:lnTo>
                  <a:lnTo>
                    <a:pt x="1399" y="792"/>
                  </a:lnTo>
                  <a:lnTo>
                    <a:pt x="1381" y="830"/>
                  </a:lnTo>
                  <a:lnTo>
                    <a:pt x="1378" y="834"/>
                  </a:lnTo>
                  <a:lnTo>
                    <a:pt x="1373" y="830"/>
                  </a:lnTo>
                  <a:lnTo>
                    <a:pt x="1335" y="815"/>
                  </a:lnTo>
                  <a:lnTo>
                    <a:pt x="1316" y="830"/>
                  </a:lnTo>
                  <a:lnTo>
                    <a:pt x="1292" y="847"/>
                  </a:lnTo>
                  <a:lnTo>
                    <a:pt x="1258" y="867"/>
                  </a:lnTo>
                  <a:lnTo>
                    <a:pt x="1248" y="898"/>
                  </a:lnTo>
                  <a:lnTo>
                    <a:pt x="1246" y="905"/>
                  </a:lnTo>
                  <a:lnTo>
                    <a:pt x="1248" y="913"/>
                  </a:lnTo>
                  <a:lnTo>
                    <a:pt x="1255" y="943"/>
                  </a:lnTo>
                  <a:lnTo>
                    <a:pt x="1248" y="947"/>
                  </a:lnTo>
                  <a:lnTo>
                    <a:pt x="1205" y="978"/>
                  </a:lnTo>
                  <a:lnTo>
                    <a:pt x="1173" y="980"/>
                  </a:lnTo>
                  <a:lnTo>
                    <a:pt x="1178" y="1018"/>
                  </a:lnTo>
                  <a:lnTo>
                    <a:pt x="1160" y="1038"/>
                  </a:lnTo>
                  <a:lnTo>
                    <a:pt x="1122" y="1056"/>
                  </a:lnTo>
                  <a:lnTo>
                    <a:pt x="1117" y="1057"/>
                  </a:lnTo>
                  <a:lnTo>
                    <a:pt x="1117" y="1056"/>
                  </a:lnTo>
                  <a:lnTo>
                    <a:pt x="1114" y="1018"/>
                  </a:lnTo>
                  <a:lnTo>
                    <a:pt x="1117" y="1002"/>
                  </a:lnTo>
                  <a:lnTo>
                    <a:pt x="1142" y="980"/>
                  </a:lnTo>
                  <a:lnTo>
                    <a:pt x="1160" y="966"/>
                  </a:lnTo>
                  <a:lnTo>
                    <a:pt x="1163" y="943"/>
                  </a:lnTo>
                  <a:lnTo>
                    <a:pt x="1160" y="931"/>
                  </a:lnTo>
                  <a:lnTo>
                    <a:pt x="1133" y="905"/>
                  </a:lnTo>
                  <a:lnTo>
                    <a:pt x="1127" y="867"/>
                  </a:lnTo>
                  <a:lnTo>
                    <a:pt x="1117" y="860"/>
                  </a:lnTo>
                  <a:lnTo>
                    <a:pt x="1074" y="845"/>
                  </a:lnTo>
                  <a:lnTo>
                    <a:pt x="1041" y="830"/>
                  </a:lnTo>
                  <a:lnTo>
                    <a:pt x="1067" y="792"/>
                  </a:lnTo>
                  <a:lnTo>
                    <a:pt x="1030" y="788"/>
                  </a:lnTo>
                  <a:lnTo>
                    <a:pt x="1025" y="792"/>
                  </a:lnTo>
                  <a:lnTo>
                    <a:pt x="987" y="803"/>
                  </a:lnTo>
                  <a:lnTo>
                    <a:pt x="942" y="800"/>
                  </a:lnTo>
                  <a:lnTo>
                    <a:pt x="899" y="823"/>
                  </a:lnTo>
                  <a:lnTo>
                    <a:pt x="856" y="827"/>
                  </a:lnTo>
                  <a:lnTo>
                    <a:pt x="849" y="830"/>
                  </a:lnTo>
                  <a:lnTo>
                    <a:pt x="837" y="867"/>
                  </a:lnTo>
                  <a:lnTo>
                    <a:pt x="819" y="905"/>
                  </a:lnTo>
                  <a:lnTo>
                    <a:pt x="812" y="910"/>
                  </a:lnTo>
                  <a:lnTo>
                    <a:pt x="807" y="905"/>
                  </a:lnTo>
                  <a:lnTo>
                    <a:pt x="781" y="867"/>
                  </a:lnTo>
                  <a:lnTo>
                    <a:pt x="769" y="857"/>
                  </a:lnTo>
                  <a:lnTo>
                    <a:pt x="734" y="830"/>
                  </a:lnTo>
                  <a:lnTo>
                    <a:pt x="724" y="824"/>
                  </a:lnTo>
                  <a:lnTo>
                    <a:pt x="681" y="814"/>
                  </a:lnTo>
                  <a:lnTo>
                    <a:pt x="638" y="814"/>
                  </a:lnTo>
                  <a:lnTo>
                    <a:pt x="611" y="792"/>
                  </a:lnTo>
                  <a:lnTo>
                    <a:pt x="594" y="764"/>
                  </a:lnTo>
                  <a:lnTo>
                    <a:pt x="558" y="754"/>
                  </a:lnTo>
                  <a:lnTo>
                    <a:pt x="551" y="753"/>
                  </a:lnTo>
                  <a:lnTo>
                    <a:pt x="508" y="735"/>
                  </a:lnTo>
                  <a:lnTo>
                    <a:pt x="484" y="716"/>
                  </a:lnTo>
                  <a:lnTo>
                    <a:pt x="463" y="700"/>
                  </a:lnTo>
                  <a:lnTo>
                    <a:pt x="448" y="679"/>
                  </a:lnTo>
                  <a:lnTo>
                    <a:pt x="420" y="648"/>
                  </a:lnTo>
                  <a:lnTo>
                    <a:pt x="410" y="641"/>
                  </a:lnTo>
                  <a:lnTo>
                    <a:pt x="376" y="616"/>
                  </a:lnTo>
                  <a:lnTo>
                    <a:pt x="333" y="620"/>
                  </a:lnTo>
                  <a:lnTo>
                    <a:pt x="290" y="617"/>
                  </a:lnTo>
                  <a:lnTo>
                    <a:pt x="246" y="638"/>
                  </a:lnTo>
                  <a:lnTo>
                    <a:pt x="242" y="641"/>
                  </a:lnTo>
                  <a:lnTo>
                    <a:pt x="246" y="679"/>
                  </a:lnTo>
                  <a:lnTo>
                    <a:pt x="246" y="682"/>
                  </a:lnTo>
                  <a:lnTo>
                    <a:pt x="258" y="716"/>
                  </a:lnTo>
                  <a:lnTo>
                    <a:pt x="290" y="737"/>
                  </a:lnTo>
                  <a:lnTo>
                    <a:pt x="299" y="754"/>
                  </a:lnTo>
                  <a:lnTo>
                    <a:pt x="331" y="792"/>
                  </a:lnTo>
                  <a:lnTo>
                    <a:pt x="333" y="797"/>
                  </a:lnTo>
                  <a:lnTo>
                    <a:pt x="374" y="830"/>
                  </a:lnTo>
                  <a:lnTo>
                    <a:pt x="376" y="831"/>
                  </a:lnTo>
                  <a:lnTo>
                    <a:pt x="420" y="856"/>
                  </a:lnTo>
                  <a:lnTo>
                    <a:pt x="436" y="867"/>
                  </a:lnTo>
                  <a:lnTo>
                    <a:pt x="463" y="884"/>
                  </a:lnTo>
                  <a:lnTo>
                    <a:pt x="486" y="905"/>
                  </a:lnTo>
                  <a:lnTo>
                    <a:pt x="495" y="943"/>
                  </a:lnTo>
                  <a:lnTo>
                    <a:pt x="508" y="958"/>
                  </a:lnTo>
                  <a:lnTo>
                    <a:pt x="530" y="980"/>
                  </a:lnTo>
                  <a:lnTo>
                    <a:pt x="508" y="1013"/>
                  </a:lnTo>
                  <a:lnTo>
                    <a:pt x="505" y="1018"/>
                  </a:lnTo>
                  <a:lnTo>
                    <a:pt x="508" y="1022"/>
                  </a:lnTo>
                  <a:lnTo>
                    <a:pt x="551" y="1055"/>
                  </a:lnTo>
                  <a:lnTo>
                    <a:pt x="551" y="1056"/>
                  </a:lnTo>
                  <a:lnTo>
                    <a:pt x="572" y="1094"/>
                  </a:lnTo>
                  <a:lnTo>
                    <a:pt x="566" y="1131"/>
                  </a:lnTo>
                  <a:lnTo>
                    <a:pt x="582" y="1169"/>
                  </a:lnTo>
                  <a:lnTo>
                    <a:pt x="594" y="1207"/>
                  </a:lnTo>
                  <a:lnTo>
                    <a:pt x="593" y="1244"/>
                  </a:lnTo>
                  <a:lnTo>
                    <a:pt x="589" y="1282"/>
                  </a:lnTo>
                  <a:lnTo>
                    <a:pt x="594" y="1315"/>
                  </a:lnTo>
                  <a:lnTo>
                    <a:pt x="596" y="1320"/>
                  </a:lnTo>
                  <a:lnTo>
                    <a:pt x="621" y="1358"/>
                  </a:lnTo>
                  <a:lnTo>
                    <a:pt x="594" y="1367"/>
                  </a:lnTo>
                  <a:lnTo>
                    <a:pt x="551" y="1374"/>
                  </a:lnTo>
                  <a:lnTo>
                    <a:pt x="538" y="1358"/>
                  </a:lnTo>
                  <a:lnTo>
                    <a:pt x="508" y="1336"/>
                  </a:lnTo>
                  <a:lnTo>
                    <a:pt x="484" y="1320"/>
                  </a:lnTo>
                  <a:lnTo>
                    <a:pt x="463" y="1308"/>
                  </a:lnTo>
                  <a:lnTo>
                    <a:pt x="420" y="1285"/>
                  </a:lnTo>
                  <a:lnTo>
                    <a:pt x="376" y="1300"/>
                  </a:lnTo>
                  <a:lnTo>
                    <a:pt x="333" y="1314"/>
                  </a:lnTo>
                  <a:lnTo>
                    <a:pt x="322" y="1320"/>
                  </a:lnTo>
                  <a:lnTo>
                    <a:pt x="290" y="1347"/>
                  </a:lnTo>
                  <a:lnTo>
                    <a:pt x="278" y="1358"/>
                  </a:lnTo>
                  <a:lnTo>
                    <a:pt x="290" y="1374"/>
                  </a:lnTo>
                  <a:lnTo>
                    <a:pt x="309" y="1395"/>
                  </a:lnTo>
                  <a:lnTo>
                    <a:pt x="314" y="1433"/>
                  </a:lnTo>
                  <a:lnTo>
                    <a:pt x="325" y="1471"/>
                  </a:lnTo>
                  <a:lnTo>
                    <a:pt x="333" y="1479"/>
                  </a:lnTo>
                  <a:lnTo>
                    <a:pt x="354" y="1508"/>
                  </a:lnTo>
                  <a:lnTo>
                    <a:pt x="376" y="1525"/>
                  </a:lnTo>
                  <a:lnTo>
                    <a:pt x="400" y="1546"/>
                  </a:lnTo>
                  <a:lnTo>
                    <a:pt x="376" y="1574"/>
                  </a:lnTo>
                  <a:lnTo>
                    <a:pt x="333" y="1564"/>
                  </a:lnTo>
                  <a:lnTo>
                    <a:pt x="316" y="1546"/>
                  </a:lnTo>
                  <a:lnTo>
                    <a:pt x="290" y="1510"/>
                  </a:lnTo>
                  <a:lnTo>
                    <a:pt x="289" y="1508"/>
                  </a:lnTo>
                  <a:lnTo>
                    <a:pt x="275" y="1471"/>
                  </a:lnTo>
                  <a:lnTo>
                    <a:pt x="273" y="1433"/>
                  </a:lnTo>
                  <a:lnTo>
                    <a:pt x="262" y="1395"/>
                  </a:lnTo>
                  <a:lnTo>
                    <a:pt x="246" y="1387"/>
                  </a:lnTo>
                  <a:lnTo>
                    <a:pt x="202" y="1376"/>
                  </a:lnTo>
                  <a:lnTo>
                    <a:pt x="175" y="1358"/>
                  </a:lnTo>
                  <a:lnTo>
                    <a:pt x="158" y="1333"/>
                  </a:lnTo>
                  <a:lnTo>
                    <a:pt x="127" y="1320"/>
                  </a:lnTo>
                  <a:lnTo>
                    <a:pt x="115" y="1316"/>
                  </a:lnTo>
                  <a:lnTo>
                    <a:pt x="72" y="1287"/>
                  </a:lnTo>
                  <a:lnTo>
                    <a:pt x="66" y="1282"/>
                  </a:lnTo>
                  <a:lnTo>
                    <a:pt x="28" y="1267"/>
                  </a:lnTo>
                  <a:lnTo>
                    <a:pt x="14" y="1282"/>
                  </a:lnTo>
                  <a:lnTo>
                    <a:pt x="25" y="1320"/>
                  </a:lnTo>
                  <a:lnTo>
                    <a:pt x="28" y="1326"/>
                  </a:lnTo>
                  <a:lnTo>
                    <a:pt x="53" y="1358"/>
                  </a:lnTo>
                  <a:lnTo>
                    <a:pt x="28" y="1393"/>
                  </a:lnTo>
                  <a:lnTo>
                    <a:pt x="26" y="1395"/>
                  </a:lnTo>
                  <a:lnTo>
                    <a:pt x="0" y="1433"/>
                  </a:lnTo>
                  <a:lnTo>
                    <a:pt x="19" y="1471"/>
                  </a:lnTo>
                  <a:lnTo>
                    <a:pt x="28" y="1479"/>
                  </a:lnTo>
                  <a:lnTo>
                    <a:pt x="56" y="1508"/>
                  </a:lnTo>
                  <a:lnTo>
                    <a:pt x="72" y="1511"/>
                  </a:lnTo>
                  <a:lnTo>
                    <a:pt x="110" y="1546"/>
                  </a:lnTo>
                  <a:lnTo>
                    <a:pt x="115" y="1571"/>
                  </a:lnTo>
                  <a:lnTo>
                    <a:pt x="144" y="1584"/>
                  </a:lnTo>
                  <a:lnTo>
                    <a:pt x="158" y="1596"/>
                  </a:lnTo>
                  <a:lnTo>
                    <a:pt x="184" y="1622"/>
                  </a:lnTo>
                  <a:lnTo>
                    <a:pt x="196" y="1659"/>
                  </a:lnTo>
                  <a:lnTo>
                    <a:pt x="202" y="1662"/>
                  </a:lnTo>
                  <a:lnTo>
                    <a:pt x="246" y="1686"/>
                  </a:lnTo>
                  <a:lnTo>
                    <a:pt x="256" y="1697"/>
                  </a:lnTo>
                  <a:lnTo>
                    <a:pt x="280" y="1735"/>
                  </a:lnTo>
                  <a:lnTo>
                    <a:pt x="290" y="1756"/>
                  </a:lnTo>
                  <a:lnTo>
                    <a:pt x="298" y="1772"/>
                  </a:lnTo>
                  <a:lnTo>
                    <a:pt x="290" y="1782"/>
                  </a:lnTo>
                  <a:lnTo>
                    <a:pt x="262" y="1810"/>
                  </a:lnTo>
                  <a:lnTo>
                    <a:pt x="246" y="1830"/>
                  </a:lnTo>
                  <a:lnTo>
                    <a:pt x="235" y="1848"/>
                  </a:lnTo>
                  <a:lnTo>
                    <a:pt x="235" y="1886"/>
                  </a:lnTo>
                  <a:lnTo>
                    <a:pt x="246" y="1919"/>
                  </a:lnTo>
                  <a:lnTo>
                    <a:pt x="248" y="1923"/>
                  </a:lnTo>
                  <a:lnTo>
                    <a:pt x="266" y="1961"/>
                  </a:lnTo>
                  <a:lnTo>
                    <a:pt x="290" y="1994"/>
                  </a:lnTo>
                  <a:lnTo>
                    <a:pt x="293" y="1999"/>
                  </a:lnTo>
                  <a:lnTo>
                    <a:pt x="327" y="2036"/>
                  </a:lnTo>
                  <a:lnTo>
                    <a:pt x="333" y="2047"/>
                  </a:lnTo>
                  <a:lnTo>
                    <a:pt x="344" y="2074"/>
                  </a:lnTo>
                  <a:lnTo>
                    <a:pt x="350" y="2112"/>
                  </a:lnTo>
                  <a:lnTo>
                    <a:pt x="376" y="2139"/>
                  </a:lnTo>
                  <a:lnTo>
                    <a:pt x="383" y="2150"/>
                  </a:lnTo>
                  <a:lnTo>
                    <a:pt x="377" y="2187"/>
                  </a:lnTo>
                  <a:lnTo>
                    <a:pt x="386" y="2225"/>
                  </a:lnTo>
                  <a:lnTo>
                    <a:pt x="389" y="2263"/>
                  </a:lnTo>
                  <a:lnTo>
                    <a:pt x="386" y="2300"/>
                  </a:lnTo>
                  <a:lnTo>
                    <a:pt x="376" y="2333"/>
                  </a:lnTo>
                  <a:lnTo>
                    <a:pt x="372" y="2338"/>
                  </a:lnTo>
                  <a:lnTo>
                    <a:pt x="358" y="23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128"/>
            <p:cNvSpPr>
              <a:spLocks/>
            </p:cNvSpPr>
            <p:nvPr/>
          </p:nvSpPr>
          <p:spPr bwMode="auto">
            <a:xfrm>
              <a:off x="2761" y="3187"/>
              <a:ext cx="689" cy="561"/>
            </a:xfrm>
            <a:custGeom>
              <a:avLst/>
              <a:gdLst>
                <a:gd name="T0" fmla="*/ 66 w 1493"/>
                <a:gd name="T1" fmla="*/ 0 h 1688"/>
                <a:gd name="T2" fmla="*/ 60 w 1493"/>
                <a:gd name="T3" fmla="*/ 0 h 1688"/>
                <a:gd name="T4" fmla="*/ 59 w 1493"/>
                <a:gd name="T5" fmla="*/ 2 h 1688"/>
                <a:gd name="T6" fmla="*/ 58 w 1493"/>
                <a:gd name="T7" fmla="*/ 3 h 1688"/>
                <a:gd name="T8" fmla="*/ 58 w 1493"/>
                <a:gd name="T9" fmla="*/ 4 h 1688"/>
                <a:gd name="T10" fmla="*/ 53 w 1493"/>
                <a:gd name="T11" fmla="*/ 5 h 1688"/>
                <a:gd name="T12" fmla="*/ 52 w 1493"/>
                <a:gd name="T13" fmla="*/ 7 h 1688"/>
                <a:gd name="T14" fmla="*/ 48 w 1493"/>
                <a:gd name="T15" fmla="*/ 7 h 1688"/>
                <a:gd name="T16" fmla="*/ 43 w 1493"/>
                <a:gd name="T17" fmla="*/ 8 h 1688"/>
                <a:gd name="T18" fmla="*/ 39 w 1493"/>
                <a:gd name="T19" fmla="*/ 9 h 1688"/>
                <a:gd name="T20" fmla="*/ 35 w 1493"/>
                <a:gd name="T21" fmla="*/ 10 h 1688"/>
                <a:gd name="T22" fmla="*/ 31 w 1493"/>
                <a:gd name="T23" fmla="*/ 10 h 1688"/>
                <a:gd name="T24" fmla="*/ 30 w 1493"/>
                <a:gd name="T25" fmla="*/ 11 h 1688"/>
                <a:gd name="T26" fmla="*/ 33 w 1493"/>
                <a:gd name="T27" fmla="*/ 12 h 1688"/>
                <a:gd name="T28" fmla="*/ 31 w 1493"/>
                <a:gd name="T29" fmla="*/ 13 h 1688"/>
                <a:gd name="T30" fmla="*/ 28 w 1493"/>
                <a:gd name="T31" fmla="*/ 12 h 1688"/>
                <a:gd name="T32" fmla="*/ 25 w 1493"/>
                <a:gd name="T33" fmla="*/ 11 h 1688"/>
                <a:gd name="T34" fmla="*/ 20 w 1493"/>
                <a:gd name="T35" fmla="*/ 10 h 1688"/>
                <a:gd name="T36" fmla="*/ 18 w 1493"/>
                <a:gd name="T37" fmla="*/ 9 h 1688"/>
                <a:gd name="T38" fmla="*/ 18 w 1493"/>
                <a:gd name="T39" fmla="*/ 7 h 1688"/>
                <a:gd name="T40" fmla="*/ 18 w 1493"/>
                <a:gd name="T41" fmla="*/ 6 h 1688"/>
                <a:gd name="T42" fmla="*/ 15 w 1493"/>
                <a:gd name="T43" fmla="*/ 5 h 1688"/>
                <a:gd name="T44" fmla="*/ 11 w 1493"/>
                <a:gd name="T45" fmla="*/ 5 h 1688"/>
                <a:gd name="T46" fmla="*/ 10 w 1493"/>
                <a:gd name="T47" fmla="*/ 6 h 1688"/>
                <a:gd name="T48" fmla="*/ 6 w 1493"/>
                <a:gd name="T49" fmla="*/ 7 h 1688"/>
                <a:gd name="T50" fmla="*/ 10 w 1493"/>
                <a:gd name="T51" fmla="*/ 7 h 1688"/>
                <a:gd name="T52" fmla="*/ 12 w 1493"/>
                <a:gd name="T53" fmla="*/ 9 h 1688"/>
                <a:gd name="T54" fmla="*/ 11 w 1493"/>
                <a:gd name="T55" fmla="*/ 10 h 1688"/>
                <a:gd name="T56" fmla="*/ 9 w 1493"/>
                <a:gd name="T57" fmla="*/ 11 h 1688"/>
                <a:gd name="T58" fmla="*/ 8 w 1493"/>
                <a:gd name="T59" fmla="*/ 13 h 1688"/>
                <a:gd name="T60" fmla="*/ 3 w 1493"/>
                <a:gd name="T61" fmla="*/ 14 h 1688"/>
                <a:gd name="T62" fmla="*/ 3 w 1493"/>
                <a:gd name="T63" fmla="*/ 15 h 1688"/>
                <a:gd name="T64" fmla="*/ 0 w 1493"/>
                <a:gd name="T65" fmla="*/ 17 h 1688"/>
                <a:gd name="T66" fmla="*/ 0 w 1493"/>
                <a:gd name="T67" fmla="*/ 18 h 1688"/>
                <a:gd name="T68" fmla="*/ 2 w 1493"/>
                <a:gd name="T69" fmla="*/ 20 h 1688"/>
                <a:gd name="T70" fmla="*/ 6 w 1493"/>
                <a:gd name="T71" fmla="*/ 20 h 1688"/>
                <a:gd name="T72" fmla="*/ 12 w 1493"/>
                <a:gd name="T73" fmla="*/ 21 h 1688"/>
                <a:gd name="T74" fmla="*/ 20 w 1493"/>
                <a:gd name="T75" fmla="*/ 21 h 1688"/>
                <a:gd name="T76" fmla="*/ 28 w 1493"/>
                <a:gd name="T77" fmla="*/ 21 h 1688"/>
                <a:gd name="T78" fmla="*/ 36 w 1493"/>
                <a:gd name="T79" fmla="*/ 21 h 1688"/>
                <a:gd name="T80" fmla="*/ 44 w 1493"/>
                <a:gd name="T81" fmla="*/ 21 h 1688"/>
                <a:gd name="T82" fmla="*/ 52 w 1493"/>
                <a:gd name="T83" fmla="*/ 21 h 1688"/>
                <a:gd name="T84" fmla="*/ 60 w 1493"/>
                <a:gd name="T85" fmla="*/ 21 h 1688"/>
                <a:gd name="T86" fmla="*/ 68 w 1493"/>
                <a:gd name="T87" fmla="*/ 21 h 1688"/>
                <a:gd name="T88" fmla="*/ 68 w 1493"/>
                <a:gd name="T89" fmla="*/ 19 h 1688"/>
                <a:gd name="T90" fmla="*/ 68 w 1493"/>
                <a:gd name="T91" fmla="*/ 17 h 1688"/>
                <a:gd name="T92" fmla="*/ 68 w 1493"/>
                <a:gd name="T93" fmla="*/ 16 h 1688"/>
                <a:gd name="T94" fmla="*/ 68 w 1493"/>
                <a:gd name="T95" fmla="*/ 14 h 1688"/>
                <a:gd name="T96" fmla="*/ 68 w 1493"/>
                <a:gd name="T97" fmla="*/ 12 h 1688"/>
                <a:gd name="T98" fmla="*/ 68 w 1493"/>
                <a:gd name="T99" fmla="*/ 10 h 1688"/>
                <a:gd name="T100" fmla="*/ 68 w 1493"/>
                <a:gd name="T101" fmla="*/ 8 h 1688"/>
                <a:gd name="T102" fmla="*/ 68 w 1493"/>
                <a:gd name="T103" fmla="*/ 6 h 1688"/>
                <a:gd name="T104" fmla="*/ 68 w 1493"/>
                <a:gd name="T105" fmla="*/ 5 h 1688"/>
                <a:gd name="T106" fmla="*/ 68 w 1493"/>
                <a:gd name="T107" fmla="*/ 3 h 1688"/>
                <a:gd name="T108" fmla="*/ 68 w 1493"/>
                <a:gd name="T109" fmla="*/ 0 h 16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3"/>
                <a:gd name="T166" fmla="*/ 0 h 1688"/>
                <a:gd name="T167" fmla="*/ 1493 w 1493"/>
                <a:gd name="T168" fmla="*/ 1688 h 16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3" h="1688">
                  <a:moveTo>
                    <a:pt x="1493" y="34"/>
                  </a:moveTo>
                  <a:lnTo>
                    <a:pt x="1454" y="28"/>
                  </a:lnTo>
                  <a:lnTo>
                    <a:pt x="1450" y="28"/>
                  </a:lnTo>
                  <a:lnTo>
                    <a:pt x="1444" y="28"/>
                  </a:lnTo>
                  <a:lnTo>
                    <a:pt x="1405" y="31"/>
                  </a:lnTo>
                  <a:lnTo>
                    <a:pt x="1398" y="28"/>
                  </a:lnTo>
                  <a:lnTo>
                    <a:pt x="1362" y="0"/>
                  </a:lnTo>
                  <a:lnTo>
                    <a:pt x="1320" y="28"/>
                  </a:lnTo>
                  <a:lnTo>
                    <a:pt x="1318" y="31"/>
                  </a:lnTo>
                  <a:lnTo>
                    <a:pt x="1311" y="66"/>
                  </a:lnTo>
                  <a:lnTo>
                    <a:pt x="1305" y="104"/>
                  </a:lnTo>
                  <a:lnTo>
                    <a:pt x="1302" y="142"/>
                  </a:lnTo>
                  <a:lnTo>
                    <a:pt x="1278" y="179"/>
                  </a:lnTo>
                  <a:lnTo>
                    <a:pt x="1275" y="190"/>
                  </a:lnTo>
                  <a:lnTo>
                    <a:pt x="1266" y="217"/>
                  </a:lnTo>
                  <a:lnTo>
                    <a:pt x="1271" y="255"/>
                  </a:lnTo>
                  <a:lnTo>
                    <a:pt x="1275" y="285"/>
                  </a:lnTo>
                  <a:lnTo>
                    <a:pt x="1276" y="292"/>
                  </a:lnTo>
                  <a:lnTo>
                    <a:pt x="1275" y="315"/>
                  </a:lnTo>
                  <a:lnTo>
                    <a:pt x="1274" y="330"/>
                  </a:lnTo>
                  <a:lnTo>
                    <a:pt x="1255" y="368"/>
                  </a:lnTo>
                  <a:lnTo>
                    <a:pt x="1232" y="388"/>
                  </a:lnTo>
                  <a:lnTo>
                    <a:pt x="1187" y="389"/>
                  </a:lnTo>
                  <a:lnTo>
                    <a:pt x="1161" y="406"/>
                  </a:lnTo>
                  <a:lnTo>
                    <a:pt x="1167" y="443"/>
                  </a:lnTo>
                  <a:lnTo>
                    <a:pt x="1147" y="481"/>
                  </a:lnTo>
                  <a:lnTo>
                    <a:pt x="1148" y="519"/>
                  </a:lnTo>
                  <a:lnTo>
                    <a:pt x="1144" y="547"/>
                  </a:lnTo>
                  <a:lnTo>
                    <a:pt x="1141" y="556"/>
                  </a:lnTo>
                  <a:lnTo>
                    <a:pt x="1100" y="586"/>
                  </a:lnTo>
                  <a:lnTo>
                    <a:pt x="1093" y="594"/>
                  </a:lnTo>
                  <a:lnTo>
                    <a:pt x="1057" y="612"/>
                  </a:lnTo>
                  <a:lnTo>
                    <a:pt x="1032" y="632"/>
                  </a:lnTo>
                  <a:lnTo>
                    <a:pt x="1014" y="641"/>
                  </a:lnTo>
                  <a:lnTo>
                    <a:pt x="970" y="663"/>
                  </a:lnTo>
                  <a:lnTo>
                    <a:pt x="953" y="670"/>
                  </a:lnTo>
                  <a:lnTo>
                    <a:pt x="926" y="680"/>
                  </a:lnTo>
                  <a:lnTo>
                    <a:pt x="882" y="697"/>
                  </a:lnTo>
                  <a:lnTo>
                    <a:pt x="875" y="707"/>
                  </a:lnTo>
                  <a:lnTo>
                    <a:pt x="851" y="745"/>
                  </a:lnTo>
                  <a:lnTo>
                    <a:pt x="839" y="783"/>
                  </a:lnTo>
                  <a:lnTo>
                    <a:pt x="838" y="783"/>
                  </a:lnTo>
                  <a:lnTo>
                    <a:pt x="796" y="809"/>
                  </a:lnTo>
                  <a:lnTo>
                    <a:pt x="765" y="783"/>
                  </a:lnTo>
                  <a:lnTo>
                    <a:pt x="752" y="771"/>
                  </a:lnTo>
                  <a:lnTo>
                    <a:pt x="727" y="783"/>
                  </a:lnTo>
                  <a:lnTo>
                    <a:pt x="709" y="797"/>
                  </a:lnTo>
                  <a:lnTo>
                    <a:pt x="695" y="820"/>
                  </a:lnTo>
                  <a:lnTo>
                    <a:pt x="670" y="858"/>
                  </a:lnTo>
                  <a:lnTo>
                    <a:pt x="664" y="869"/>
                  </a:lnTo>
                  <a:lnTo>
                    <a:pt x="636" y="896"/>
                  </a:lnTo>
                  <a:lnTo>
                    <a:pt x="655" y="934"/>
                  </a:lnTo>
                  <a:lnTo>
                    <a:pt x="664" y="941"/>
                  </a:lnTo>
                  <a:lnTo>
                    <a:pt x="687" y="971"/>
                  </a:lnTo>
                  <a:lnTo>
                    <a:pt x="709" y="993"/>
                  </a:lnTo>
                  <a:lnTo>
                    <a:pt x="724" y="1009"/>
                  </a:lnTo>
                  <a:lnTo>
                    <a:pt x="747" y="1047"/>
                  </a:lnTo>
                  <a:lnTo>
                    <a:pt x="733" y="1084"/>
                  </a:lnTo>
                  <a:lnTo>
                    <a:pt x="709" y="1094"/>
                  </a:lnTo>
                  <a:lnTo>
                    <a:pt x="685" y="1084"/>
                  </a:lnTo>
                  <a:lnTo>
                    <a:pt x="664" y="1066"/>
                  </a:lnTo>
                  <a:lnTo>
                    <a:pt x="621" y="1048"/>
                  </a:lnTo>
                  <a:lnTo>
                    <a:pt x="620" y="1047"/>
                  </a:lnTo>
                  <a:lnTo>
                    <a:pt x="607" y="1009"/>
                  </a:lnTo>
                  <a:lnTo>
                    <a:pt x="610" y="971"/>
                  </a:lnTo>
                  <a:lnTo>
                    <a:pt x="594" y="934"/>
                  </a:lnTo>
                  <a:lnTo>
                    <a:pt x="578" y="912"/>
                  </a:lnTo>
                  <a:lnTo>
                    <a:pt x="565" y="896"/>
                  </a:lnTo>
                  <a:lnTo>
                    <a:pt x="534" y="866"/>
                  </a:lnTo>
                  <a:lnTo>
                    <a:pt x="522" y="858"/>
                  </a:lnTo>
                  <a:lnTo>
                    <a:pt x="491" y="831"/>
                  </a:lnTo>
                  <a:lnTo>
                    <a:pt x="446" y="823"/>
                  </a:lnTo>
                  <a:lnTo>
                    <a:pt x="418" y="820"/>
                  </a:lnTo>
                  <a:lnTo>
                    <a:pt x="403" y="818"/>
                  </a:lnTo>
                  <a:lnTo>
                    <a:pt x="372" y="783"/>
                  </a:lnTo>
                  <a:lnTo>
                    <a:pt x="384" y="745"/>
                  </a:lnTo>
                  <a:lnTo>
                    <a:pt x="388" y="707"/>
                  </a:lnTo>
                  <a:lnTo>
                    <a:pt x="370" y="670"/>
                  </a:lnTo>
                  <a:lnTo>
                    <a:pt x="391" y="632"/>
                  </a:lnTo>
                  <a:lnTo>
                    <a:pt x="403" y="610"/>
                  </a:lnTo>
                  <a:lnTo>
                    <a:pt x="410" y="594"/>
                  </a:lnTo>
                  <a:lnTo>
                    <a:pt x="408" y="556"/>
                  </a:lnTo>
                  <a:lnTo>
                    <a:pt x="409" y="519"/>
                  </a:lnTo>
                  <a:lnTo>
                    <a:pt x="403" y="511"/>
                  </a:lnTo>
                  <a:lnTo>
                    <a:pt x="383" y="481"/>
                  </a:lnTo>
                  <a:lnTo>
                    <a:pt x="366" y="443"/>
                  </a:lnTo>
                  <a:lnTo>
                    <a:pt x="360" y="424"/>
                  </a:lnTo>
                  <a:lnTo>
                    <a:pt x="340" y="406"/>
                  </a:lnTo>
                  <a:lnTo>
                    <a:pt x="329" y="368"/>
                  </a:lnTo>
                  <a:lnTo>
                    <a:pt x="316" y="353"/>
                  </a:lnTo>
                  <a:lnTo>
                    <a:pt x="273" y="343"/>
                  </a:lnTo>
                  <a:lnTo>
                    <a:pt x="234" y="368"/>
                  </a:lnTo>
                  <a:lnTo>
                    <a:pt x="228" y="375"/>
                  </a:lnTo>
                  <a:lnTo>
                    <a:pt x="213" y="406"/>
                  </a:lnTo>
                  <a:lnTo>
                    <a:pt x="222" y="443"/>
                  </a:lnTo>
                  <a:lnTo>
                    <a:pt x="220" y="481"/>
                  </a:lnTo>
                  <a:lnTo>
                    <a:pt x="185" y="499"/>
                  </a:lnTo>
                  <a:lnTo>
                    <a:pt x="145" y="519"/>
                  </a:lnTo>
                  <a:lnTo>
                    <a:pt x="142" y="522"/>
                  </a:lnTo>
                  <a:lnTo>
                    <a:pt x="137" y="556"/>
                  </a:lnTo>
                  <a:lnTo>
                    <a:pt x="142" y="567"/>
                  </a:lnTo>
                  <a:lnTo>
                    <a:pt x="185" y="584"/>
                  </a:lnTo>
                  <a:lnTo>
                    <a:pt x="225" y="594"/>
                  </a:lnTo>
                  <a:lnTo>
                    <a:pt x="228" y="599"/>
                  </a:lnTo>
                  <a:lnTo>
                    <a:pt x="257" y="632"/>
                  </a:lnTo>
                  <a:lnTo>
                    <a:pt x="250" y="670"/>
                  </a:lnTo>
                  <a:lnTo>
                    <a:pt x="254" y="707"/>
                  </a:lnTo>
                  <a:lnTo>
                    <a:pt x="261" y="745"/>
                  </a:lnTo>
                  <a:lnTo>
                    <a:pt x="228" y="779"/>
                  </a:lnTo>
                  <a:lnTo>
                    <a:pt x="227" y="783"/>
                  </a:lnTo>
                  <a:lnTo>
                    <a:pt x="228" y="798"/>
                  </a:lnTo>
                  <a:lnTo>
                    <a:pt x="232" y="820"/>
                  </a:lnTo>
                  <a:lnTo>
                    <a:pt x="228" y="826"/>
                  </a:lnTo>
                  <a:lnTo>
                    <a:pt x="221" y="858"/>
                  </a:lnTo>
                  <a:lnTo>
                    <a:pt x="215" y="896"/>
                  </a:lnTo>
                  <a:lnTo>
                    <a:pt x="207" y="934"/>
                  </a:lnTo>
                  <a:lnTo>
                    <a:pt x="227" y="971"/>
                  </a:lnTo>
                  <a:lnTo>
                    <a:pt x="201" y="1009"/>
                  </a:lnTo>
                  <a:lnTo>
                    <a:pt x="188" y="1047"/>
                  </a:lnTo>
                  <a:lnTo>
                    <a:pt x="185" y="1050"/>
                  </a:lnTo>
                  <a:lnTo>
                    <a:pt x="142" y="1076"/>
                  </a:lnTo>
                  <a:lnTo>
                    <a:pt x="123" y="1084"/>
                  </a:lnTo>
                  <a:lnTo>
                    <a:pt x="98" y="1100"/>
                  </a:lnTo>
                  <a:lnTo>
                    <a:pt x="67" y="1122"/>
                  </a:lnTo>
                  <a:lnTo>
                    <a:pt x="62" y="1160"/>
                  </a:lnTo>
                  <a:lnTo>
                    <a:pt x="66" y="1198"/>
                  </a:lnTo>
                  <a:lnTo>
                    <a:pt x="62" y="1235"/>
                  </a:lnTo>
                  <a:lnTo>
                    <a:pt x="55" y="1252"/>
                  </a:lnTo>
                  <a:lnTo>
                    <a:pt x="34" y="1273"/>
                  </a:lnTo>
                  <a:lnTo>
                    <a:pt x="25" y="1311"/>
                  </a:lnTo>
                  <a:lnTo>
                    <a:pt x="23" y="1348"/>
                  </a:lnTo>
                  <a:lnTo>
                    <a:pt x="12" y="1376"/>
                  </a:lnTo>
                  <a:lnTo>
                    <a:pt x="8" y="1386"/>
                  </a:lnTo>
                  <a:lnTo>
                    <a:pt x="0" y="1424"/>
                  </a:lnTo>
                  <a:lnTo>
                    <a:pt x="5" y="1462"/>
                  </a:lnTo>
                  <a:lnTo>
                    <a:pt x="5" y="1499"/>
                  </a:lnTo>
                  <a:lnTo>
                    <a:pt x="12" y="1526"/>
                  </a:lnTo>
                  <a:lnTo>
                    <a:pt x="19" y="1537"/>
                  </a:lnTo>
                  <a:lnTo>
                    <a:pt x="33" y="1575"/>
                  </a:lnTo>
                  <a:lnTo>
                    <a:pt x="52" y="1612"/>
                  </a:lnTo>
                  <a:lnTo>
                    <a:pt x="55" y="1614"/>
                  </a:lnTo>
                  <a:lnTo>
                    <a:pt x="93" y="1650"/>
                  </a:lnTo>
                  <a:lnTo>
                    <a:pt x="98" y="1658"/>
                  </a:lnTo>
                  <a:lnTo>
                    <a:pt x="142" y="1651"/>
                  </a:lnTo>
                  <a:lnTo>
                    <a:pt x="185" y="1678"/>
                  </a:lnTo>
                  <a:lnTo>
                    <a:pt x="200" y="1688"/>
                  </a:lnTo>
                  <a:lnTo>
                    <a:pt x="228" y="1688"/>
                  </a:lnTo>
                  <a:lnTo>
                    <a:pt x="273" y="1688"/>
                  </a:lnTo>
                  <a:lnTo>
                    <a:pt x="357" y="1688"/>
                  </a:lnTo>
                  <a:lnTo>
                    <a:pt x="360" y="1688"/>
                  </a:lnTo>
                  <a:lnTo>
                    <a:pt x="403" y="1688"/>
                  </a:lnTo>
                  <a:lnTo>
                    <a:pt x="446" y="1688"/>
                  </a:lnTo>
                  <a:lnTo>
                    <a:pt x="523" y="1688"/>
                  </a:lnTo>
                  <a:lnTo>
                    <a:pt x="534" y="1688"/>
                  </a:lnTo>
                  <a:lnTo>
                    <a:pt x="578" y="1688"/>
                  </a:lnTo>
                  <a:lnTo>
                    <a:pt x="621" y="1688"/>
                  </a:lnTo>
                  <a:lnTo>
                    <a:pt x="664" y="1688"/>
                  </a:lnTo>
                  <a:lnTo>
                    <a:pt x="709" y="1688"/>
                  </a:lnTo>
                  <a:lnTo>
                    <a:pt x="752" y="1688"/>
                  </a:lnTo>
                  <a:lnTo>
                    <a:pt x="796" y="1688"/>
                  </a:lnTo>
                  <a:lnTo>
                    <a:pt x="839" y="1688"/>
                  </a:lnTo>
                  <a:lnTo>
                    <a:pt x="882" y="1688"/>
                  </a:lnTo>
                  <a:lnTo>
                    <a:pt x="926" y="1688"/>
                  </a:lnTo>
                  <a:lnTo>
                    <a:pt x="970" y="1688"/>
                  </a:lnTo>
                  <a:lnTo>
                    <a:pt x="1014" y="1688"/>
                  </a:lnTo>
                  <a:lnTo>
                    <a:pt x="1057" y="1688"/>
                  </a:lnTo>
                  <a:lnTo>
                    <a:pt x="1100" y="1688"/>
                  </a:lnTo>
                  <a:lnTo>
                    <a:pt x="1144" y="1688"/>
                  </a:lnTo>
                  <a:lnTo>
                    <a:pt x="1187" y="1688"/>
                  </a:lnTo>
                  <a:lnTo>
                    <a:pt x="1232" y="1688"/>
                  </a:lnTo>
                  <a:lnTo>
                    <a:pt x="1275" y="1688"/>
                  </a:lnTo>
                  <a:lnTo>
                    <a:pt x="1318" y="1688"/>
                  </a:lnTo>
                  <a:lnTo>
                    <a:pt x="1362" y="1688"/>
                  </a:lnTo>
                  <a:lnTo>
                    <a:pt x="1405" y="1688"/>
                  </a:lnTo>
                  <a:lnTo>
                    <a:pt x="1450" y="1688"/>
                  </a:lnTo>
                  <a:lnTo>
                    <a:pt x="1493" y="1688"/>
                  </a:lnTo>
                  <a:lnTo>
                    <a:pt x="1493" y="1650"/>
                  </a:lnTo>
                  <a:lnTo>
                    <a:pt x="1493" y="1612"/>
                  </a:lnTo>
                  <a:lnTo>
                    <a:pt x="1493" y="1575"/>
                  </a:lnTo>
                  <a:lnTo>
                    <a:pt x="1493" y="1537"/>
                  </a:lnTo>
                  <a:lnTo>
                    <a:pt x="1493" y="1499"/>
                  </a:lnTo>
                  <a:lnTo>
                    <a:pt x="1493" y="1462"/>
                  </a:lnTo>
                  <a:lnTo>
                    <a:pt x="1493" y="1424"/>
                  </a:lnTo>
                  <a:lnTo>
                    <a:pt x="1493" y="1386"/>
                  </a:lnTo>
                  <a:lnTo>
                    <a:pt x="1493" y="1348"/>
                  </a:lnTo>
                  <a:lnTo>
                    <a:pt x="1493" y="1311"/>
                  </a:lnTo>
                  <a:lnTo>
                    <a:pt x="1493" y="1273"/>
                  </a:lnTo>
                  <a:lnTo>
                    <a:pt x="1493" y="1235"/>
                  </a:lnTo>
                  <a:lnTo>
                    <a:pt x="1493" y="1198"/>
                  </a:lnTo>
                  <a:lnTo>
                    <a:pt x="1493" y="1160"/>
                  </a:lnTo>
                  <a:lnTo>
                    <a:pt x="1493" y="1122"/>
                  </a:lnTo>
                  <a:lnTo>
                    <a:pt x="1493" y="1084"/>
                  </a:lnTo>
                  <a:lnTo>
                    <a:pt x="1493" y="1047"/>
                  </a:lnTo>
                  <a:lnTo>
                    <a:pt x="1493" y="1009"/>
                  </a:lnTo>
                  <a:lnTo>
                    <a:pt x="1493" y="971"/>
                  </a:lnTo>
                  <a:lnTo>
                    <a:pt x="1493" y="934"/>
                  </a:lnTo>
                  <a:lnTo>
                    <a:pt x="1493" y="896"/>
                  </a:lnTo>
                  <a:lnTo>
                    <a:pt x="1493" y="858"/>
                  </a:lnTo>
                  <a:lnTo>
                    <a:pt x="1493" y="820"/>
                  </a:lnTo>
                  <a:lnTo>
                    <a:pt x="1493" y="783"/>
                  </a:lnTo>
                  <a:lnTo>
                    <a:pt x="1493" y="745"/>
                  </a:lnTo>
                  <a:lnTo>
                    <a:pt x="1493" y="707"/>
                  </a:lnTo>
                  <a:lnTo>
                    <a:pt x="1493" y="670"/>
                  </a:lnTo>
                  <a:lnTo>
                    <a:pt x="1493" y="632"/>
                  </a:lnTo>
                  <a:lnTo>
                    <a:pt x="1493" y="594"/>
                  </a:lnTo>
                  <a:lnTo>
                    <a:pt x="1493" y="556"/>
                  </a:lnTo>
                  <a:lnTo>
                    <a:pt x="1493" y="519"/>
                  </a:lnTo>
                  <a:lnTo>
                    <a:pt x="1493" y="481"/>
                  </a:lnTo>
                  <a:lnTo>
                    <a:pt x="1493" y="443"/>
                  </a:lnTo>
                  <a:lnTo>
                    <a:pt x="1493" y="406"/>
                  </a:lnTo>
                  <a:lnTo>
                    <a:pt x="1493" y="368"/>
                  </a:lnTo>
                  <a:lnTo>
                    <a:pt x="1493" y="330"/>
                  </a:lnTo>
                  <a:lnTo>
                    <a:pt x="1493" y="292"/>
                  </a:lnTo>
                  <a:lnTo>
                    <a:pt x="1493" y="255"/>
                  </a:lnTo>
                  <a:lnTo>
                    <a:pt x="1493" y="217"/>
                  </a:lnTo>
                  <a:lnTo>
                    <a:pt x="1493" y="179"/>
                  </a:lnTo>
                  <a:lnTo>
                    <a:pt x="1493" y="142"/>
                  </a:lnTo>
                  <a:lnTo>
                    <a:pt x="1493" y="104"/>
                  </a:lnTo>
                  <a:lnTo>
                    <a:pt x="1493" y="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129"/>
            <p:cNvSpPr>
              <a:spLocks/>
            </p:cNvSpPr>
            <p:nvPr/>
          </p:nvSpPr>
          <p:spPr bwMode="auto">
            <a:xfrm>
              <a:off x="2761" y="3187"/>
              <a:ext cx="689" cy="561"/>
            </a:xfrm>
            <a:custGeom>
              <a:avLst/>
              <a:gdLst>
                <a:gd name="T0" fmla="*/ 66 w 1493"/>
                <a:gd name="T1" fmla="*/ 0 h 1688"/>
                <a:gd name="T2" fmla="*/ 64 w 1493"/>
                <a:gd name="T3" fmla="*/ 0 h 1688"/>
                <a:gd name="T4" fmla="*/ 60 w 1493"/>
                <a:gd name="T5" fmla="*/ 0 h 1688"/>
                <a:gd name="T6" fmla="*/ 59 w 1493"/>
                <a:gd name="T7" fmla="*/ 2 h 1688"/>
                <a:gd name="T8" fmla="*/ 58 w 1493"/>
                <a:gd name="T9" fmla="*/ 3 h 1688"/>
                <a:gd name="T10" fmla="*/ 58 w 1493"/>
                <a:gd name="T11" fmla="*/ 4 h 1688"/>
                <a:gd name="T12" fmla="*/ 57 w 1493"/>
                <a:gd name="T13" fmla="*/ 5 h 1688"/>
                <a:gd name="T14" fmla="*/ 53 w 1493"/>
                <a:gd name="T15" fmla="*/ 5 h 1688"/>
                <a:gd name="T16" fmla="*/ 52 w 1493"/>
                <a:gd name="T17" fmla="*/ 6 h 1688"/>
                <a:gd name="T18" fmla="*/ 50 w 1493"/>
                <a:gd name="T19" fmla="*/ 7 h 1688"/>
                <a:gd name="T20" fmla="*/ 47 w 1493"/>
                <a:gd name="T21" fmla="*/ 8 h 1688"/>
                <a:gd name="T22" fmla="*/ 43 w 1493"/>
                <a:gd name="T23" fmla="*/ 8 h 1688"/>
                <a:gd name="T24" fmla="*/ 40 w 1493"/>
                <a:gd name="T25" fmla="*/ 9 h 1688"/>
                <a:gd name="T26" fmla="*/ 38 w 1493"/>
                <a:gd name="T27" fmla="*/ 10 h 1688"/>
                <a:gd name="T28" fmla="*/ 34 w 1493"/>
                <a:gd name="T29" fmla="*/ 9 h 1688"/>
                <a:gd name="T30" fmla="*/ 31 w 1493"/>
                <a:gd name="T31" fmla="*/ 10 h 1688"/>
                <a:gd name="T32" fmla="*/ 29 w 1493"/>
                <a:gd name="T33" fmla="*/ 11 h 1688"/>
                <a:gd name="T34" fmla="*/ 31 w 1493"/>
                <a:gd name="T35" fmla="*/ 12 h 1688"/>
                <a:gd name="T36" fmla="*/ 34 w 1493"/>
                <a:gd name="T37" fmla="*/ 13 h 1688"/>
                <a:gd name="T38" fmla="*/ 31 w 1493"/>
                <a:gd name="T39" fmla="*/ 13 h 1688"/>
                <a:gd name="T40" fmla="*/ 28 w 1493"/>
                <a:gd name="T41" fmla="*/ 13 h 1688"/>
                <a:gd name="T42" fmla="*/ 27 w 1493"/>
                <a:gd name="T43" fmla="*/ 11 h 1688"/>
                <a:gd name="T44" fmla="*/ 24 w 1493"/>
                <a:gd name="T45" fmla="*/ 11 h 1688"/>
                <a:gd name="T46" fmla="*/ 20 w 1493"/>
                <a:gd name="T47" fmla="*/ 10 h 1688"/>
                <a:gd name="T48" fmla="*/ 17 w 1493"/>
                <a:gd name="T49" fmla="*/ 10 h 1688"/>
                <a:gd name="T50" fmla="*/ 17 w 1493"/>
                <a:gd name="T51" fmla="*/ 8 h 1688"/>
                <a:gd name="T52" fmla="*/ 18 w 1493"/>
                <a:gd name="T53" fmla="*/ 7 h 1688"/>
                <a:gd name="T54" fmla="*/ 18 w 1493"/>
                <a:gd name="T55" fmla="*/ 6 h 1688"/>
                <a:gd name="T56" fmla="*/ 17 w 1493"/>
                <a:gd name="T57" fmla="*/ 5 h 1688"/>
                <a:gd name="T58" fmla="*/ 14 w 1493"/>
                <a:gd name="T59" fmla="*/ 4 h 1688"/>
                <a:gd name="T60" fmla="*/ 10 w 1493"/>
                <a:gd name="T61" fmla="*/ 5 h 1688"/>
                <a:gd name="T62" fmla="*/ 10 w 1493"/>
                <a:gd name="T63" fmla="*/ 6 h 1688"/>
                <a:gd name="T64" fmla="*/ 6 w 1493"/>
                <a:gd name="T65" fmla="*/ 6 h 1688"/>
                <a:gd name="T66" fmla="*/ 8 w 1493"/>
                <a:gd name="T67" fmla="*/ 7 h 1688"/>
                <a:gd name="T68" fmla="*/ 12 w 1493"/>
                <a:gd name="T69" fmla="*/ 8 h 1688"/>
                <a:gd name="T70" fmla="*/ 12 w 1493"/>
                <a:gd name="T71" fmla="*/ 9 h 1688"/>
                <a:gd name="T72" fmla="*/ 10 w 1493"/>
                <a:gd name="T73" fmla="*/ 10 h 1688"/>
                <a:gd name="T74" fmla="*/ 10 w 1493"/>
                <a:gd name="T75" fmla="*/ 11 h 1688"/>
                <a:gd name="T76" fmla="*/ 10 w 1493"/>
                <a:gd name="T77" fmla="*/ 12 h 1688"/>
                <a:gd name="T78" fmla="*/ 8 w 1493"/>
                <a:gd name="T79" fmla="*/ 13 h 1688"/>
                <a:gd name="T80" fmla="*/ 5 w 1493"/>
                <a:gd name="T81" fmla="*/ 14 h 1688"/>
                <a:gd name="T82" fmla="*/ 3 w 1493"/>
                <a:gd name="T83" fmla="*/ 15 h 1688"/>
                <a:gd name="T84" fmla="*/ 1 w 1493"/>
                <a:gd name="T85" fmla="*/ 16 h 1688"/>
                <a:gd name="T86" fmla="*/ 0 w 1493"/>
                <a:gd name="T87" fmla="*/ 17 h 1688"/>
                <a:gd name="T88" fmla="*/ 0 w 1493"/>
                <a:gd name="T89" fmla="*/ 18 h 1688"/>
                <a:gd name="T90" fmla="*/ 1 w 1493"/>
                <a:gd name="T91" fmla="*/ 19 h 1688"/>
                <a:gd name="T92" fmla="*/ 3 w 1493"/>
                <a:gd name="T93" fmla="*/ 20 h 1688"/>
                <a:gd name="T94" fmla="*/ 6 w 1493"/>
                <a:gd name="T95" fmla="*/ 20 h 16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3"/>
                <a:gd name="T145" fmla="*/ 0 h 1688"/>
                <a:gd name="T146" fmla="*/ 1493 w 1493"/>
                <a:gd name="T147" fmla="*/ 1688 h 16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3" h="1688">
                  <a:moveTo>
                    <a:pt x="1493" y="34"/>
                  </a:moveTo>
                  <a:lnTo>
                    <a:pt x="1454" y="28"/>
                  </a:lnTo>
                  <a:lnTo>
                    <a:pt x="1450" y="28"/>
                  </a:lnTo>
                  <a:lnTo>
                    <a:pt x="1444" y="28"/>
                  </a:lnTo>
                  <a:lnTo>
                    <a:pt x="1405" y="31"/>
                  </a:lnTo>
                  <a:lnTo>
                    <a:pt x="1398" y="28"/>
                  </a:lnTo>
                  <a:lnTo>
                    <a:pt x="1362" y="0"/>
                  </a:lnTo>
                  <a:lnTo>
                    <a:pt x="1320" y="28"/>
                  </a:lnTo>
                  <a:lnTo>
                    <a:pt x="1318" y="31"/>
                  </a:lnTo>
                  <a:lnTo>
                    <a:pt x="1311" y="66"/>
                  </a:lnTo>
                  <a:lnTo>
                    <a:pt x="1305" y="104"/>
                  </a:lnTo>
                  <a:lnTo>
                    <a:pt x="1302" y="142"/>
                  </a:lnTo>
                  <a:lnTo>
                    <a:pt x="1278" y="179"/>
                  </a:lnTo>
                  <a:lnTo>
                    <a:pt x="1275" y="190"/>
                  </a:lnTo>
                  <a:lnTo>
                    <a:pt x="1266" y="217"/>
                  </a:lnTo>
                  <a:lnTo>
                    <a:pt x="1271" y="255"/>
                  </a:lnTo>
                  <a:lnTo>
                    <a:pt x="1275" y="285"/>
                  </a:lnTo>
                  <a:lnTo>
                    <a:pt x="1276" y="292"/>
                  </a:lnTo>
                  <a:lnTo>
                    <a:pt x="1275" y="315"/>
                  </a:lnTo>
                  <a:lnTo>
                    <a:pt x="1274" y="330"/>
                  </a:lnTo>
                  <a:lnTo>
                    <a:pt x="1255" y="368"/>
                  </a:lnTo>
                  <a:lnTo>
                    <a:pt x="1232" y="388"/>
                  </a:lnTo>
                  <a:lnTo>
                    <a:pt x="1187" y="389"/>
                  </a:lnTo>
                  <a:lnTo>
                    <a:pt x="1161" y="406"/>
                  </a:lnTo>
                  <a:lnTo>
                    <a:pt x="1167" y="443"/>
                  </a:lnTo>
                  <a:lnTo>
                    <a:pt x="1147" y="481"/>
                  </a:lnTo>
                  <a:lnTo>
                    <a:pt x="1148" y="519"/>
                  </a:lnTo>
                  <a:lnTo>
                    <a:pt x="1144" y="547"/>
                  </a:lnTo>
                  <a:lnTo>
                    <a:pt x="1141" y="556"/>
                  </a:lnTo>
                  <a:lnTo>
                    <a:pt x="1100" y="586"/>
                  </a:lnTo>
                  <a:lnTo>
                    <a:pt x="1093" y="594"/>
                  </a:lnTo>
                  <a:lnTo>
                    <a:pt x="1057" y="612"/>
                  </a:lnTo>
                  <a:lnTo>
                    <a:pt x="1032" y="632"/>
                  </a:lnTo>
                  <a:lnTo>
                    <a:pt x="1014" y="641"/>
                  </a:lnTo>
                  <a:lnTo>
                    <a:pt x="970" y="663"/>
                  </a:lnTo>
                  <a:lnTo>
                    <a:pt x="953" y="670"/>
                  </a:lnTo>
                  <a:lnTo>
                    <a:pt x="926" y="680"/>
                  </a:lnTo>
                  <a:lnTo>
                    <a:pt x="882" y="697"/>
                  </a:lnTo>
                  <a:lnTo>
                    <a:pt x="875" y="707"/>
                  </a:lnTo>
                  <a:lnTo>
                    <a:pt x="851" y="745"/>
                  </a:lnTo>
                  <a:lnTo>
                    <a:pt x="839" y="783"/>
                  </a:lnTo>
                  <a:lnTo>
                    <a:pt x="838" y="783"/>
                  </a:lnTo>
                  <a:lnTo>
                    <a:pt x="796" y="809"/>
                  </a:lnTo>
                  <a:lnTo>
                    <a:pt x="765" y="783"/>
                  </a:lnTo>
                  <a:lnTo>
                    <a:pt x="752" y="771"/>
                  </a:lnTo>
                  <a:lnTo>
                    <a:pt x="727" y="783"/>
                  </a:lnTo>
                  <a:lnTo>
                    <a:pt x="709" y="797"/>
                  </a:lnTo>
                  <a:lnTo>
                    <a:pt x="695" y="820"/>
                  </a:lnTo>
                  <a:lnTo>
                    <a:pt x="670" y="858"/>
                  </a:lnTo>
                  <a:lnTo>
                    <a:pt x="664" y="869"/>
                  </a:lnTo>
                  <a:lnTo>
                    <a:pt x="636" y="896"/>
                  </a:lnTo>
                  <a:lnTo>
                    <a:pt x="655" y="934"/>
                  </a:lnTo>
                  <a:lnTo>
                    <a:pt x="664" y="941"/>
                  </a:lnTo>
                  <a:lnTo>
                    <a:pt x="687" y="971"/>
                  </a:lnTo>
                  <a:lnTo>
                    <a:pt x="709" y="993"/>
                  </a:lnTo>
                  <a:lnTo>
                    <a:pt x="724" y="1009"/>
                  </a:lnTo>
                  <a:lnTo>
                    <a:pt x="747" y="1047"/>
                  </a:lnTo>
                  <a:lnTo>
                    <a:pt x="733" y="1084"/>
                  </a:lnTo>
                  <a:lnTo>
                    <a:pt x="709" y="1094"/>
                  </a:lnTo>
                  <a:lnTo>
                    <a:pt x="685" y="1084"/>
                  </a:lnTo>
                  <a:lnTo>
                    <a:pt x="664" y="1066"/>
                  </a:lnTo>
                  <a:lnTo>
                    <a:pt x="621" y="1048"/>
                  </a:lnTo>
                  <a:lnTo>
                    <a:pt x="620" y="1047"/>
                  </a:lnTo>
                  <a:lnTo>
                    <a:pt x="607" y="1009"/>
                  </a:lnTo>
                  <a:lnTo>
                    <a:pt x="610" y="971"/>
                  </a:lnTo>
                  <a:lnTo>
                    <a:pt x="594" y="934"/>
                  </a:lnTo>
                  <a:lnTo>
                    <a:pt x="578" y="912"/>
                  </a:lnTo>
                  <a:lnTo>
                    <a:pt x="565" y="896"/>
                  </a:lnTo>
                  <a:lnTo>
                    <a:pt x="534" y="866"/>
                  </a:lnTo>
                  <a:lnTo>
                    <a:pt x="522" y="858"/>
                  </a:lnTo>
                  <a:lnTo>
                    <a:pt x="491" y="831"/>
                  </a:lnTo>
                  <a:lnTo>
                    <a:pt x="446" y="823"/>
                  </a:lnTo>
                  <a:lnTo>
                    <a:pt x="418" y="820"/>
                  </a:lnTo>
                  <a:lnTo>
                    <a:pt x="403" y="818"/>
                  </a:lnTo>
                  <a:lnTo>
                    <a:pt x="372" y="783"/>
                  </a:lnTo>
                  <a:lnTo>
                    <a:pt x="384" y="745"/>
                  </a:lnTo>
                  <a:lnTo>
                    <a:pt x="388" y="707"/>
                  </a:lnTo>
                  <a:lnTo>
                    <a:pt x="370" y="670"/>
                  </a:lnTo>
                  <a:lnTo>
                    <a:pt x="391" y="632"/>
                  </a:lnTo>
                  <a:lnTo>
                    <a:pt x="403" y="610"/>
                  </a:lnTo>
                  <a:lnTo>
                    <a:pt x="410" y="594"/>
                  </a:lnTo>
                  <a:lnTo>
                    <a:pt x="408" y="556"/>
                  </a:lnTo>
                  <a:lnTo>
                    <a:pt x="409" y="519"/>
                  </a:lnTo>
                  <a:lnTo>
                    <a:pt x="403" y="511"/>
                  </a:lnTo>
                  <a:lnTo>
                    <a:pt x="383" y="481"/>
                  </a:lnTo>
                  <a:lnTo>
                    <a:pt x="366" y="443"/>
                  </a:lnTo>
                  <a:lnTo>
                    <a:pt x="360" y="424"/>
                  </a:lnTo>
                  <a:lnTo>
                    <a:pt x="340" y="406"/>
                  </a:lnTo>
                  <a:lnTo>
                    <a:pt x="329" y="368"/>
                  </a:lnTo>
                  <a:lnTo>
                    <a:pt x="316" y="353"/>
                  </a:lnTo>
                  <a:lnTo>
                    <a:pt x="273" y="343"/>
                  </a:lnTo>
                  <a:lnTo>
                    <a:pt x="234" y="368"/>
                  </a:lnTo>
                  <a:lnTo>
                    <a:pt x="228" y="375"/>
                  </a:lnTo>
                  <a:lnTo>
                    <a:pt x="213" y="406"/>
                  </a:lnTo>
                  <a:lnTo>
                    <a:pt x="222" y="443"/>
                  </a:lnTo>
                  <a:lnTo>
                    <a:pt x="220" y="481"/>
                  </a:lnTo>
                  <a:lnTo>
                    <a:pt x="185" y="499"/>
                  </a:lnTo>
                  <a:lnTo>
                    <a:pt x="145" y="519"/>
                  </a:lnTo>
                  <a:lnTo>
                    <a:pt x="142" y="522"/>
                  </a:lnTo>
                  <a:lnTo>
                    <a:pt x="137" y="556"/>
                  </a:lnTo>
                  <a:lnTo>
                    <a:pt x="142" y="567"/>
                  </a:lnTo>
                  <a:lnTo>
                    <a:pt x="185" y="584"/>
                  </a:lnTo>
                  <a:lnTo>
                    <a:pt x="225" y="594"/>
                  </a:lnTo>
                  <a:lnTo>
                    <a:pt x="228" y="599"/>
                  </a:lnTo>
                  <a:lnTo>
                    <a:pt x="257" y="632"/>
                  </a:lnTo>
                  <a:lnTo>
                    <a:pt x="250" y="670"/>
                  </a:lnTo>
                  <a:lnTo>
                    <a:pt x="254" y="707"/>
                  </a:lnTo>
                  <a:lnTo>
                    <a:pt x="261" y="745"/>
                  </a:lnTo>
                  <a:lnTo>
                    <a:pt x="228" y="779"/>
                  </a:lnTo>
                  <a:lnTo>
                    <a:pt x="227" y="783"/>
                  </a:lnTo>
                  <a:lnTo>
                    <a:pt x="228" y="798"/>
                  </a:lnTo>
                  <a:lnTo>
                    <a:pt x="232" y="820"/>
                  </a:lnTo>
                  <a:lnTo>
                    <a:pt x="228" y="826"/>
                  </a:lnTo>
                  <a:lnTo>
                    <a:pt x="221" y="858"/>
                  </a:lnTo>
                  <a:lnTo>
                    <a:pt x="215" y="896"/>
                  </a:lnTo>
                  <a:lnTo>
                    <a:pt x="207" y="934"/>
                  </a:lnTo>
                  <a:lnTo>
                    <a:pt x="227" y="971"/>
                  </a:lnTo>
                  <a:lnTo>
                    <a:pt x="201" y="1009"/>
                  </a:lnTo>
                  <a:lnTo>
                    <a:pt x="188" y="1047"/>
                  </a:lnTo>
                  <a:lnTo>
                    <a:pt x="185" y="1050"/>
                  </a:lnTo>
                  <a:lnTo>
                    <a:pt x="142" y="1076"/>
                  </a:lnTo>
                  <a:lnTo>
                    <a:pt x="123" y="1084"/>
                  </a:lnTo>
                  <a:lnTo>
                    <a:pt x="98" y="1100"/>
                  </a:lnTo>
                  <a:lnTo>
                    <a:pt x="67" y="1122"/>
                  </a:lnTo>
                  <a:lnTo>
                    <a:pt x="62" y="1160"/>
                  </a:lnTo>
                  <a:lnTo>
                    <a:pt x="66" y="1198"/>
                  </a:lnTo>
                  <a:lnTo>
                    <a:pt x="62" y="1235"/>
                  </a:lnTo>
                  <a:lnTo>
                    <a:pt x="55" y="1252"/>
                  </a:lnTo>
                  <a:lnTo>
                    <a:pt x="34" y="1273"/>
                  </a:lnTo>
                  <a:lnTo>
                    <a:pt x="25" y="1311"/>
                  </a:lnTo>
                  <a:lnTo>
                    <a:pt x="23" y="1348"/>
                  </a:lnTo>
                  <a:lnTo>
                    <a:pt x="12" y="1376"/>
                  </a:lnTo>
                  <a:lnTo>
                    <a:pt x="8" y="1386"/>
                  </a:lnTo>
                  <a:lnTo>
                    <a:pt x="0" y="1424"/>
                  </a:lnTo>
                  <a:lnTo>
                    <a:pt x="5" y="1462"/>
                  </a:lnTo>
                  <a:lnTo>
                    <a:pt x="5" y="1499"/>
                  </a:lnTo>
                  <a:lnTo>
                    <a:pt x="12" y="1526"/>
                  </a:lnTo>
                  <a:lnTo>
                    <a:pt x="19" y="1537"/>
                  </a:lnTo>
                  <a:lnTo>
                    <a:pt x="33" y="1575"/>
                  </a:lnTo>
                  <a:lnTo>
                    <a:pt x="52" y="1612"/>
                  </a:lnTo>
                  <a:lnTo>
                    <a:pt x="55" y="1614"/>
                  </a:lnTo>
                  <a:lnTo>
                    <a:pt x="93" y="1650"/>
                  </a:lnTo>
                  <a:lnTo>
                    <a:pt x="98" y="1658"/>
                  </a:lnTo>
                  <a:lnTo>
                    <a:pt x="142" y="1651"/>
                  </a:lnTo>
                  <a:lnTo>
                    <a:pt x="185" y="1678"/>
                  </a:lnTo>
                  <a:lnTo>
                    <a:pt x="200" y="1688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30"/>
            <p:cNvSpPr>
              <a:spLocks/>
            </p:cNvSpPr>
            <p:nvPr/>
          </p:nvSpPr>
          <p:spPr bwMode="auto">
            <a:xfrm>
              <a:off x="3097" y="3244"/>
              <a:ext cx="353" cy="504"/>
            </a:xfrm>
            <a:custGeom>
              <a:avLst/>
              <a:gdLst>
                <a:gd name="T0" fmla="*/ 34 w 763"/>
                <a:gd name="T1" fmla="*/ 0 h 1516"/>
                <a:gd name="T2" fmla="*/ 33 w 763"/>
                <a:gd name="T3" fmla="*/ 1 h 1516"/>
                <a:gd name="T4" fmla="*/ 31 w 763"/>
                <a:gd name="T5" fmla="*/ 1 h 1516"/>
                <a:gd name="T6" fmla="*/ 30 w 763"/>
                <a:gd name="T7" fmla="*/ 2 h 1516"/>
                <a:gd name="T8" fmla="*/ 28 w 763"/>
                <a:gd name="T9" fmla="*/ 2 h 1516"/>
                <a:gd name="T10" fmla="*/ 27 w 763"/>
                <a:gd name="T11" fmla="*/ 3 h 1516"/>
                <a:gd name="T12" fmla="*/ 25 w 763"/>
                <a:gd name="T13" fmla="*/ 3 h 1516"/>
                <a:gd name="T14" fmla="*/ 23 w 763"/>
                <a:gd name="T15" fmla="*/ 4 h 1516"/>
                <a:gd name="T16" fmla="*/ 21 w 763"/>
                <a:gd name="T17" fmla="*/ 4 h 1516"/>
                <a:gd name="T18" fmla="*/ 19 w 763"/>
                <a:gd name="T19" fmla="*/ 5 h 1516"/>
                <a:gd name="T20" fmla="*/ 17 w 763"/>
                <a:gd name="T21" fmla="*/ 5 h 1516"/>
                <a:gd name="T22" fmla="*/ 15 w 763"/>
                <a:gd name="T23" fmla="*/ 6 h 1516"/>
                <a:gd name="T24" fmla="*/ 13 w 763"/>
                <a:gd name="T25" fmla="*/ 6 h 1516"/>
                <a:gd name="T26" fmla="*/ 11 w 763"/>
                <a:gd name="T27" fmla="*/ 7 h 1516"/>
                <a:gd name="T28" fmla="*/ 8 w 763"/>
                <a:gd name="T29" fmla="*/ 7 h 1516"/>
                <a:gd name="T30" fmla="*/ 7 w 763"/>
                <a:gd name="T31" fmla="*/ 7 h 1516"/>
                <a:gd name="T32" fmla="*/ 6 w 763"/>
                <a:gd name="T33" fmla="*/ 8 h 1516"/>
                <a:gd name="T34" fmla="*/ 5 w 763"/>
                <a:gd name="T35" fmla="*/ 9 h 1516"/>
                <a:gd name="T36" fmla="*/ 4 w 763"/>
                <a:gd name="T37" fmla="*/ 10 h 1516"/>
                <a:gd name="T38" fmla="*/ 3 w 763"/>
                <a:gd name="T39" fmla="*/ 11 h 1516"/>
                <a:gd name="T40" fmla="*/ 3 w 763"/>
                <a:gd name="T41" fmla="*/ 12 h 1516"/>
                <a:gd name="T42" fmla="*/ 3 w 763"/>
                <a:gd name="T43" fmla="*/ 12 h 1516"/>
                <a:gd name="T44" fmla="*/ 2 w 763"/>
                <a:gd name="T45" fmla="*/ 13 h 1516"/>
                <a:gd name="T46" fmla="*/ 1 w 763"/>
                <a:gd name="T47" fmla="*/ 14 h 1516"/>
                <a:gd name="T48" fmla="*/ 1 w 763"/>
                <a:gd name="T49" fmla="*/ 15 h 1516"/>
                <a:gd name="T50" fmla="*/ 1 w 763"/>
                <a:gd name="T51" fmla="*/ 16 h 1516"/>
                <a:gd name="T52" fmla="*/ 1 w 763"/>
                <a:gd name="T53" fmla="*/ 17 h 1516"/>
                <a:gd name="T54" fmla="*/ 0 w 763"/>
                <a:gd name="T55" fmla="*/ 17 h 1516"/>
                <a:gd name="T56" fmla="*/ 0 w 763"/>
                <a:gd name="T57" fmla="*/ 18 h 1516"/>
                <a:gd name="T58" fmla="*/ 1 w 763"/>
                <a:gd name="T59" fmla="*/ 19 h 1516"/>
                <a:gd name="T60" fmla="*/ 5 w 763"/>
                <a:gd name="T61" fmla="*/ 19 h 1516"/>
                <a:gd name="T62" fmla="*/ 9 w 763"/>
                <a:gd name="T63" fmla="*/ 19 h 1516"/>
                <a:gd name="T64" fmla="*/ 13 w 763"/>
                <a:gd name="T65" fmla="*/ 19 h 1516"/>
                <a:gd name="T66" fmla="*/ 17 w 763"/>
                <a:gd name="T67" fmla="*/ 19 h 1516"/>
                <a:gd name="T68" fmla="*/ 21 w 763"/>
                <a:gd name="T69" fmla="*/ 19 h 1516"/>
                <a:gd name="T70" fmla="*/ 25 w 763"/>
                <a:gd name="T71" fmla="*/ 19 h 1516"/>
                <a:gd name="T72" fmla="*/ 29 w 763"/>
                <a:gd name="T73" fmla="*/ 19 h 1516"/>
                <a:gd name="T74" fmla="*/ 33 w 763"/>
                <a:gd name="T75" fmla="*/ 19 h 1516"/>
                <a:gd name="T76" fmla="*/ 35 w 763"/>
                <a:gd name="T77" fmla="*/ 19 h 1516"/>
                <a:gd name="T78" fmla="*/ 35 w 763"/>
                <a:gd name="T79" fmla="*/ 18 h 1516"/>
                <a:gd name="T80" fmla="*/ 35 w 763"/>
                <a:gd name="T81" fmla="*/ 17 h 1516"/>
                <a:gd name="T82" fmla="*/ 35 w 763"/>
                <a:gd name="T83" fmla="*/ 16 h 1516"/>
                <a:gd name="T84" fmla="*/ 35 w 763"/>
                <a:gd name="T85" fmla="*/ 15 h 1516"/>
                <a:gd name="T86" fmla="*/ 35 w 763"/>
                <a:gd name="T87" fmla="*/ 14 h 1516"/>
                <a:gd name="T88" fmla="*/ 35 w 763"/>
                <a:gd name="T89" fmla="*/ 13 h 1516"/>
                <a:gd name="T90" fmla="*/ 35 w 763"/>
                <a:gd name="T91" fmla="*/ 12 h 1516"/>
                <a:gd name="T92" fmla="*/ 35 w 763"/>
                <a:gd name="T93" fmla="*/ 11 h 1516"/>
                <a:gd name="T94" fmla="*/ 35 w 763"/>
                <a:gd name="T95" fmla="*/ 10 h 1516"/>
                <a:gd name="T96" fmla="*/ 35 w 763"/>
                <a:gd name="T97" fmla="*/ 9 h 1516"/>
                <a:gd name="T98" fmla="*/ 35 w 763"/>
                <a:gd name="T99" fmla="*/ 8 h 1516"/>
                <a:gd name="T100" fmla="*/ 35 w 763"/>
                <a:gd name="T101" fmla="*/ 7 h 1516"/>
                <a:gd name="T102" fmla="*/ 35 w 763"/>
                <a:gd name="T103" fmla="*/ 7 h 1516"/>
                <a:gd name="T104" fmla="*/ 35 w 763"/>
                <a:gd name="T105" fmla="*/ 6 h 1516"/>
                <a:gd name="T106" fmla="*/ 35 w 763"/>
                <a:gd name="T107" fmla="*/ 5 h 1516"/>
                <a:gd name="T108" fmla="*/ 35 w 763"/>
                <a:gd name="T109" fmla="*/ 4 h 1516"/>
                <a:gd name="T110" fmla="*/ 35 w 763"/>
                <a:gd name="T111" fmla="*/ 3 h 1516"/>
                <a:gd name="T112" fmla="*/ 35 w 763"/>
                <a:gd name="T113" fmla="*/ 2 h 1516"/>
                <a:gd name="T114" fmla="*/ 35 w 763"/>
                <a:gd name="T115" fmla="*/ 1 h 1516"/>
                <a:gd name="T116" fmla="*/ 35 w 763"/>
                <a:gd name="T117" fmla="*/ 0 h 1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3"/>
                <a:gd name="T178" fmla="*/ 0 h 1516"/>
                <a:gd name="T179" fmla="*/ 763 w 763"/>
                <a:gd name="T180" fmla="*/ 1516 h 1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3" h="1516">
                  <a:moveTo>
                    <a:pt x="763" y="0"/>
                  </a:moveTo>
                  <a:lnTo>
                    <a:pt x="754" y="7"/>
                  </a:lnTo>
                  <a:lnTo>
                    <a:pt x="723" y="45"/>
                  </a:lnTo>
                  <a:lnTo>
                    <a:pt x="720" y="52"/>
                  </a:lnTo>
                  <a:lnTo>
                    <a:pt x="692" y="83"/>
                  </a:lnTo>
                  <a:lnTo>
                    <a:pt x="677" y="120"/>
                  </a:lnTo>
                  <a:lnTo>
                    <a:pt x="675" y="123"/>
                  </a:lnTo>
                  <a:lnTo>
                    <a:pt x="644" y="158"/>
                  </a:lnTo>
                  <a:lnTo>
                    <a:pt x="632" y="174"/>
                  </a:lnTo>
                  <a:lnTo>
                    <a:pt x="607" y="196"/>
                  </a:lnTo>
                  <a:lnTo>
                    <a:pt x="588" y="229"/>
                  </a:lnTo>
                  <a:lnTo>
                    <a:pt x="584" y="234"/>
                  </a:lnTo>
                  <a:lnTo>
                    <a:pt x="546" y="271"/>
                  </a:lnTo>
                  <a:lnTo>
                    <a:pt x="545" y="273"/>
                  </a:lnTo>
                  <a:lnTo>
                    <a:pt x="507" y="309"/>
                  </a:lnTo>
                  <a:lnTo>
                    <a:pt x="502" y="314"/>
                  </a:lnTo>
                  <a:lnTo>
                    <a:pt x="467" y="347"/>
                  </a:lnTo>
                  <a:lnTo>
                    <a:pt x="457" y="357"/>
                  </a:lnTo>
                  <a:lnTo>
                    <a:pt x="436" y="384"/>
                  </a:lnTo>
                  <a:lnTo>
                    <a:pt x="414" y="405"/>
                  </a:lnTo>
                  <a:lnTo>
                    <a:pt x="393" y="422"/>
                  </a:lnTo>
                  <a:lnTo>
                    <a:pt x="370" y="441"/>
                  </a:lnTo>
                  <a:lnTo>
                    <a:pt x="344" y="460"/>
                  </a:lnTo>
                  <a:lnTo>
                    <a:pt x="327" y="472"/>
                  </a:lnTo>
                  <a:lnTo>
                    <a:pt x="284" y="495"/>
                  </a:lnTo>
                  <a:lnTo>
                    <a:pt x="280" y="498"/>
                  </a:lnTo>
                  <a:lnTo>
                    <a:pt x="240" y="529"/>
                  </a:lnTo>
                  <a:lnTo>
                    <a:pt x="232" y="535"/>
                  </a:lnTo>
                  <a:lnTo>
                    <a:pt x="196" y="562"/>
                  </a:lnTo>
                  <a:lnTo>
                    <a:pt x="181" y="573"/>
                  </a:lnTo>
                  <a:lnTo>
                    <a:pt x="152" y="605"/>
                  </a:lnTo>
                  <a:lnTo>
                    <a:pt x="149" y="611"/>
                  </a:lnTo>
                  <a:lnTo>
                    <a:pt x="137" y="648"/>
                  </a:lnTo>
                  <a:lnTo>
                    <a:pt x="122" y="686"/>
                  </a:lnTo>
                  <a:lnTo>
                    <a:pt x="109" y="719"/>
                  </a:lnTo>
                  <a:lnTo>
                    <a:pt x="107" y="724"/>
                  </a:lnTo>
                  <a:lnTo>
                    <a:pt x="92" y="762"/>
                  </a:lnTo>
                  <a:lnTo>
                    <a:pt x="83" y="799"/>
                  </a:lnTo>
                  <a:lnTo>
                    <a:pt x="86" y="837"/>
                  </a:lnTo>
                  <a:lnTo>
                    <a:pt x="76" y="875"/>
                  </a:lnTo>
                  <a:lnTo>
                    <a:pt x="72" y="912"/>
                  </a:lnTo>
                  <a:lnTo>
                    <a:pt x="68" y="950"/>
                  </a:lnTo>
                  <a:lnTo>
                    <a:pt x="66" y="973"/>
                  </a:lnTo>
                  <a:lnTo>
                    <a:pt x="61" y="988"/>
                  </a:lnTo>
                  <a:lnTo>
                    <a:pt x="47" y="1026"/>
                  </a:lnTo>
                  <a:lnTo>
                    <a:pt x="38" y="1063"/>
                  </a:lnTo>
                  <a:lnTo>
                    <a:pt x="37" y="1101"/>
                  </a:lnTo>
                  <a:lnTo>
                    <a:pt x="32" y="1139"/>
                  </a:lnTo>
                  <a:lnTo>
                    <a:pt x="26" y="1176"/>
                  </a:lnTo>
                  <a:lnTo>
                    <a:pt x="26" y="1214"/>
                  </a:lnTo>
                  <a:lnTo>
                    <a:pt x="26" y="1252"/>
                  </a:lnTo>
                  <a:lnTo>
                    <a:pt x="26" y="1290"/>
                  </a:lnTo>
                  <a:lnTo>
                    <a:pt x="30" y="1327"/>
                  </a:lnTo>
                  <a:lnTo>
                    <a:pt x="29" y="1365"/>
                  </a:lnTo>
                  <a:lnTo>
                    <a:pt x="22" y="1380"/>
                  </a:lnTo>
                  <a:lnTo>
                    <a:pt x="10" y="1403"/>
                  </a:lnTo>
                  <a:lnTo>
                    <a:pt x="0" y="1440"/>
                  </a:lnTo>
                  <a:lnTo>
                    <a:pt x="1" y="1478"/>
                  </a:lnTo>
                  <a:lnTo>
                    <a:pt x="4" y="1516"/>
                  </a:lnTo>
                  <a:lnTo>
                    <a:pt x="22" y="1516"/>
                  </a:lnTo>
                  <a:lnTo>
                    <a:pt x="66" y="1516"/>
                  </a:lnTo>
                  <a:lnTo>
                    <a:pt x="109" y="1516"/>
                  </a:lnTo>
                  <a:lnTo>
                    <a:pt x="152" y="1516"/>
                  </a:lnTo>
                  <a:lnTo>
                    <a:pt x="196" y="1516"/>
                  </a:lnTo>
                  <a:lnTo>
                    <a:pt x="240" y="1516"/>
                  </a:lnTo>
                  <a:lnTo>
                    <a:pt x="284" y="1516"/>
                  </a:lnTo>
                  <a:lnTo>
                    <a:pt x="327" y="1516"/>
                  </a:lnTo>
                  <a:lnTo>
                    <a:pt x="370" y="1516"/>
                  </a:lnTo>
                  <a:lnTo>
                    <a:pt x="414" y="1516"/>
                  </a:lnTo>
                  <a:lnTo>
                    <a:pt x="457" y="1516"/>
                  </a:lnTo>
                  <a:lnTo>
                    <a:pt x="502" y="1516"/>
                  </a:lnTo>
                  <a:lnTo>
                    <a:pt x="545" y="1516"/>
                  </a:lnTo>
                  <a:lnTo>
                    <a:pt x="588" y="1516"/>
                  </a:lnTo>
                  <a:lnTo>
                    <a:pt x="632" y="1516"/>
                  </a:lnTo>
                  <a:lnTo>
                    <a:pt x="675" y="1516"/>
                  </a:lnTo>
                  <a:lnTo>
                    <a:pt x="720" y="1516"/>
                  </a:lnTo>
                  <a:lnTo>
                    <a:pt x="763" y="1516"/>
                  </a:lnTo>
                  <a:lnTo>
                    <a:pt x="763" y="1478"/>
                  </a:lnTo>
                  <a:lnTo>
                    <a:pt x="763" y="1440"/>
                  </a:lnTo>
                  <a:lnTo>
                    <a:pt x="763" y="1403"/>
                  </a:lnTo>
                  <a:lnTo>
                    <a:pt x="763" y="1365"/>
                  </a:lnTo>
                  <a:lnTo>
                    <a:pt x="763" y="1327"/>
                  </a:lnTo>
                  <a:lnTo>
                    <a:pt x="763" y="1290"/>
                  </a:lnTo>
                  <a:lnTo>
                    <a:pt x="763" y="1252"/>
                  </a:lnTo>
                  <a:lnTo>
                    <a:pt x="763" y="1214"/>
                  </a:lnTo>
                  <a:lnTo>
                    <a:pt x="763" y="1176"/>
                  </a:lnTo>
                  <a:lnTo>
                    <a:pt x="763" y="1139"/>
                  </a:lnTo>
                  <a:lnTo>
                    <a:pt x="763" y="1101"/>
                  </a:lnTo>
                  <a:lnTo>
                    <a:pt x="763" y="1063"/>
                  </a:lnTo>
                  <a:lnTo>
                    <a:pt x="763" y="1026"/>
                  </a:lnTo>
                  <a:lnTo>
                    <a:pt x="763" y="988"/>
                  </a:lnTo>
                  <a:lnTo>
                    <a:pt x="763" y="950"/>
                  </a:lnTo>
                  <a:lnTo>
                    <a:pt x="763" y="912"/>
                  </a:lnTo>
                  <a:lnTo>
                    <a:pt x="763" y="875"/>
                  </a:lnTo>
                  <a:lnTo>
                    <a:pt x="763" y="837"/>
                  </a:lnTo>
                  <a:lnTo>
                    <a:pt x="763" y="799"/>
                  </a:lnTo>
                  <a:lnTo>
                    <a:pt x="763" y="762"/>
                  </a:lnTo>
                  <a:lnTo>
                    <a:pt x="763" y="724"/>
                  </a:lnTo>
                  <a:lnTo>
                    <a:pt x="763" y="686"/>
                  </a:lnTo>
                  <a:lnTo>
                    <a:pt x="763" y="648"/>
                  </a:lnTo>
                  <a:lnTo>
                    <a:pt x="763" y="611"/>
                  </a:lnTo>
                  <a:lnTo>
                    <a:pt x="763" y="573"/>
                  </a:lnTo>
                  <a:lnTo>
                    <a:pt x="763" y="535"/>
                  </a:lnTo>
                  <a:lnTo>
                    <a:pt x="763" y="498"/>
                  </a:lnTo>
                  <a:lnTo>
                    <a:pt x="763" y="460"/>
                  </a:lnTo>
                  <a:lnTo>
                    <a:pt x="763" y="422"/>
                  </a:lnTo>
                  <a:lnTo>
                    <a:pt x="763" y="384"/>
                  </a:lnTo>
                  <a:lnTo>
                    <a:pt x="763" y="347"/>
                  </a:lnTo>
                  <a:lnTo>
                    <a:pt x="763" y="309"/>
                  </a:lnTo>
                  <a:lnTo>
                    <a:pt x="763" y="271"/>
                  </a:lnTo>
                  <a:lnTo>
                    <a:pt x="763" y="234"/>
                  </a:lnTo>
                  <a:lnTo>
                    <a:pt x="763" y="196"/>
                  </a:lnTo>
                  <a:lnTo>
                    <a:pt x="763" y="158"/>
                  </a:lnTo>
                  <a:lnTo>
                    <a:pt x="763" y="120"/>
                  </a:lnTo>
                  <a:lnTo>
                    <a:pt x="763" y="83"/>
                  </a:lnTo>
                  <a:lnTo>
                    <a:pt x="763" y="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31"/>
            <p:cNvSpPr>
              <a:spLocks/>
            </p:cNvSpPr>
            <p:nvPr/>
          </p:nvSpPr>
          <p:spPr bwMode="auto">
            <a:xfrm>
              <a:off x="3097" y="3244"/>
              <a:ext cx="353" cy="504"/>
            </a:xfrm>
            <a:custGeom>
              <a:avLst/>
              <a:gdLst>
                <a:gd name="T0" fmla="*/ 35 w 763"/>
                <a:gd name="T1" fmla="*/ 0 h 1516"/>
                <a:gd name="T2" fmla="*/ 34 w 763"/>
                <a:gd name="T3" fmla="*/ 0 h 1516"/>
                <a:gd name="T4" fmla="*/ 33 w 763"/>
                <a:gd name="T5" fmla="*/ 1 h 1516"/>
                <a:gd name="T6" fmla="*/ 33 w 763"/>
                <a:gd name="T7" fmla="*/ 1 h 1516"/>
                <a:gd name="T8" fmla="*/ 31 w 763"/>
                <a:gd name="T9" fmla="*/ 1 h 1516"/>
                <a:gd name="T10" fmla="*/ 31 w 763"/>
                <a:gd name="T11" fmla="*/ 1 h 1516"/>
                <a:gd name="T12" fmla="*/ 31 w 763"/>
                <a:gd name="T13" fmla="*/ 2 h 1516"/>
                <a:gd name="T14" fmla="*/ 30 w 763"/>
                <a:gd name="T15" fmla="*/ 2 h 1516"/>
                <a:gd name="T16" fmla="*/ 29 w 763"/>
                <a:gd name="T17" fmla="*/ 2 h 1516"/>
                <a:gd name="T18" fmla="*/ 28 w 763"/>
                <a:gd name="T19" fmla="*/ 2 h 1516"/>
                <a:gd name="T20" fmla="*/ 27 w 763"/>
                <a:gd name="T21" fmla="*/ 3 h 1516"/>
                <a:gd name="T22" fmla="*/ 27 w 763"/>
                <a:gd name="T23" fmla="*/ 3 h 1516"/>
                <a:gd name="T24" fmla="*/ 25 w 763"/>
                <a:gd name="T25" fmla="*/ 3 h 1516"/>
                <a:gd name="T26" fmla="*/ 25 w 763"/>
                <a:gd name="T27" fmla="*/ 3 h 1516"/>
                <a:gd name="T28" fmla="*/ 23 w 763"/>
                <a:gd name="T29" fmla="*/ 4 h 1516"/>
                <a:gd name="T30" fmla="*/ 23 w 763"/>
                <a:gd name="T31" fmla="*/ 4 h 1516"/>
                <a:gd name="T32" fmla="*/ 21 w 763"/>
                <a:gd name="T33" fmla="*/ 4 h 1516"/>
                <a:gd name="T34" fmla="*/ 21 w 763"/>
                <a:gd name="T35" fmla="*/ 4 h 1516"/>
                <a:gd name="T36" fmla="*/ 20 w 763"/>
                <a:gd name="T37" fmla="*/ 5 h 1516"/>
                <a:gd name="T38" fmla="*/ 19 w 763"/>
                <a:gd name="T39" fmla="*/ 5 h 1516"/>
                <a:gd name="T40" fmla="*/ 18 w 763"/>
                <a:gd name="T41" fmla="*/ 5 h 1516"/>
                <a:gd name="T42" fmla="*/ 17 w 763"/>
                <a:gd name="T43" fmla="*/ 5 h 1516"/>
                <a:gd name="T44" fmla="*/ 16 w 763"/>
                <a:gd name="T45" fmla="*/ 6 h 1516"/>
                <a:gd name="T46" fmla="*/ 15 w 763"/>
                <a:gd name="T47" fmla="*/ 6 h 1516"/>
                <a:gd name="T48" fmla="*/ 13 w 763"/>
                <a:gd name="T49" fmla="*/ 6 h 1516"/>
                <a:gd name="T50" fmla="*/ 13 w 763"/>
                <a:gd name="T51" fmla="*/ 6 h 1516"/>
                <a:gd name="T52" fmla="*/ 11 w 763"/>
                <a:gd name="T53" fmla="*/ 7 h 1516"/>
                <a:gd name="T54" fmla="*/ 11 w 763"/>
                <a:gd name="T55" fmla="*/ 7 h 1516"/>
                <a:gd name="T56" fmla="*/ 9 w 763"/>
                <a:gd name="T57" fmla="*/ 7 h 1516"/>
                <a:gd name="T58" fmla="*/ 8 w 763"/>
                <a:gd name="T59" fmla="*/ 7 h 1516"/>
                <a:gd name="T60" fmla="*/ 7 w 763"/>
                <a:gd name="T61" fmla="*/ 7 h 1516"/>
                <a:gd name="T62" fmla="*/ 7 w 763"/>
                <a:gd name="T63" fmla="*/ 7 h 1516"/>
                <a:gd name="T64" fmla="*/ 6 w 763"/>
                <a:gd name="T65" fmla="*/ 8 h 1516"/>
                <a:gd name="T66" fmla="*/ 6 w 763"/>
                <a:gd name="T67" fmla="*/ 8 h 1516"/>
                <a:gd name="T68" fmla="*/ 5 w 763"/>
                <a:gd name="T69" fmla="*/ 9 h 1516"/>
                <a:gd name="T70" fmla="*/ 5 w 763"/>
                <a:gd name="T71" fmla="*/ 9 h 1516"/>
                <a:gd name="T72" fmla="*/ 4 w 763"/>
                <a:gd name="T73" fmla="*/ 9 h 1516"/>
                <a:gd name="T74" fmla="*/ 4 w 763"/>
                <a:gd name="T75" fmla="*/ 10 h 1516"/>
                <a:gd name="T76" fmla="*/ 4 w 763"/>
                <a:gd name="T77" fmla="*/ 10 h 1516"/>
                <a:gd name="T78" fmla="*/ 3 w 763"/>
                <a:gd name="T79" fmla="*/ 11 h 1516"/>
                <a:gd name="T80" fmla="*/ 3 w 763"/>
                <a:gd name="T81" fmla="*/ 11 h 1516"/>
                <a:gd name="T82" fmla="*/ 3 w 763"/>
                <a:gd name="T83" fmla="*/ 12 h 1516"/>
                <a:gd name="T84" fmla="*/ 3 w 763"/>
                <a:gd name="T85" fmla="*/ 12 h 1516"/>
                <a:gd name="T86" fmla="*/ 3 w 763"/>
                <a:gd name="T87" fmla="*/ 12 h 1516"/>
                <a:gd name="T88" fmla="*/ 2 w 763"/>
                <a:gd name="T89" fmla="*/ 13 h 1516"/>
                <a:gd name="T90" fmla="*/ 2 w 763"/>
                <a:gd name="T91" fmla="*/ 13 h 1516"/>
                <a:gd name="T92" fmla="*/ 2 w 763"/>
                <a:gd name="T93" fmla="*/ 14 h 1516"/>
                <a:gd name="T94" fmla="*/ 1 w 763"/>
                <a:gd name="T95" fmla="*/ 14 h 1516"/>
                <a:gd name="T96" fmla="*/ 1 w 763"/>
                <a:gd name="T97" fmla="*/ 14 h 1516"/>
                <a:gd name="T98" fmla="*/ 1 w 763"/>
                <a:gd name="T99" fmla="*/ 15 h 1516"/>
                <a:gd name="T100" fmla="*/ 1 w 763"/>
                <a:gd name="T101" fmla="*/ 15 h 1516"/>
                <a:gd name="T102" fmla="*/ 1 w 763"/>
                <a:gd name="T103" fmla="*/ 16 h 1516"/>
                <a:gd name="T104" fmla="*/ 1 w 763"/>
                <a:gd name="T105" fmla="*/ 16 h 1516"/>
                <a:gd name="T106" fmla="*/ 1 w 763"/>
                <a:gd name="T107" fmla="*/ 17 h 1516"/>
                <a:gd name="T108" fmla="*/ 1 w 763"/>
                <a:gd name="T109" fmla="*/ 17 h 1516"/>
                <a:gd name="T110" fmla="*/ 0 w 763"/>
                <a:gd name="T111" fmla="*/ 17 h 1516"/>
                <a:gd name="T112" fmla="*/ 0 w 763"/>
                <a:gd name="T113" fmla="*/ 18 h 1516"/>
                <a:gd name="T114" fmla="*/ 0 w 763"/>
                <a:gd name="T115" fmla="*/ 18 h 1516"/>
                <a:gd name="T116" fmla="*/ 0 w 763"/>
                <a:gd name="T117" fmla="*/ 19 h 1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3"/>
                <a:gd name="T178" fmla="*/ 0 h 1516"/>
                <a:gd name="T179" fmla="*/ 763 w 763"/>
                <a:gd name="T180" fmla="*/ 1516 h 1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3" h="1516">
                  <a:moveTo>
                    <a:pt x="763" y="0"/>
                  </a:moveTo>
                  <a:lnTo>
                    <a:pt x="754" y="7"/>
                  </a:lnTo>
                  <a:lnTo>
                    <a:pt x="723" y="45"/>
                  </a:lnTo>
                  <a:lnTo>
                    <a:pt x="720" y="52"/>
                  </a:lnTo>
                  <a:lnTo>
                    <a:pt x="692" y="83"/>
                  </a:lnTo>
                  <a:lnTo>
                    <a:pt x="677" y="120"/>
                  </a:lnTo>
                  <a:lnTo>
                    <a:pt x="675" y="123"/>
                  </a:lnTo>
                  <a:lnTo>
                    <a:pt x="644" y="158"/>
                  </a:lnTo>
                  <a:lnTo>
                    <a:pt x="632" y="174"/>
                  </a:lnTo>
                  <a:lnTo>
                    <a:pt x="607" y="196"/>
                  </a:lnTo>
                  <a:lnTo>
                    <a:pt x="588" y="229"/>
                  </a:lnTo>
                  <a:lnTo>
                    <a:pt x="584" y="234"/>
                  </a:lnTo>
                  <a:lnTo>
                    <a:pt x="546" y="271"/>
                  </a:lnTo>
                  <a:lnTo>
                    <a:pt x="545" y="273"/>
                  </a:lnTo>
                  <a:lnTo>
                    <a:pt x="507" y="309"/>
                  </a:lnTo>
                  <a:lnTo>
                    <a:pt x="502" y="314"/>
                  </a:lnTo>
                  <a:lnTo>
                    <a:pt x="467" y="347"/>
                  </a:lnTo>
                  <a:lnTo>
                    <a:pt x="457" y="357"/>
                  </a:lnTo>
                  <a:lnTo>
                    <a:pt x="436" y="384"/>
                  </a:lnTo>
                  <a:lnTo>
                    <a:pt x="414" y="405"/>
                  </a:lnTo>
                  <a:lnTo>
                    <a:pt x="393" y="422"/>
                  </a:lnTo>
                  <a:lnTo>
                    <a:pt x="370" y="441"/>
                  </a:lnTo>
                  <a:lnTo>
                    <a:pt x="344" y="460"/>
                  </a:lnTo>
                  <a:lnTo>
                    <a:pt x="327" y="472"/>
                  </a:lnTo>
                  <a:lnTo>
                    <a:pt x="284" y="495"/>
                  </a:lnTo>
                  <a:lnTo>
                    <a:pt x="280" y="498"/>
                  </a:lnTo>
                  <a:lnTo>
                    <a:pt x="240" y="529"/>
                  </a:lnTo>
                  <a:lnTo>
                    <a:pt x="232" y="535"/>
                  </a:lnTo>
                  <a:lnTo>
                    <a:pt x="196" y="562"/>
                  </a:lnTo>
                  <a:lnTo>
                    <a:pt x="181" y="573"/>
                  </a:lnTo>
                  <a:lnTo>
                    <a:pt x="152" y="605"/>
                  </a:lnTo>
                  <a:lnTo>
                    <a:pt x="149" y="611"/>
                  </a:lnTo>
                  <a:lnTo>
                    <a:pt x="137" y="648"/>
                  </a:lnTo>
                  <a:lnTo>
                    <a:pt x="122" y="686"/>
                  </a:lnTo>
                  <a:lnTo>
                    <a:pt x="109" y="719"/>
                  </a:lnTo>
                  <a:lnTo>
                    <a:pt x="107" y="724"/>
                  </a:lnTo>
                  <a:lnTo>
                    <a:pt x="92" y="762"/>
                  </a:lnTo>
                  <a:lnTo>
                    <a:pt x="83" y="799"/>
                  </a:lnTo>
                  <a:lnTo>
                    <a:pt x="86" y="837"/>
                  </a:lnTo>
                  <a:lnTo>
                    <a:pt x="76" y="875"/>
                  </a:lnTo>
                  <a:lnTo>
                    <a:pt x="72" y="912"/>
                  </a:lnTo>
                  <a:lnTo>
                    <a:pt x="68" y="950"/>
                  </a:lnTo>
                  <a:lnTo>
                    <a:pt x="66" y="973"/>
                  </a:lnTo>
                  <a:lnTo>
                    <a:pt x="61" y="988"/>
                  </a:lnTo>
                  <a:lnTo>
                    <a:pt x="47" y="1026"/>
                  </a:lnTo>
                  <a:lnTo>
                    <a:pt x="38" y="1063"/>
                  </a:lnTo>
                  <a:lnTo>
                    <a:pt x="37" y="1101"/>
                  </a:lnTo>
                  <a:lnTo>
                    <a:pt x="32" y="1139"/>
                  </a:lnTo>
                  <a:lnTo>
                    <a:pt x="26" y="1176"/>
                  </a:lnTo>
                  <a:lnTo>
                    <a:pt x="26" y="1214"/>
                  </a:lnTo>
                  <a:lnTo>
                    <a:pt x="26" y="1252"/>
                  </a:lnTo>
                  <a:lnTo>
                    <a:pt x="26" y="1290"/>
                  </a:lnTo>
                  <a:lnTo>
                    <a:pt x="30" y="1327"/>
                  </a:lnTo>
                  <a:lnTo>
                    <a:pt x="29" y="1365"/>
                  </a:lnTo>
                  <a:lnTo>
                    <a:pt x="22" y="1380"/>
                  </a:lnTo>
                  <a:lnTo>
                    <a:pt x="10" y="1403"/>
                  </a:lnTo>
                  <a:lnTo>
                    <a:pt x="0" y="1440"/>
                  </a:lnTo>
                  <a:lnTo>
                    <a:pt x="1" y="1478"/>
                  </a:lnTo>
                  <a:lnTo>
                    <a:pt x="4" y="151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32"/>
            <p:cNvSpPr>
              <a:spLocks/>
            </p:cNvSpPr>
            <p:nvPr/>
          </p:nvSpPr>
          <p:spPr bwMode="auto">
            <a:xfrm>
              <a:off x="3123" y="3253"/>
              <a:ext cx="327" cy="495"/>
            </a:xfrm>
            <a:custGeom>
              <a:avLst/>
              <a:gdLst>
                <a:gd name="T0" fmla="*/ 31 w 709"/>
                <a:gd name="T1" fmla="*/ 0 h 1486"/>
                <a:gd name="T2" fmla="*/ 30 w 709"/>
                <a:gd name="T3" fmla="*/ 1 h 1486"/>
                <a:gd name="T4" fmla="*/ 28 w 709"/>
                <a:gd name="T5" fmla="*/ 2 h 1486"/>
                <a:gd name="T6" fmla="*/ 27 w 709"/>
                <a:gd name="T7" fmla="*/ 2 h 1486"/>
                <a:gd name="T8" fmla="*/ 25 w 709"/>
                <a:gd name="T9" fmla="*/ 3 h 1486"/>
                <a:gd name="T10" fmla="*/ 24 w 709"/>
                <a:gd name="T11" fmla="*/ 3 h 1486"/>
                <a:gd name="T12" fmla="*/ 22 w 709"/>
                <a:gd name="T13" fmla="*/ 3 h 1486"/>
                <a:gd name="T14" fmla="*/ 20 w 709"/>
                <a:gd name="T15" fmla="*/ 4 h 1486"/>
                <a:gd name="T16" fmla="*/ 18 w 709"/>
                <a:gd name="T17" fmla="*/ 4 h 1486"/>
                <a:gd name="T18" fmla="*/ 17 w 709"/>
                <a:gd name="T19" fmla="*/ 5 h 1486"/>
                <a:gd name="T20" fmla="*/ 14 w 709"/>
                <a:gd name="T21" fmla="*/ 5 h 1486"/>
                <a:gd name="T22" fmla="*/ 12 w 709"/>
                <a:gd name="T23" fmla="*/ 6 h 1486"/>
                <a:gd name="T24" fmla="*/ 10 w 709"/>
                <a:gd name="T25" fmla="*/ 6 h 1486"/>
                <a:gd name="T26" fmla="*/ 7 w 709"/>
                <a:gd name="T27" fmla="*/ 7 h 1486"/>
                <a:gd name="T28" fmla="*/ 6 w 709"/>
                <a:gd name="T29" fmla="*/ 7 h 1486"/>
                <a:gd name="T30" fmla="*/ 5 w 709"/>
                <a:gd name="T31" fmla="*/ 8 h 1486"/>
                <a:gd name="T32" fmla="*/ 4 w 709"/>
                <a:gd name="T33" fmla="*/ 9 h 1486"/>
                <a:gd name="T34" fmla="*/ 3 w 709"/>
                <a:gd name="T35" fmla="*/ 9 h 1486"/>
                <a:gd name="T36" fmla="*/ 3 w 709"/>
                <a:gd name="T37" fmla="*/ 10 h 1486"/>
                <a:gd name="T38" fmla="*/ 2 w 709"/>
                <a:gd name="T39" fmla="*/ 11 h 1486"/>
                <a:gd name="T40" fmla="*/ 1 w 709"/>
                <a:gd name="T41" fmla="*/ 12 h 1486"/>
                <a:gd name="T42" fmla="*/ 0 w 709"/>
                <a:gd name="T43" fmla="*/ 13 h 1486"/>
                <a:gd name="T44" fmla="*/ 0 w 709"/>
                <a:gd name="T45" fmla="*/ 13 h 1486"/>
                <a:gd name="T46" fmla="*/ 0 w 709"/>
                <a:gd name="T47" fmla="*/ 14 h 1486"/>
                <a:gd name="T48" fmla="*/ 0 w 709"/>
                <a:gd name="T49" fmla="*/ 15 h 1486"/>
                <a:gd name="T50" fmla="*/ 0 w 709"/>
                <a:gd name="T51" fmla="*/ 16 h 1486"/>
                <a:gd name="T52" fmla="*/ 1 w 709"/>
                <a:gd name="T53" fmla="*/ 16 h 1486"/>
                <a:gd name="T54" fmla="*/ 0 w 709"/>
                <a:gd name="T55" fmla="*/ 17 h 1486"/>
                <a:gd name="T56" fmla="*/ 0 w 709"/>
                <a:gd name="T57" fmla="*/ 18 h 1486"/>
                <a:gd name="T58" fmla="*/ 0 w 709"/>
                <a:gd name="T59" fmla="*/ 18 h 1486"/>
                <a:gd name="T60" fmla="*/ 5 w 709"/>
                <a:gd name="T61" fmla="*/ 18 h 1486"/>
                <a:gd name="T62" fmla="*/ 8 w 709"/>
                <a:gd name="T63" fmla="*/ 18 h 1486"/>
                <a:gd name="T64" fmla="*/ 12 w 709"/>
                <a:gd name="T65" fmla="*/ 18 h 1486"/>
                <a:gd name="T66" fmla="*/ 17 w 709"/>
                <a:gd name="T67" fmla="*/ 18 h 1486"/>
                <a:gd name="T68" fmla="*/ 20 w 709"/>
                <a:gd name="T69" fmla="*/ 18 h 1486"/>
                <a:gd name="T70" fmla="*/ 24 w 709"/>
                <a:gd name="T71" fmla="*/ 18 h 1486"/>
                <a:gd name="T72" fmla="*/ 28 w 709"/>
                <a:gd name="T73" fmla="*/ 18 h 1486"/>
                <a:gd name="T74" fmla="*/ 32 w 709"/>
                <a:gd name="T75" fmla="*/ 18 h 1486"/>
                <a:gd name="T76" fmla="*/ 32 w 709"/>
                <a:gd name="T77" fmla="*/ 18 h 1486"/>
                <a:gd name="T78" fmla="*/ 32 w 709"/>
                <a:gd name="T79" fmla="*/ 17 h 1486"/>
                <a:gd name="T80" fmla="*/ 32 w 709"/>
                <a:gd name="T81" fmla="*/ 16 h 1486"/>
                <a:gd name="T82" fmla="*/ 32 w 709"/>
                <a:gd name="T83" fmla="*/ 15 h 1486"/>
                <a:gd name="T84" fmla="*/ 32 w 709"/>
                <a:gd name="T85" fmla="*/ 14 h 1486"/>
                <a:gd name="T86" fmla="*/ 32 w 709"/>
                <a:gd name="T87" fmla="*/ 13 h 1486"/>
                <a:gd name="T88" fmla="*/ 32 w 709"/>
                <a:gd name="T89" fmla="*/ 12 h 1486"/>
                <a:gd name="T90" fmla="*/ 32 w 709"/>
                <a:gd name="T91" fmla="*/ 11 h 1486"/>
                <a:gd name="T92" fmla="*/ 32 w 709"/>
                <a:gd name="T93" fmla="*/ 10 h 1486"/>
                <a:gd name="T94" fmla="*/ 32 w 709"/>
                <a:gd name="T95" fmla="*/ 9 h 1486"/>
                <a:gd name="T96" fmla="*/ 32 w 709"/>
                <a:gd name="T97" fmla="*/ 9 h 1486"/>
                <a:gd name="T98" fmla="*/ 32 w 709"/>
                <a:gd name="T99" fmla="*/ 8 h 1486"/>
                <a:gd name="T100" fmla="*/ 32 w 709"/>
                <a:gd name="T101" fmla="*/ 7 h 1486"/>
                <a:gd name="T102" fmla="*/ 32 w 709"/>
                <a:gd name="T103" fmla="*/ 6 h 1486"/>
                <a:gd name="T104" fmla="*/ 32 w 709"/>
                <a:gd name="T105" fmla="*/ 5 h 1486"/>
                <a:gd name="T106" fmla="*/ 32 w 709"/>
                <a:gd name="T107" fmla="*/ 4 h 1486"/>
                <a:gd name="T108" fmla="*/ 32 w 709"/>
                <a:gd name="T109" fmla="*/ 3 h 1486"/>
                <a:gd name="T110" fmla="*/ 32 w 709"/>
                <a:gd name="T111" fmla="*/ 2 h 1486"/>
                <a:gd name="T112" fmla="*/ 32 w 709"/>
                <a:gd name="T113" fmla="*/ 1 h 1486"/>
                <a:gd name="T114" fmla="*/ 32 w 709"/>
                <a:gd name="T115" fmla="*/ 0 h 14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9"/>
                <a:gd name="T175" fmla="*/ 0 h 1486"/>
                <a:gd name="T176" fmla="*/ 709 w 709"/>
                <a:gd name="T177" fmla="*/ 1486 h 14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9" h="1486">
                  <a:moveTo>
                    <a:pt x="709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66" y="59"/>
                  </a:lnTo>
                  <a:lnTo>
                    <a:pt x="644" y="90"/>
                  </a:lnTo>
                  <a:lnTo>
                    <a:pt x="624" y="128"/>
                  </a:lnTo>
                  <a:lnTo>
                    <a:pt x="621" y="131"/>
                  </a:lnTo>
                  <a:lnTo>
                    <a:pt x="587" y="166"/>
                  </a:lnTo>
                  <a:lnTo>
                    <a:pt x="578" y="175"/>
                  </a:lnTo>
                  <a:lnTo>
                    <a:pt x="552" y="204"/>
                  </a:lnTo>
                  <a:lnTo>
                    <a:pt x="534" y="225"/>
                  </a:lnTo>
                  <a:lnTo>
                    <a:pt x="517" y="241"/>
                  </a:lnTo>
                  <a:lnTo>
                    <a:pt x="491" y="268"/>
                  </a:lnTo>
                  <a:lnTo>
                    <a:pt x="480" y="279"/>
                  </a:lnTo>
                  <a:lnTo>
                    <a:pt x="448" y="310"/>
                  </a:lnTo>
                  <a:lnTo>
                    <a:pt x="441" y="317"/>
                  </a:lnTo>
                  <a:lnTo>
                    <a:pt x="405" y="354"/>
                  </a:lnTo>
                  <a:lnTo>
                    <a:pt x="403" y="356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21" y="430"/>
                  </a:lnTo>
                  <a:lnTo>
                    <a:pt x="316" y="433"/>
                  </a:lnTo>
                  <a:lnTo>
                    <a:pt x="273" y="464"/>
                  </a:lnTo>
                  <a:lnTo>
                    <a:pt x="266" y="468"/>
                  </a:lnTo>
                  <a:lnTo>
                    <a:pt x="230" y="496"/>
                  </a:lnTo>
                  <a:lnTo>
                    <a:pt x="217" y="505"/>
                  </a:lnTo>
                  <a:lnTo>
                    <a:pt x="186" y="525"/>
                  </a:lnTo>
                  <a:lnTo>
                    <a:pt x="164" y="543"/>
                  </a:lnTo>
                  <a:lnTo>
                    <a:pt x="142" y="568"/>
                  </a:lnTo>
                  <a:lnTo>
                    <a:pt x="129" y="581"/>
                  </a:lnTo>
                  <a:lnTo>
                    <a:pt x="119" y="618"/>
                  </a:lnTo>
                  <a:lnTo>
                    <a:pt x="110" y="656"/>
                  </a:lnTo>
                  <a:lnTo>
                    <a:pt x="98" y="686"/>
                  </a:lnTo>
                  <a:lnTo>
                    <a:pt x="93" y="694"/>
                  </a:lnTo>
                  <a:lnTo>
                    <a:pt x="74" y="732"/>
                  </a:lnTo>
                  <a:lnTo>
                    <a:pt x="65" y="769"/>
                  </a:lnTo>
                  <a:lnTo>
                    <a:pt x="66" y="807"/>
                  </a:lnTo>
                  <a:lnTo>
                    <a:pt x="55" y="838"/>
                  </a:lnTo>
                  <a:lnTo>
                    <a:pt x="53" y="845"/>
                  </a:lnTo>
                  <a:lnTo>
                    <a:pt x="37" y="882"/>
                  </a:lnTo>
                  <a:lnTo>
                    <a:pt x="31" y="920"/>
                  </a:lnTo>
                  <a:lnTo>
                    <a:pt x="31" y="958"/>
                  </a:lnTo>
                  <a:lnTo>
                    <a:pt x="19" y="996"/>
                  </a:lnTo>
                  <a:lnTo>
                    <a:pt x="12" y="1033"/>
                  </a:lnTo>
                  <a:lnTo>
                    <a:pt x="12" y="1071"/>
                  </a:lnTo>
                  <a:lnTo>
                    <a:pt x="5" y="1109"/>
                  </a:lnTo>
                  <a:lnTo>
                    <a:pt x="0" y="1146"/>
                  </a:lnTo>
                  <a:lnTo>
                    <a:pt x="1" y="1184"/>
                  </a:lnTo>
                  <a:lnTo>
                    <a:pt x="6" y="1222"/>
                  </a:lnTo>
                  <a:lnTo>
                    <a:pt x="12" y="1243"/>
                  </a:lnTo>
                  <a:lnTo>
                    <a:pt x="16" y="1260"/>
                  </a:lnTo>
                  <a:lnTo>
                    <a:pt x="20" y="1297"/>
                  </a:lnTo>
                  <a:lnTo>
                    <a:pt x="20" y="1335"/>
                  </a:lnTo>
                  <a:lnTo>
                    <a:pt x="14" y="1373"/>
                  </a:lnTo>
                  <a:lnTo>
                    <a:pt x="13" y="1410"/>
                  </a:lnTo>
                  <a:lnTo>
                    <a:pt x="12" y="1431"/>
                  </a:lnTo>
                  <a:lnTo>
                    <a:pt x="8" y="1448"/>
                  </a:lnTo>
                  <a:lnTo>
                    <a:pt x="12" y="1469"/>
                  </a:lnTo>
                  <a:lnTo>
                    <a:pt x="12" y="1486"/>
                  </a:lnTo>
                  <a:lnTo>
                    <a:pt x="55" y="1486"/>
                  </a:lnTo>
                  <a:lnTo>
                    <a:pt x="98" y="1486"/>
                  </a:lnTo>
                  <a:lnTo>
                    <a:pt x="142" y="1486"/>
                  </a:lnTo>
                  <a:lnTo>
                    <a:pt x="186" y="1486"/>
                  </a:lnTo>
                  <a:lnTo>
                    <a:pt x="230" y="1486"/>
                  </a:lnTo>
                  <a:lnTo>
                    <a:pt x="273" y="1486"/>
                  </a:lnTo>
                  <a:lnTo>
                    <a:pt x="316" y="1486"/>
                  </a:lnTo>
                  <a:lnTo>
                    <a:pt x="360" y="1486"/>
                  </a:lnTo>
                  <a:lnTo>
                    <a:pt x="403" y="1486"/>
                  </a:lnTo>
                  <a:lnTo>
                    <a:pt x="448" y="1486"/>
                  </a:lnTo>
                  <a:lnTo>
                    <a:pt x="491" y="1486"/>
                  </a:lnTo>
                  <a:lnTo>
                    <a:pt x="534" y="1486"/>
                  </a:lnTo>
                  <a:lnTo>
                    <a:pt x="578" y="1486"/>
                  </a:lnTo>
                  <a:lnTo>
                    <a:pt x="621" y="1486"/>
                  </a:lnTo>
                  <a:lnTo>
                    <a:pt x="666" y="1486"/>
                  </a:lnTo>
                  <a:lnTo>
                    <a:pt x="709" y="1486"/>
                  </a:lnTo>
                  <a:lnTo>
                    <a:pt x="709" y="1448"/>
                  </a:lnTo>
                  <a:lnTo>
                    <a:pt x="709" y="1410"/>
                  </a:lnTo>
                  <a:lnTo>
                    <a:pt x="709" y="1373"/>
                  </a:lnTo>
                  <a:lnTo>
                    <a:pt x="709" y="1335"/>
                  </a:lnTo>
                  <a:lnTo>
                    <a:pt x="709" y="1297"/>
                  </a:lnTo>
                  <a:lnTo>
                    <a:pt x="709" y="1260"/>
                  </a:lnTo>
                  <a:lnTo>
                    <a:pt x="709" y="1222"/>
                  </a:lnTo>
                  <a:lnTo>
                    <a:pt x="709" y="1184"/>
                  </a:lnTo>
                  <a:lnTo>
                    <a:pt x="709" y="1146"/>
                  </a:lnTo>
                  <a:lnTo>
                    <a:pt x="709" y="1109"/>
                  </a:lnTo>
                  <a:lnTo>
                    <a:pt x="709" y="1071"/>
                  </a:lnTo>
                  <a:lnTo>
                    <a:pt x="709" y="1033"/>
                  </a:lnTo>
                  <a:lnTo>
                    <a:pt x="709" y="996"/>
                  </a:lnTo>
                  <a:lnTo>
                    <a:pt x="709" y="958"/>
                  </a:lnTo>
                  <a:lnTo>
                    <a:pt x="709" y="920"/>
                  </a:lnTo>
                  <a:lnTo>
                    <a:pt x="709" y="882"/>
                  </a:lnTo>
                  <a:lnTo>
                    <a:pt x="709" y="845"/>
                  </a:lnTo>
                  <a:lnTo>
                    <a:pt x="709" y="807"/>
                  </a:lnTo>
                  <a:lnTo>
                    <a:pt x="709" y="769"/>
                  </a:lnTo>
                  <a:lnTo>
                    <a:pt x="709" y="732"/>
                  </a:lnTo>
                  <a:lnTo>
                    <a:pt x="709" y="694"/>
                  </a:lnTo>
                  <a:lnTo>
                    <a:pt x="709" y="656"/>
                  </a:lnTo>
                  <a:lnTo>
                    <a:pt x="709" y="618"/>
                  </a:lnTo>
                  <a:lnTo>
                    <a:pt x="709" y="581"/>
                  </a:lnTo>
                  <a:lnTo>
                    <a:pt x="709" y="543"/>
                  </a:lnTo>
                  <a:lnTo>
                    <a:pt x="709" y="505"/>
                  </a:lnTo>
                  <a:lnTo>
                    <a:pt x="709" y="468"/>
                  </a:lnTo>
                  <a:lnTo>
                    <a:pt x="709" y="430"/>
                  </a:lnTo>
                  <a:lnTo>
                    <a:pt x="709" y="392"/>
                  </a:lnTo>
                  <a:lnTo>
                    <a:pt x="709" y="354"/>
                  </a:lnTo>
                  <a:lnTo>
                    <a:pt x="709" y="317"/>
                  </a:lnTo>
                  <a:lnTo>
                    <a:pt x="709" y="279"/>
                  </a:lnTo>
                  <a:lnTo>
                    <a:pt x="709" y="241"/>
                  </a:lnTo>
                  <a:lnTo>
                    <a:pt x="709" y="204"/>
                  </a:lnTo>
                  <a:lnTo>
                    <a:pt x="709" y="166"/>
                  </a:lnTo>
                  <a:lnTo>
                    <a:pt x="709" y="128"/>
                  </a:lnTo>
                  <a:lnTo>
                    <a:pt x="709" y="90"/>
                  </a:lnTo>
                  <a:lnTo>
                    <a:pt x="709" y="5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3"/>
            <p:cNvSpPr>
              <a:spLocks/>
            </p:cNvSpPr>
            <p:nvPr/>
          </p:nvSpPr>
          <p:spPr bwMode="auto">
            <a:xfrm>
              <a:off x="3123" y="3253"/>
              <a:ext cx="327" cy="495"/>
            </a:xfrm>
            <a:custGeom>
              <a:avLst/>
              <a:gdLst>
                <a:gd name="T0" fmla="*/ 32 w 709"/>
                <a:gd name="T1" fmla="*/ 0 h 1486"/>
                <a:gd name="T2" fmla="*/ 31 w 709"/>
                <a:gd name="T3" fmla="*/ 0 h 1486"/>
                <a:gd name="T4" fmla="*/ 30 w 709"/>
                <a:gd name="T5" fmla="*/ 1 h 1486"/>
                <a:gd name="T6" fmla="*/ 30 w 709"/>
                <a:gd name="T7" fmla="*/ 1 h 1486"/>
                <a:gd name="T8" fmla="*/ 29 w 709"/>
                <a:gd name="T9" fmla="*/ 1 h 1486"/>
                <a:gd name="T10" fmla="*/ 28 w 709"/>
                <a:gd name="T11" fmla="*/ 2 h 1486"/>
                <a:gd name="T12" fmla="*/ 28 w 709"/>
                <a:gd name="T13" fmla="*/ 2 h 1486"/>
                <a:gd name="T14" fmla="*/ 27 w 709"/>
                <a:gd name="T15" fmla="*/ 2 h 1486"/>
                <a:gd name="T16" fmla="*/ 26 w 709"/>
                <a:gd name="T17" fmla="*/ 2 h 1486"/>
                <a:gd name="T18" fmla="*/ 25 w 709"/>
                <a:gd name="T19" fmla="*/ 3 h 1486"/>
                <a:gd name="T20" fmla="*/ 24 w 709"/>
                <a:gd name="T21" fmla="*/ 3 h 1486"/>
                <a:gd name="T22" fmla="*/ 24 w 709"/>
                <a:gd name="T23" fmla="*/ 3 h 1486"/>
                <a:gd name="T24" fmla="*/ 22 w 709"/>
                <a:gd name="T25" fmla="*/ 3 h 1486"/>
                <a:gd name="T26" fmla="*/ 22 w 709"/>
                <a:gd name="T27" fmla="*/ 3 h 1486"/>
                <a:gd name="T28" fmla="*/ 20 w 709"/>
                <a:gd name="T29" fmla="*/ 4 h 1486"/>
                <a:gd name="T30" fmla="*/ 20 w 709"/>
                <a:gd name="T31" fmla="*/ 4 h 1486"/>
                <a:gd name="T32" fmla="*/ 18 w 709"/>
                <a:gd name="T33" fmla="*/ 4 h 1486"/>
                <a:gd name="T34" fmla="*/ 18 w 709"/>
                <a:gd name="T35" fmla="*/ 4 h 1486"/>
                <a:gd name="T36" fmla="*/ 17 w 709"/>
                <a:gd name="T37" fmla="*/ 5 h 1486"/>
                <a:gd name="T38" fmla="*/ 17 w 709"/>
                <a:gd name="T39" fmla="*/ 5 h 1486"/>
                <a:gd name="T40" fmla="*/ 14 w 709"/>
                <a:gd name="T41" fmla="*/ 5 h 1486"/>
                <a:gd name="T42" fmla="*/ 14 w 709"/>
                <a:gd name="T43" fmla="*/ 5 h 1486"/>
                <a:gd name="T44" fmla="*/ 12 w 709"/>
                <a:gd name="T45" fmla="*/ 6 h 1486"/>
                <a:gd name="T46" fmla="*/ 12 w 709"/>
                <a:gd name="T47" fmla="*/ 6 h 1486"/>
                <a:gd name="T48" fmla="*/ 11 w 709"/>
                <a:gd name="T49" fmla="*/ 6 h 1486"/>
                <a:gd name="T50" fmla="*/ 10 w 709"/>
                <a:gd name="T51" fmla="*/ 6 h 1486"/>
                <a:gd name="T52" fmla="*/ 8 w 709"/>
                <a:gd name="T53" fmla="*/ 6 h 1486"/>
                <a:gd name="T54" fmla="*/ 7 w 709"/>
                <a:gd name="T55" fmla="*/ 7 h 1486"/>
                <a:gd name="T56" fmla="*/ 6 w 709"/>
                <a:gd name="T57" fmla="*/ 7 h 1486"/>
                <a:gd name="T58" fmla="*/ 6 w 709"/>
                <a:gd name="T59" fmla="*/ 7 h 1486"/>
                <a:gd name="T60" fmla="*/ 6 w 709"/>
                <a:gd name="T61" fmla="*/ 8 h 1486"/>
                <a:gd name="T62" fmla="*/ 5 w 709"/>
                <a:gd name="T63" fmla="*/ 8 h 1486"/>
                <a:gd name="T64" fmla="*/ 5 w 709"/>
                <a:gd name="T65" fmla="*/ 8 h 1486"/>
                <a:gd name="T66" fmla="*/ 4 w 709"/>
                <a:gd name="T67" fmla="*/ 9 h 1486"/>
                <a:gd name="T68" fmla="*/ 3 w 709"/>
                <a:gd name="T69" fmla="*/ 9 h 1486"/>
                <a:gd name="T70" fmla="*/ 3 w 709"/>
                <a:gd name="T71" fmla="*/ 9 h 1486"/>
                <a:gd name="T72" fmla="*/ 3 w 709"/>
                <a:gd name="T73" fmla="*/ 10 h 1486"/>
                <a:gd name="T74" fmla="*/ 3 w 709"/>
                <a:gd name="T75" fmla="*/ 10 h 1486"/>
                <a:gd name="T76" fmla="*/ 2 w 709"/>
                <a:gd name="T77" fmla="*/ 10 h 1486"/>
                <a:gd name="T78" fmla="*/ 2 w 709"/>
                <a:gd name="T79" fmla="*/ 11 h 1486"/>
                <a:gd name="T80" fmla="*/ 1 w 709"/>
                <a:gd name="T81" fmla="*/ 11 h 1486"/>
                <a:gd name="T82" fmla="*/ 1 w 709"/>
                <a:gd name="T83" fmla="*/ 12 h 1486"/>
                <a:gd name="T84" fmla="*/ 1 w 709"/>
                <a:gd name="T85" fmla="*/ 12 h 1486"/>
                <a:gd name="T86" fmla="*/ 0 w 709"/>
                <a:gd name="T87" fmla="*/ 13 h 1486"/>
                <a:gd name="T88" fmla="*/ 0 w 709"/>
                <a:gd name="T89" fmla="*/ 13 h 1486"/>
                <a:gd name="T90" fmla="*/ 0 w 709"/>
                <a:gd name="T91" fmla="*/ 13 h 1486"/>
                <a:gd name="T92" fmla="*/ 0 w 709"/>
                <a:gd name="T93" fmla="*/ 14 h 1486"/>
                <a:gd name="T94" fmla="*/ 0 w 709"/>
                <a:gd name="T95" fmla="*/ 14 h 1486"/>
                <a:gd name="T96" fmla="*/ 0 w 709"/>
                <a:gd name="T97" fmla="*/ 15 h 1486"/>
                <a:gd name="T98" fmla="*/ 0 w 709"/>
                <a:gd name="T99" fmla="*/ 15 h 1486"/>
                <a:gd name="T100" fmla="*/ 0 w 709"/>
                <a:gd name="T101" fmla="*/ 15 h 1486"/>
                <a:gd name="T102" fmla="*/ 0 w 709"/>
                <a:gd name="T103" fmla="*/ 16 h 1486"/>
                <a:gd name="T104" fmla="*/ 1 w 709"/>
                <a:gd name="T105" fmla="*/ 16 h 1486"/>
                <a:gd name="T106" fmla="*/ 1 w 709"/>
                <a:gd name="T107" fmla="*/ 16 h 1486"/>
                <a:gd name="T108" fmla="*/ 0 w 709"/>
                <a:gd name="T109" fmla="*/ 17 h 1486"/>
                <a:gd name="T110" fmla="*/ 0 w 709"/>
                <a:gd name="T111" fmla="*/ 17 h 1486"/>
                <a:gd name="T112" fmla="*/ 0 w 709"/>
                <a:gd name="T113" fmla="*/ 18 h 1486"/>
                <a:gd name="T114" fmla="*/ 0 w 709"/>
                <a:gd name="T115" fmla="*/ 18 h 1486"/>
                <a:gd name="T116" fmla="*/ 0 w 709"/>
                <a:gd name="T117" fmla="*/ 18 h 1486"/>
                <a:gd name="T118" fmla="*/ 0 w 709"/>
                <a:gd name="T119" fmla="*/ 18 h 1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9"/>
                <a:gd name="T181" fmla="*/ 0 h 1486"/>
                <a:gd name="T182" fmla="*/ 709 w 709"/>
                <a:gd name="T183" fmla="*/ 1486 h 1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9" h="1486">
                  <a:moveTo>
                    <a:pt x="709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66" y="59"/>
                  </a:lnTo>
                  <a:lnTo>
                    <a:pt x="644" y="90"/>
                  </a:lnTo>
                  <a:lnTo>
                    <a:pt x="624" y="128"/>
                  </a:lnTo>
                  <a:lnTo>
                    <a:pt x="621" y="131"/>
                  </a:lnTo>
                  <a:lnTo>
                    <a:pt x="587" y="166"/>
                  </a:lnTo>
                  <a:lnTo>
                    <a:pt x="578" y="175"/>
                  </a:lnTo>
                  <a:lnTo>
                    <a:pt x="552" y="204"/>
                  </a:lnTo>
                  <a:lnTo>
                    <a:pt x="534" y="225"/>
                  </a:lnTo>
                  <a:lnTo>
                    <a:pt x="517" y="241"/>
                  </a:lnTo>
                  <a:lnTo>
                    <a:pt x="491" y="268"/>
                  </a:lnTo>
                  <a:lnTo>
                    <a:pt x="480" y="279"/>
                  </a:lnTo>
                  <a:lnTo>
                    <a:pt x="448" y="310"/>
                  </a:lnTo>
                  <a:lnTo>
                    <a:pt x="441" y="317"/>
                  </a:lnTo>
                  <a:lnTo>
                    <a:pt x="405" y="354"/>
                  </a:lnTo>
                  <a:lnTo>
                    <a:pt x="403" y="356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21" y="430"/>
                  </a:lnTo>
                  <a:lnTo>
                    <a:pt x="316" y="433"/>
                  </a:lnTo>
                  <a:lnTo>
                    <a:pt x="273" y="464"/>
                  </a:lnTo>
                  <a:lnTo>
                    <a:pt x="266" y="468"/>
                  </a:lnTo>
                  <a:lnTo>
                    <a:pt x="230" y="496"/>
                  </a:lnTo>
                  <a:lnTo>
                    <a:pt x="217" y="505"/>
                  </a:lnTo>
                  <a:lnTo>
                    <a:pt x="186" y="525"/>
                  </a:lnTo>
                  <a:lnTo>
                    <a:pt x="164" y="543"/>
                  </a:lnTo>
                  <a:lnTo>
                    <a:pt x="142" y="568"/>
                  </a:lnTo>
                  <a:lnTo>
                    <a:pt x="129" y="581"/>
                  </a:lnTo>
                  <a:lnTo>
                    <a:pt x="119" y="618"/>
                  </a:lnTo>
                  <a:lnTo>
                    <a:pt x="110" y="656"/>
                  </a:lnTo>
                  <a:lnTo>
                    <a:pt x="98" y="686"/>
                  </a:lnTo>
                  <a:lnTo>
                    <a:pt x="93" y="694"/>
                  </a:lnTo>
                  <a:lnTo>
                    <a:pt x="74" y="732"/>
                  </a:lnTo>
                  <a:lnTo>
                    <a:pt x="65" y="769"/>
                  </a:lnTo>
                  <a:lnTo>
                    <a:pt x="66" y="807"/>
                  </a:lnTo>
                  <a:lnTo>
                    <a:pt x="55" y="838"/>
                  </a:lnTo>
                  <a:lnTo>
                    <a:pt x="53" y="845"/>
                  </a:lnTo>
                  <a:lnTo>
                    <a:pt x="37" y="882"/>
                  </a:lnTo>
                  <a:lnTo>
                    <a:pt x="31" y="920"/>
                  </a:lnTo>
                  <a:lnTo>
                    <a:pt x="31" y="958"/>
                  </a:lnTo>
                  <a:lnTo>
                    <a:pt x="19" y="996"/>
                  </a:lnTo>
                  <a:lnTo>
                    <a:pt x="12" y="1033"/>
                  </a:lnTo>
                  <a:lnTo>
                    <a:pt x="12" y="1071"/>
                  </a:lnTo>
                  <a:lnTo>
                    <a:pt x="5" y="1109"/>
                  </a:lnTo>
                  <a:lnTo>
                    <a:pt x="0" y="1146"/>
                  </a:lnTo>
                  <a:lnTo>
                    <a:pt x="1" y="1184"/>
                  </a:lnTo>
                  <a:lnTo>
                    <a:pt x="6" y="1222"/>
                  </a:lnTo>
                  <a:lnTo>
                    <a:pt x="12" y="1243"/>
                  </a:lnTo>
                  <a:lnTo>
                    <a:pt x="16" y="1260"/>
                  </a:lnTo>
                  <a:lnTo>
                    <a:pt x="20" y="1297"/>
                  </a:lnTo>
                  <a:lnTo>
                    <a:pt x="20" y="1335"/>
                  </a:lnTo>
                  <a:lnTo>
                    <a:pt x="14" y="1373"/>
                  </a:lnTo>
                  <a:lnTo>
                    <a:pt x="13" y="1410"/>
                  </a:lnTo>
                  <a:lnTo>
                    <a:pt x="12" y="1431"/>
                  </a:lnTo>
                  <a:lnTo>
                    <a:pt x="8" y="1448"/>
                  </a:lnTo>
                  <a:lnTo>
                    <a:pt x="12" y="1469"/>
                  </a:lnTo>
                  <a:lnTo>
                    <a:pt x="12" y="148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34"/>
            <p:cNvSpPr>
              <a:spLocks/>
            </p:cNvSpPr>
            <p:nvPr/>
          </p:nvSpPr>
          <p:spPr bwMode="auto">
            <a:xfrm>
              <a:off x="2188" y="2956"/>
              <a:ext cx="483" cy="173"/>
            </a:xfrm>
            <a:custGeom>
              <a:avLst/>
              <a:gdLst>
                <a:gd name="T0" fmla="*/ 0 w 1048"/>
                <a:gd name="T1" fmla="*/ 0 h 520"/>
                <a:gd name="T2" fmla="*/ 0 w 1048"/>
                <a:gd name="T3" fmla="*/ 1 h 520"/>
                <a:gd name="T4" fmla="*/ 0 w 1048"/>
                <a:gd name="T5" fmla="*/ 2 h 520"/>
                <a:gd name="T6" fmla="*/ 0 w 1048"/>
                <a:gd name="T7" fmla="*/ 3 h 520"/>
                <a:gd name="T8" fmla="*/ 0 w 1048"/>
                <a:gd name="T9" fmla="*/ 4 h 520"/>
                <a:gd name="T10" fmla="*/ 1 w 1048"/>
                <a:gd name="T11" fmla="*/ 5 h 520"/>
                <a:gd name="T12" fmla="*/ 1 w 1048"/>
                <a:gd name="T13" fmla="*/ 6 h 520"/>
                <a:gd name="T14" fmla="*/ 3 w 1048"/>
                <a:gd name="T15" fmla="*/ 6 h 520"/>
                <a:gd name="T16" fmla="*/ 6 w 1048"/>
                <a:gd name="T17" fmla="*/ 6 h 520"/>
                <a:gd name="T18" fmla="*/ 9 w 1048"/>
                <a:gd name="T19" fmla="*/ 6 h 520"/>
                <a:gd name="T20" fmla="*/ 9 w 1048"/>
                <a:gd name="T21" fmla="*/ 5 h 520"/>
                <a:gd name="T22" fmla="*/ 9 w 1048"/>
                <a:gd name="T23" fmla="*/ 5 h 520"/>
                <a:gd name="T24" fmla="*/ 11 w 1048"/>
                <a:gd name="T25" fmla="*/ 5 h 520"/>
                <a:gd name="T26" fmla="*/ 15 w 1048"/>
                <a:gd name="T27" fmla="*/ 5 h 520"/>
                <a:gd name="T28" fmla="*/ 19 w 1048"/>
                <a:gd name="T29" fmla="*/ 5 h 520"/>
                <a:gd name="T30" fmla="*/ 23 w 1048"/>
                <a:gd name="T31" fmla="*/ 4 h 520"/>
                <a:gd name="T32" fmla="*/ 27 w 1048"/>
                <a:gd name="T33" fmla="*/ 4 h 520"/>
                <a:gd name="T34" fmla="*/ 29 w 1048"/>
                <a:gd name="T35" fmla="*/ 4 h 520"/>
                <a:gd name="T36" fmla="*/ 33 w 1048"/>
                <a:gd name="T37" fmla="*/ 4 h 520"/>
                <a:gd name="T38" fmla="*/ 35 w 1048"/>
                <a:gd name="T39" fmla="*/ 4 h 520"/>
                <a:gd name="T40" fmla="*/ 37 w 1048"/>
                <a:gd name="T41" fmla="*/ 3 h 520"/>
                <a:gd name="T42" fmla="*/ 40 w 1048"/>
                <a:gd name="T43" fmla="*/ 3 h 520"/>
                <a:gd name="T44" fmla="*/ 42 w 1048"/>
                <a:gd name="T45" fmla="*/ 2 h 520"/>
                <a:gd name="T46" fmla="*/ 44 w 1048"/>
                <a:gd name="T47" fmla="*/ 2 h 520"/>
                <a:gd name="T48" fmla="*/ 45 w 1048"/>
                <a:gd name="T49" fmla="*/ 1 h 520"/>
                <a:gd name="T50" fmla="*/ 47 w 1048"/>
                <a:gd name="T51" fmla="*/ 1 h 520"/>
                <a:gd name="T52" fmla="*/ 47 w 1048"/>
                <a:gd name="T53" fmla="*/ 0 h 520"/>
                <a:gd name="T54" fmla="*/ 43 w 1048"/>
                <a:gd name="T55" fmla="*/ 0 h 520"/>
                <a:gd name="T56" fmla="*/ 39 w 1048"/>
                <a:gd name="T57" fmla="*/ 0 h 520"/>
                <a:gd name="T58" fmla="*/ 35 w 1048"/>
                <a:gd name="T59" fmla="*/ 0 h 520"/>
                <a:gd name="T60" fmla="*/ 31 w 1048"/>
                <a:gd name="T61" fmla="*/ 0 h 520"/>
                <a:gd name="T62" fmla="*/ 27 w 1048"/>
                <a:gd name="T63" fmla="*/ 0 h 520"/>
                <a:gd name="T64" fmla="*/ 23 w 1048"/>
                <a:gd name="T65" fmla="*/ 0 h 520"/>
                <a:gd name="T66" fmla="*/ 19 w 1048"/>
                <a:gd name="T67" fmla="*/ 0 h 520"/>
                <a:gd name="T68" fmla="*/ 15 w 1048"/>
                <a:gd name="T69" fmla="*/ 0 h 520"/>
                <a:gd name="T70" fmla="*/ 11 w 1048"/>
                <a:gd name="T71" fmla="*/ 0 h 520"/>
                <a:gd name="T72" fmla="*/ 7 w 1048"/>
                <a:gd name="T73" fmla="*/ 0 h 520"/>
                <a:gd name="T74" fmla="*/ 3 w 1048"/>
                <a:gd name="T75" fmla="*/ 0 h 520"/>
                <a:gd name="T76" fmla="*/ 0 w 1048"/>
                <a:gd name="T77" fmla="*/ 0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8"/>
                <a:gd name="T118" fmla="*/ 0 h 520"/>
                <a:gd name="T119" fmla="*/ 1048 w 104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8" h="520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1" y="113"/>
                  </a:lnTo>
                  <a:lnTo>
                    <a:pt x="4" y="151"/>
                  </a:lnTo>
                  <a:lnTo>
                    <a:pt x="3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5" y="339"/>
                  </a:lnTo>
                  <a:lnTo>
                    <a:pt x="17" y="377"/>
                  </a:lnTo>
                  <a:lnTo>
                    <a:pt x="18" y="415"/>
                  </a:lnTo>
                  <a:lnTo>
                    <a:pt x="19" y="452"/>
                  </a:lnTo>
                  <a:lnTo>
                    <a:pt x="25" y="490"/>
                  </a:lnTo>
                  <a:lnTo>
                    <a:pt x="33" y="520"/>
                  </a:lnTo>
                  <a:lnTo>
                    <a:pt x="77" y="502"/>
                  </a:lnTo>
                  <a:lnTo>
                    <a:pt x="104" y="490"/>
                  </a:lnTo>
                  <a:lnTo>
                    <a:pt x="120" y="487"/>
                  </a:lnTo>
                  <a:lnTo>
                    <a:pt x="164" y="474"/>
                  </a:lnTo>
                  <a:lnTo>
                    <a:pt x="207" y="480"/>
                  </a:lnTo>
                  <a:lnTo>
                    <a:pt x="236" y="452"/>
                  </a:lnTo>
                  <a:lnTo>
                    <a:pt x="207" y="431"/>
                  </a:lnTo>
                  <a:lnTo>
                    <a:pt x="195" y="415"/>
                  </a:lnTo>
                  <a:lnTo>
                    <a:pt x="194" y="377"/>
                  </a:lnTo>
                  <a:lnTo>
                    <a:pt x="207" y="377"/>
                  </a:lnTo>
                  <a:lnTo>
                    <a:pt x="250" y="376"/>
                  </a:lnTo>
                  <a:lnTo>
                    <a:pt x="295" y="376"/>
                  </a:lnTo>
                  <a:lnTo>
                    <a:pt x="338" y="377"/>
                  </a:lnTo>
                  <a:lnTo>
                    <a:pt x="382" y="376"/>
                  </a:lnTo>
                  <a:lnTo>
                    <a:pt x="425" y="370"/>
                  </a:lnTo>
                  <a:lnTo>
                    <a:pt x="468" y="355"/>
                  </a:lnTo>
                  <a:lnTo>
                    <a:pt x="513" y="348"/>
                  </a:lnTo>
                  <a:lnTo>
                    <a:pt x="556" y="351"/>
                  </a:lnTo>
                  <a:lnTo>
                    <a:pt x="589" y="339"/>
                  </a:lnTo>
                  <a:lnTo>
                    <a:pt x="600" y="338"/>
                  </a:lnTo>
                  <a:lnTo>
                    <a:pt x="643" y="331"/>
                  </a:lnTo>
                  <a:lnTo>
                    <a:pt x="686" y="320"/>
                  </a:lnTo>
                  <a:lnTo>
                    <a:pt x="721" y="302"/>
                  </a:lnTo>
                  <a:lnTo>
                    <a:pt x="731" y="298"/>
                  </a:lnTo>
                  <a:lnTo>
                    <a:pt x="774" y="286"/>
                  </a:lnTo>
                  <a:lnTo>
                    <a:pt x="810" y="264"/>
                  </a:lnTo>
                  <a:lnTo>
                    <a:pt x="818" y="259"/>
                  </a:lnTo>
                  <a:lnTo>
                    <a:pt x="861" y="240"/>
                  </a:lnTo>
                  <a:lnTo>
                    <a:pt x="880" y="226"/>
                  </a:lnTo>
                  <a:lnTo>
                    <a:pt x="904" y="209"/>
                  </a:lnTo>
                  <a:lnTo>
                    <a:pt x="928" y="188"/>
                  </a:lnTo>
                  <a:lnTo>
                    <a:pt x="948" y="167"/>
                  </a:lnTo>
                  <a:lnTo>
                    <a:pt x="969" y="151"/>
                  </a:lnTo>
                  <a:lnTo>
                    <a:pt x="992" y="120"/>
                  </a:lnTo>
                  <a:lnTo>
                    <a:pt x="999" y="113"/>
                  </a:lnTo>
                  <a:lnTo>
                    <a:pt x="1027" y="75"/>
                  </a:lnTo>
                  <a:lnTo>
                    <a:pt x="1036" y="55"/>
                  </a:lnTo>
                  <a:lnTo>
                    <a:pt x="1048" y="38"/>
                  </a:lnTo>
                  <a:lnTo>
                    <a:pt x="1048" y="0"/>
                  </a:lnTo>
                  <a:lnTo>
                    <a:pt x="992" y="0"/>
                  </a:lnTo>
                  <a:lnTo>
                    <a:pt x="948" y="0"/>
                  </a:lnTo>
                  <a:lnTo>
                    <a:pt x="904" y="0"/>
                  </a:lnTo>
                  <a:lnTo>
                    <a:pt x="861" y="0"/>
                  </a:lnTo>
                  <a:lnTo>
                    <a:pt x="818" y="0"/>
                  </a:lnTo>
                  <a:lnTo>
                    <a:pt x="774" y="0"/>
                  </a:lnTo>
                  <a:lnTo>
                    <a:pt x="731" y="0"/>
                  </a:lnTo>
                  <a:lnTo>
                    <a:pt x="686" y="0"/>
                  </a:lnTo>
                  <a:lnTo>
                    <a:pt x="643" y="0"/>
                  </a:lnTo>
                  <a:lnTo>
                    <a:pt x="600" y="0"/>
                  </a:lnTo>
                  <a:lnTo>
                    <a:pt x="556" y="0"/>
                  </a:lnTo>
                  <a:lnTo>
                    <a:pt x="513" y="0"/>
                  </a:lnTo>
                  <a:lnTo>
                    <a:pt x="468" y="0"/>
                  </a:lnTo>
                  <a:lnTo>
                    <a:pt x="425" y="0"/>
                  </a:lnTo>
                  <a:lnTo>
                    <a:pt x="382" y="0"/>
                  </a:lnTo>
                  <a:lnTo>
                    <a:pt x="338" y="0"/>
                  </a:lnTo>
                  <a:lnTo>
                    <a:pt x="295" y="0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4" y="0"/>
                  </a:lnTo>
                  <a:lnTo>
                    <a:pt x="120" y="0"/>
                  </a:lnTo>
                  <a:lnTo>
                    <a:pt x="77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35"/>
            <p:cNvSpPr>
              <a:spLocks/>
            </p:cNvSpPr>
            <p:nvPr/>
          </p:nvSpPr>
          <p:spPr bwMode="auto">
            <a:xfrm>
              <a:off x="2188" y="2956"/>
              <a:ext cx="483" cy="173"/>
            </a:xfrm>
            <a:custGeom>
              <a:avLst/>
              <a:gdLst>
                <a:gd name="T0" fmla="*/ 0 w 1048"/>
                <a:gd name="T1" fmla="*/ 0 h 520"/>
                <a:gd name="T2" fmla="*/ 0 w 1048"/>
                <a:gd name="T3" fmla="*/ 0 h 520"/>
                <a:gd name="T4" fmla="*/ 0 w 1048"/>
                <a:gd name="T5" fmla="*/ 1 h 520"/>
                <a:gd name="T6" fmla="*/ 0 w 1048"/>
                <a:gd name="T7" fmla="*/ 1 h 520"/>
                <a:gd name="T8" fmla="*/ 0 w 1048"/>
                <a:gd name="T9" fmla="*/ 2 h 520"/>
                <a:gd name="T10" fmla="*/ 0 w 1048"/>
                <a:gd name="T11" fmla="*/ 2 h 520"/>
                <a:gd name="T12" fmla="*/ 0 w 1048"/>
                <a:gd name="T13" fmla="*/ 3 h 520"/>
                <a:gd name="T14" fmla="*/ 0 w 1048"/>
                <a:gd name="T15" fmla="*/ 3 h 520"/>
                <a:gd name="T16" fmla="*/ 0 w 1048"/>
                <a:gd name="T17" fmla="*/ 4 h 520"/>
                <a:gd name="T18" fmla="*/ 0 w 1048"/>
                <a:gd name="T19" fmla="*/ 4 h 520"/>
                <a:gd name="T20" fmla="*/ 1 w 1048"/>
                <a:gd name="T21" fmla="*/ 5 h 520"/>
                <a:gd name="T22" fmla="*/ 1 w 1048"/>
                <a:gd name="T23" fmla="*/ 5 h 520"/>
                <a:gd name="T24" fmla="*/ 1 w 1048"/>
                <a:gd name="T25" fmla="*/ 6 h 520"/>
                <a:gd name="T26" fmla="*/ 1 w 1048"/>
                <a:gd name="T27" fmla="*/ 6 h 520"/>
                <a:gd name="T28" fmla="*/ 1 w 1048"/>
                <a:gd name="T29" fmla="*/ 6 h 520"/>
                <a:gd name="T30" fmla="*/ 3 w 1048"/>
                <a:gd name="T31" fmla="*/ 6 h 520"/>
                <a:gd name="T32" fmla="*/ 5 w 1048"/>
                <a:gd name="T33" fmla="*/ 6 h 520"/>
                <a:gd name="T34" fmla="*/ 6 w 1048"/>
                <a:gd name="T35" fmla="*/ 6 h 520"/>
                <a:gd name="T36" fmla="*/ 7 w 1048"/>
                <a:gd name="T37" fmla="*/ 6 h 520"/>
                <a:gd name="T38" fmla="*/ 9 w 1048"/>
                <a:gd name="T39" fmla="*/ 6 h 520"/>
                <a:gd name="T40" fmla="*/ 11 w 1048"/>
                <a:gd name="T41" fmla="*/ 6 h 520"/>
                <a:gd name="T42" fmla="*/ 9 w 1048"/>
                <a:gd name="T43" fmla="*/ 5 h 520"/>
                <a:gd name="T44" fmla="*/ 9 w 1048"/>
                <a:gd name="T45" fmla="*/ 5 h 520"/>
                <a:gd name="T46" fmla="*/ 9 w 1048"/>
                <a:gd name="T47" fmla="*/ 5 h 520"/>
                <a:gd name="T48" fmla="*/ 9 w 1048"/>
                <a:gd name="T49" fmla="*/ 5 h 520"/>
                <a:gd name="T50" fmla="*/ 11 w 1048"/>
                <a:gd name="T51" fmla="*/ 5 h 520"/>
                <a:gd name="T52" fmla="*/ 13 w 1048"/>
                <a:gd name="T53" fmla="*/ 5 h 520"/>
                <a:gd name="T54" fmla="*/ 15 w 1048"/>
                <a:gd name="T55" fmla="*/ 5 h 520"/>
                <a:gd name="T56" fmla="*/ 17 w 1048"/>
                <a:gd name="T57" fmla="*/ 5 h 520"/>
                <a:gd name="T58" fmla="*/ 19 w 1048"/>
                <a:gd name="T59" fmla="*/ 5 h 520"/>
                <a:gd name="T60" fmla="*/ 21 w 1048"/>
                <a:gd name="T61" fmla="*/ 4 h 520"/>
                <a:gd name="T62" fmla="*/ 23 w 1048"/>
                <a:gd name="T63" fmla="*/ 4 h 520"/>
                <a:gd name="T64" fmla="*/ 25 w 1048"/>
                <a:gd name="T65" fmla="*/ 4 h 520"/>
                <a:gd name="T66" fmla="*/ 27 w 1048"/>
                <a:gd name="T67" fmla="*/ 4 h 520"/>
                <a:gd name="T68" fmla="*/ 27 w 1048"/>
                <a:gd name="T69" fmla="*/ 4 h 520"/>
                <a:gd name="T70" fmla="*/ 29 w 1048"/>
                <a:gd name="T71" fmla="*/ 4 h 520"/>
                <a:gd name="T72" fmla="*/ 31 w 1048"/>
                <a:gd name="T73" fmla="*/ 4 h 520"/>
                <a:gd name="T74" fmla="*/ 33 w 1048"/>
                <a:gd name="T75" fmla="*/ 4 h 520"/>
                <a:gd name="T76" fmla="*/ 33 w 1048"/>
                <a:gd name="T77" fmla="*/ 4 h 520"/>
                <a:gd name="T78" fmla="*/ 35 w 1048"/>
                <a:gd name="T79" fmla="*/ 4 h 520"/>
                <a:gd name="T80" fmla="*/ 36 w 1048"/>
                <a:gd name="T81" fmla="*/ 3 h 520"/>
                <a:gd name="T82" fmla="*/ 37 w 1048"/>
                <a:gd name="T83" fmla="*/ 3 h 520"/>
                <a:gd name="T84" fmla="*/ 39 w 1048"/>
                <a:gd name="T85" fmla="*/ 3 h 520"/>
                <a:gd name="T86" fmla="*/ 40 w 1048"/>
                <a:gd name="T87" fmla="*/ 3 h 520"/>
                <a:gd name="T88" fmla="*/ 41 w 1048"/>
                <a:gd name="T89" fmla="*/ 3 h 520"/>
                <a:gd name="T90" fmla="*/ 42 w 1048"/>
                <a:gd name="T91" fmla="*/ 2 h 520"/>
                <a:gd name="T92" fmla="*/ 43 w 1048"/>
                <a:gd name="T93" fmla="*/ 2 h 520"/>
                <a:gd name="T94" fmla="*/ 44 w 1048"/>
                <a:gd name="T95" fmla="*/ 2 h 520"/>
                <a:gd name="T96" fmla="*/ 45 w 1048"/>
                <a:gd name="T97" fmla="*/ 1 h 520"/>
                <a:gd name="T98" fmla="*/ 45 w 1048"/>
                <a:gd name="T99" fmla="*/ 1 h 520"/>
                <a:gd name="T100" fmla="*/ 46 w 1048"/>
                <a:gd name="T101" fmla="*/ 1 h 520"/>
                <a:gd name="T102" fmla="*/ 47 w 1048"/>
                <a:gd name="T103" fmla="*/ 1 h 520"/>
                <a:gd name="T104" fmla="*/ 47 w 1048"/>
                <a:gd name="T105" fmla="*/ 0 h 520"/>
                <a:gd name="T106" fmla="*/ 47 w 1048"/>
                <a:gd name="T107" fmla="*/ 0 h 5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8"/>
                <a:gd name="T163" fmla="*/ 0 h 520"/>
                <a:gd name="T164" fmla="*/ 1048 w 1048"/>
                <a:gd name="T165" fmla="*/ 520 h 5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8" h="520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1" y="113"/>
                  </a:lnTo>
                  <a:lnTo>
                    <a:pt x="4" y="151"/>
                  </a:lnTo>
                  <a:lnTo>
                    <a:pt x="3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5" y="339"/>
                  </a:lnTo>
                  <a:lnTo>
                    <a:pt x="17" y="377"/>
                  </a:lnTo>
                  <a:lnTo>
                    <a:pt x="18" y="415"/>
                  </a:lnTo>
                  <a:lnTo>
                    <a:pt x="19" y="452"/>
                  </a:lnTo>
                  <a:lnTo>
                    <a:pt x="25" y="490"/>
                  </a:lnTo>
                  <a:lnTo>
                    <a:pt x="33" y="520"/>
                  </a:lnTo>
                  <a:lnTo>
                    <a:pt x="77" y="502"/>
                  </a:lnTo>
                  <a:lnTo>
                    <a:pt x="104" y="490"/>
                  </a:lnTo>
                  <a:lnTo>
                    <a:pt x="120" y="487"/>
                  </a:lnTo>
                  <a:lnTo>
                    <a:pt x="164" y="474"/>
                  </a:lnTo>
                  <a:lnTo>
                    <a:pt x="207" y="480"/>
                  </a:lnTo>
                  <a:lnTo>
                    <a:pt x="236" y="452"/>
                  </a:lnTo>
                  <a:lnTo>
                    <a:pt x="207" y="431"/>
                  </a:lnTo>
                  <a:lnTo>
                    <a:pt x="195" y="415"/>
                  </a:lnTo>
                  <a:lnTo>
                    <a:pt x="194" y="377"/>
                  </a:lnTo>
                  <a:lnTo>
                    <a:pt x="207" y="377"/>
                  </a:lnTo>
                  <a:lnTo>
                    <a:pt x="250" y="376"/>
                  </a:lnTo>
                  <a:lnTo>
                    <a:pt x="295" y="376"/>
                  </a:lnTo>
                  <a:lnTo>
                    <a:pt x="338" y="377"/>
                  </a:lnTo>
                  <a:lnTo>
                    <a:pt x="382" y="376"/>
                  </a:lnTo>
                  <a:lnTo>
                    <a:pt x="425" y="370"/>
                  </a:lnTo>
                  <a:lnTo>
                    <a:pt x="468" y="355"/>
                  </a:lnTo>
                  <a:lnTo>
                    <a:pt x="513" y="348"/>
                  </a:lnTo>
                  <a:lnTo>
                    <a:pt x="556" y="351"/>
                  </a:lnTo>
                  <a:lnTo>
                    <a:pt x="589" y="339"/>
                  </a:lnTo>
                  <a:lnTo>
                    <a:pt x="600" y="338"/>
                  </a:lnTo>
                  <a:lnTo>
                    <a:pt x="643" y="331"/>
                  </a:lnTo>
                  <a:lnTo>
                    <a:pt x="686" y="320"/>
                  </a:lnTo>
                  <a:lnTo>
                    <a:pt x="721" y="302"/>
                  </a:lnTo>
                  <a:lnTo>
                    <a:pt x="731" y="298"/>
                  </a:lnTo>
                  <a:lnTo>
                    <a:pt x="774" y="286"/>
                  </a:lnTo>
                  <a:lnTo>
                    <a:pt x="810" y="264"/>
                  </a:lnTo>
                  <a:lnTo>
                    <a:pt x="818" y="259"/>
                  </a:lnTo>
                  <a:lnTo>
                    <a:pt x="861" y="240"/>
                  </a:lnTo>
                  <a:lnTo>
                    <a:pt x="880" y="226"/>
                  </a:lnTo>
                  <a:lnTo>
                    <a:pt x="904" y="209"/>
                  </a:lnTo>
                  <a:lnTo>
                    <a:pt x="928" y="188"/>
                  </a:lnTo>
                  <a:lnTo>
                    <a:pt x="948" y="167"/>
                  </a:lnTo>
                  <a:lnTo>
                    <a:pt x="969" y="151"/>
                  </a:lnTo>
                  <a:lnTo>
                    <a:pt x="992" y="120"/>
                  </a:lnTo>
                  <a:lnTo>
                    <a:pt x="999" y="113"/>
                  </a:lnTo>
                  <a:lnTo>
                    <a:pt x="1027" y="75"/>
                  </a:lnTo>
                  <a:lnTo>
                    <a:pt x="1036" y="55"/>
                  </a:lnTo>
                  <a:lnTo>
                    <a:pt x="1048" y="38"/>
                  </a:lnTo>
                  <a:lnTo>
                    <a:pt x="1048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36"/>
            <p:cNvSpPr>
              <a:spLocks/>
            </p:cNvSpPr>
            <p:nvPr/>
          </p:nvSpPr>
          <p:spPr bwMode="auto">
            <a:xfrm>
              <a:off x="2191" y="2956"/>
              <a:ext cx="471" cy="123"/>
            </a:xfrm>
            <a:custGeom>
              <a:avLst/>
              <a:gdLst>
                <a:gd name="T0" fmla="*/ 0 w 1016"/>
                <a:gd name="T1" fmla="*/ 0 h 365"/>
                <a:gd name="T2" fmla="*/ 0 w 1016"/>
                <a:gd name="T3" fmla="*/ 1 h 365"/>
                <a:gd name="T4" fmla="*/ 0 w 1016"/>
                <a:gd name="T5" fmla="*/ 2 h 365"/>
                <a:gd name="T6" fmla="*/ 0 w 1016"/>
                <a:gd name="T7" fmla="*/ 3 h 365"/>
                <a:gd name="T8" fmla="*/ 0 w 1016"/>
                <a:gd name="T9" fmla="*/ 4 h 365"/>
                <a:gd name="T10" fmla="*/ 3 w 1016"/>
                <a:gd name="T11" fmla="*/ 5 h 365"/>
                <a:gd name="T12" fmla="*/ 7 w 1016"/>
                <a:gd name="T13" fmla="*/ 4 h 365"/>
                <a:gd name="T14" fmla="*/ 11 w 1016"/>
                <a:gd name="T15" fmla="*/ 5 h 365"/>
                <a:gd name="T16" fmla="*/ 15 w 1016"/>
                <a:gd name="T17" fmla="*/ 4 h 365"/>
                <a:gd name="T18" fmla="*/ 19 w 1016"/>
                <a:gd name="T19" fmla="*/ 4 h 365"/>
                <a:gd name="T20" fmla="*/ 21 w 1016"/>
                <a:gd name="T21" fmla="*/ 4 h 365"/>
                <a:gd name="T22" fmla="*/ 25 w 1016"/>
                <a:gd name="T23" fmla="*/ 4 h 365"/>
                <a:gd name="T24" fmla="*/ 29 w 1016"/>
                <a:gd name="T25" fmla="*/ 4 h 365"/>
                <a:gd name="T26" fmla="*/ 32 w 1016"/>
                <a:gd name="T27" fmla="*/ 4 h 365"/>
                <a:gd name="T28" fmla="*/ 35 w 1016"/>
                <a:gd name="T29" fmla="*/ 3 h 365"/>
                <a:gd name="T30" fmla="*/ 38 w 1016"/>
                <a:gd name="T31" fmla="*/ 3 h 365"/>
                <a:gd name="T32" fmla="*/ 39 w 1016"/>
                <a:gd name="T33" fmla="*/ 3 h 365"/>
                <a:gd name="T34" fmla="*/ 41 w 1016"/>
                <a:gd name="T35" fmla="*/ 2 h 365"/>
                <a:gd name="T36" fmla="*/ 44 w 1016"/>
                <a:gd name="T37" fmla="*/ 2 h 365"/>
                <a:gd name="T38" fmla="*/ 45 w 1016"/>
                <a:gd name="T39" fmla="*/ 1 h 365"/>
                <a:gd name="T40" fmla="*/ 47 w 1016"/>
                <a:gd name="T41" fmla="*/ 0 h 365"/>
                <a:gd name="T42" fmla="*/ 44 w 1016"/>
                <a:gd name="T43" fmla="*/ 0 h 365"/>
                <a:gd name="T44" fmla="*/ 39 w 1016"/>
                <a:gd name="T45" fmla="*/ 0 h 365"/>
                <a:gd name="T46" fmla="*/ 35 w 1016"/>
                <a:gd name="T47" fmla="*/ 0 h 365"/>
                <a:gd name="T48" fmla="*/ 32 w 1016"/>
                <a:gd name="T49" fmla="*/ 0 h 365"/>
                <a:gd name="T50" fmla="*/ 27 w 1016"/>
                <a:gd name="T51" fmla="*/ 0 h 365"/>
                <a:gd name="T52" fmla="*/ 23 w 1016"/>
                <a:gd name="T53" fmla="*/ 0 h 365"/>
                <a:gd name="T54" fmla="*/ 19 w 1016"/>
                <a:gd name="T55" fmla="*/ 0 h 365"/>
                <a:gd name="T56" fmla="*/ 15 w 1016"/>
                <a:gd name="T57" fmla="*/ 0 h 365"/>
                <a:gd name="T58" fmla="*/ 11 w 1016"/>
                <a:gd name="T59" fmla="*/ 0 h 365"/>
                <a:gd name="T60" fmla="*/ 7 w 1016"/>
                <a:gd name="T61" fmla="*/ 0 h 365"/>
                <a:gd name="T62" fmla="*/ 3 w 1016"/>
                <a:gd name="T63" fmla="*/ 0 h 365"/>
                <a:gd name="T64" fmla="*/ 0 w 1016"/>
                <a:gd name="T65" fmla="*/ 0 h 3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"/>
                <a:gd name="T100" fmla="*/ 0 h 365"/>
                <a:gd name="T101" fmla="*/ 1016 w 1016"/>
                <a:gd name="T102" fmla="*/ 365 h 3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" h="365">
                  <a:moveTo>
                    <a:pt x="0" y="0"/>
                  </a:moveTo>
                  <a:lnTo>
                    <a:pt x="0" y="38"/>
                  </a:lnTo>
                  <a:lnTo>
                    <a:pt x="2" y="75"/>
                  </a:lnTo>
                  <a:lnTo>
                    <a:pt x="1" y="113"/>
                  </a:lnTo>
                  <a:lnTo>
                    <a:pt x="2" y="151"/>
                  </a:lnTo>
                  <a:lnTo>
                    <a:pt x="2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10" y="339"/>
                  </a:lnTo>
                  <a:lnTo>
                    <a:pt x="24" y="365"/>
                  </a:lnTo>
                  <a:lnTo>
                    <a:pt x="68" y="365"/>
                  </a:lnTo>
                  <a:lnTo>
                    <a:pt x="111" y="361"/>
                  </a:lnTo>
                  <a:lnTo>
                    <a:pt x="155" y="356"/>
                  </a:lnTo>
                  <a:lnTo>
                    <a:pt x="198" y="356"/>
                  </a:lnTo>
                  <a:lnTo>
                    <a:pt x="241" y="358"/>
                  </a:lnTo>
                  <a:lnTo>
                    <a:pt x="286" y="358"/>
                  </a:lnTo>
                  <a:lnTo>
                    <a:pt x="329" y="357"/>
                  </a:lnTo>
                  <a:lnTo>
                    <a:pt x="373" y="352"/>
                  </a:lnTo>
                  <a:lnTo>
                    <a:pt x="416" y="341"/>
                  </a:lnTo>
                  <a:lnTo>
                    <a:pt x="419" y="339"/>
                  </a:lnTo>
                  <a:lnTo>
                    <a:pt x="459" y="331"/>
                  </a:lnTo>
                  <a:lnTo>
                    <a:pt x="504" y="329"/>
                  </a:lnTo>
                  <a:lnTo>
                    <a:pt x="547" y="330"/>
                  </a:lnTo>
                  <a:lnTo>
                    <a:pt x="591" y="324"/>
                  </a:lnTo>
                  <a:lnTo>
                    <a:pt x="634" y="316"/>
                  </a:lnTo>
                  <a:lnTo>
                    <a:pt x="674" y="302"/>
                  </a:lnTo>
                  <a:lnTo>
                    <a:pt x="677" y="300"/>
                  </a:lnTo>
                  <a:lnTo>
                    <a:pt x="722" y="286"/>
                  </a:lnTo>
                  <a:lnTo>
                    <a:pt x="765" y="272"/>
                  </a:lnTo>
                  <a:lnTo>
                    <a:pt x="779" y="264"/>
                  </a:lnTo>
                  <a:lnTo>
                    <a:pt x="809" y="246"/>
                  </a:lnTo>
                  <a:lnTo>
                    <a:pt x="847" y="226"/>
                  </a:lnTo>
                  <a:lnTo>
                    <a:pt x="852" y="223"/>
                  </a:lnTo>
                  <a:lnTo>
                    <a:pt x="895" y="191"/>
                  </a:lnTo>
                  <a:lnTo>
                    <a:pt x="899" y="188"/>
                  </a:lnTo>
                  <a:lnTo>
                    <a:pt x="933" y="151"/>
                  </a:lnTo>
                  <a:lnTo>
                    <a:pt x="939" y="145"/>
                  </a:lnTo>
                  <a:lnTo>
                    <a:pt x="968" y="113"/>
                  </a:lnTo>
                  <a:lnTo>
                    <a:pt x="983" y="95"/>
                  </a:lnTo>
                  <a:lnTo>
                    <a:pt x="999" y="75"/>
                  </a:lnTo>
                  <a:lnTo>
                    <a:pt x="1016" y="38"/>
                  </a:lnTo>
                  <a:lnTo>
                    <a:pt x="1016" y="0"/>
                  </a:lnTo>
                  <a:lnTo>
                    <a:pt x="939" y="0"/>
                  </a:lnTo>
                  <a:lnTo>
                    <a:pt x="895" y="0"/>
                  </a:lnTo>
                  <a:lnTo>
                    <a:pt x="852" y="0"/>
                  </a:lnTo>
                  <a:lnTo>
                    <a:pt x="809" y="0"/>
                  </a:lnTo>
                  <a:lnTo>
                    <a:pt x="765" y="0"/>
                  </a:lnTo>
                  <a:lnTo>
                    <a:pt x="722" y="0"/>
                  </a:lnTo>
                  <a:lnTo>
                    <a:pt x="677" y="0"/>
                  </a:lnTo>
                  <a:lnTo>
                    <a:pt x="634" y="0"/>
                  </a:lnTo>
                  <a:lnTo>
                    <a:pt x="591" y="0"/>
                  </a:lnTo>
                  <a:lnTo>
                    <a:pt x="547" y="0"/>
                  </a:lnTo>
                  <a:lnTo>
                    <a:pt x="504" y="0"/>
                  </a:lnTo>
                  <a:lnTo>
                    <a:pt x="459" y="0"/>
                  </a:lnTo>
                  <a:lnTo>
                    <a:pt x="416" y="0"/>
                  </a:lnTo>
                  <a:lnTo>
                    <a:pt x="373" y="0"/>
                  </a:lnTo>
                  <a:lnTo>
                    <a:pt x="329" y="0"/>
                  </a:lnTo>
                  <a:lnTo>
                    <a:pt x="286" y="0"/>
                  </a:lnTo>
                  <a:lnTo>
                    <a:pt x="241" y="0"/>
                  </a:lnTo>
                  <a:lnTo>
                    <a:pt x="198" y="0"/>
                  </a:lnTo>
                  <a:lnTo>
                    <a:pt x="155" y="0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37"/>
            <p:cNvSpPr>
              <a:spLocks/>
            </p:cNvSpPr>
            <p:nvPr/>
          </p:nvSpPr>
          <p:spPr bwMode="auto">
            <a:xfrm>
              <a:off x="2191" y="2956"/>
              <a:ext cx="471" cy="123"/>
            </a:xfrm>
            <a:custGeom>
              <a:avLst/>
              <a:gdLst>
                <a:gd name="T0" fmla="*/ 0 w 1016"/>
                <a:gd name="T1" fmla="*/ 0 h 365"/>
                <a:gd name="T2" fmla="*/ 0 w 1016"/>
                <a:gd name="T3" fmla="*/ 0 h 365"/>
                <a:gd name="T4" fmla="*/ 0 w 1016"/>
                <a:gd name="T5" fmla="*/ 1 h 365"/>
                <a:gd name="T6" fmla="*/ 0 w 1016"/>
                <a:gd name="T7" fmla="*/ 1 h 365"/>
                <a:gd name="T8" fmla="*/ 0 w 1016"/>
                <a:gd name="T9" fmla="*/ 2 h 365"/>
                <a:gd name="T10" fmla="*/ 0 w 1016"/>
                <a:gd name="T11" fmla="*/ 2 h 365"/>
                <a:gd name="T12" fmla="*/ 0 w 1016"/>
                <a:gd name="T13" fmla="*/ 3 h 365"/>
                <a:gd name="T14" fmla="*/ 0 w 1016"/>
                <a:gd name="T15" fmla="*/ 3 h 365"/>
                <a:gd name="T16" fmla="*/ 0 w 1016"/>
                <a:gd name="T17" fmla="*/ 4 h 365"/>
                <a:gd name="T18" fmla="*/ 0 w 1016"/>
                <a:gd name="T19" fmla="*/ 4 h 365"/>
                <a:gd name="T20" fmla="*/ 1 w 1016"/>
                <a:gd name="T21" fmla="*/ 5 h 365"/>
                <a:gd name="T22" fmla="*/ 3 w 1016"/>
                <a:gd name="T23" fmla="*/ 5 h 365"/>
                <a:gd name="T24" fmla="*/ 5 w 1016"/>
                <a:gd name="T25" fmla="*/ 5 h 365"/>
                <a:gd name="T26" fmla="*/ 7 w 1016"/>
                <a:gd name="T27" fmla="*/ 4 h 365"/>
                <a:gd name="T28" fmla="*/ 9 w 1016"/>
                <a:gd name="T29" fmla="*/ 4 h 365"/>
                <a:gd name="T30" fmla="*/ 11 w 1016"/>
                <a:gd name="T31" fmla="*/ 5 h 365"/>
                <a:gd name="T32" fmla="*/ 13 w 1016"/>
                <a:gd name="T33" fmla="*/ 5 h 365"/>
                <a:gd name="T34" fmla="*/ 15 w 1016"/>
                <a:gd name="T35" fmla="*/ 4 h 365"/>
                <a:gd name="T36" fmla="*/ 17 w 1016"/>
                <a:gd name="T37" fmla="*/ 4 h 365"/>
                <a:gd name="T38" fmla="*/ 19 w 1016"/>
                <a:gd name="T39" fmla="*/ 4 h 365"/>
                <a:gd name="T40" fmla="*/ 19 w 1016"/>
                <a:gd name="T41" fmla="*/ 4 h 365"/>
                <a:gd name="T42" fmla="*/ 21 w 1016"/>
                <a:gd name="T43" fmla="*/ 4 h 365"/>
                <a:gd name="T44" fmla="*/ 23 w 1016"/>
                <a:gd name="T45" fmla="*/ 4 h 365"/>
                <a:gd name="T46" fmla="*/ 25 w 1016"/>
                <a:gd name="T47" fmla="*/ 4 h 365"/>
                <a:gd name="T48" fmla="*/ 27 w 1016"/>
                <a:gd name="T49" fmla="*/ 4 h 365"/>
                <a:gd name="T50" fmla="*/ 29 w 1016"/>
                <a:gd name="T51" fmla="*/ 4 h 365"/>
                <a:gd name="T52" fmla="*/ 31 w 1016"/>
                <a:gd name="T53" fmla="*/ 4 h 365"/>
                <a:gd name="T54" fmla="*/ 32 w 1016"/>
                <a:gd name="T55" fmla="*/ 4 h 365"/>
                <a:gd name="T56" fmla="*/ 33 w 1016"/>
                <a:gd name="T57" fmla="*/ 4 h 365"/>
                <a:gd name="T58" fmla="*/ 35 w 1016"/>
                <a:gd name="T59" fmla="*/ 3 h 365"/>
                <a:gd name="T60" fmla="*/ 36 w 1016"/>
                <a:gd name="T61" fmla="*/ 3 h 365"/>
                <a:gd name="T62" fmla="*/ 38 w 1016"/>
                <a:gd name="T63" fmla="*/ 3 h 365"/>
                <a:gd name="T64" fmla="*/ 39 w 1016"/>
                <a:gd name="T65" fmla="*/ 3 h 365"/>
                <a:gd name="T66" fmla="*/ 39 w 1016"/>
                <a:gd name="T67" fmla="*/ 3 h 365"/>
                <a:gd name="T68" fmla="*/ 41 w 1016"/>
                <a:gd name="T69" fmla="*/ 2 h 365"/>
                <a:gd name="T70" fmla="*/ 41 w 1016"/>
                <a:gd name="T71" fmla="*/ 2 h 365"/>
                <a:gd name="T72" fmla="*/ 43 w 1016"/>
                <a:gd name="T73" fmla="*/ 2 h 365"/>
                <a:gd name="T74" fmla="*/ 44 w 1016"/>
                <a:gd name="T75" fmla="*/ 2 h 365"/>
                <a:gd name="T76" fmla="*/ 45 w 1016"/>
                <a:gd name="T77" fmla="*/ 1 h 365"/>
                <a:gd name="T78" fmla="*/ 45 w 1016"/>
                <a:gd name="T79" fmla="*/ 1 h 365"/>
                <a:gd name="T80" fmla="*/ 46 w 1016"/>
                <a:gd name="T81" fmla="*/ 1 h 365"/>
                <a:gd name="T82" fmla="*/ 47 w 1016"/>
                <a:gd name="T83" fmla="*/ 0 h 365"/>
                <a:gd name="T84" fmla="*/ 47 w 1016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6"/>
                <a:gd name="T130" fmla="*/ 0 h 365"/>
                <a:gd name="T131" fmla="*/ 1016 w 1016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6" h="365">
                  <a:moveTo>
                    <a:pt x="0" y="0"/>
                  </a:moveTo>
                  <a:lnTo>
                    <a:pt x="0" y="38"/>
                  </a:lnTo>
                  <a:lnTo>
                    <a:pt x="2" y="75"/>
                  </a:lnTo>
                  <a:lnTo>
                    <a:pt x="1" y="113"/>
                  </a:lnTo>
                  <a:lnTo>
                    <a:pt x="2" y="151"/>
                  </a:lnTo>
                  <a:lnTo>
                    <a:pt x="2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10" y="339"/>
                  </a:lnTo>
                  <a:lnTo>
                    <a:pt x="24" y="365"/>
                  </a:lnTo>
                  <a:lnTo>
                    <a:pt x="68" y="365"/>
                  </a:lnTo>
                  <a:lnTo>
                    <a:pt x="111" y="361"/>
                  </a:lnTo>
                  <a:lnTo>
                    <a:pt x="155" y="356"/>
                  </a:lnTo>
                  <a:lnTo>
                    <a:pt x="198" y="356"/>
                  </a:lnTo>
                  <a:lnTo>
                    <a:pt x="241" y="358"/>
                  </a:lnTo>
                  <a:lnTo>
                    <a:pt x="286" y="358"/>
                  </a:lnTo>
                  <a:lnTo>
                    <a:pt x="329" y="357"/>
                  </a:lnTo>
                  <a:lnTo>
                    <a:pt x="373" y="352"/>
                  </a:lnTo>
                  <a:lnTo>
                    <a:pt x="416" y="341"/>
                  </a:lnTo>
                  <a:lnTo>
                    <a:pt x="419" y="339"/>
                  </a:lnTo>
                  <a:lnTo>
                    <a:pt x="459" y="331"/>
                  </a:lnTo>
                  <a:lnTo>
                    <a:pt x="504" y="329"/>
                  </a:lnTo>
                  <a:lnTo>
                    <a:pt x="547" y="330"/>
                  </a:lnTo>
                  <a:lnTo>
                    <a:pt x="591" y="324"/>
                  </a:lnTo>
                  <a:lnTo>
                    <a:pt x="634" y="316"/>
                  </a:lnTo>
                  <a:lnTo>
                    <a:pt x="674" y="302"/>
                  </a:lnTo>
                  <a:lnTo>
                    <a:pt x="677" y="300"/>
                  </a:lnTo>
                  <a:lnTo>
                    <a:pt x="722" y="286"/>
                  </a:lnTo>
                  <a:lnTo>
                    <a:pt x="765" y="272"/>
                  </a:lnTo>
                  <a:lnTo>
                    <a:pt x="779" y="264"/>
                  </a:lnTo>
                  <a:lnTo>
                    <a:pt x="809" y="246"/>
                  </a:lnTo>
                  <a:lnTo>
                    <a:pt x="847" y="226"/>
                  </a:lnTo>
                  <a:lnTo>
                    <a:pt x="852" y="223"/>
                  </a:lnTo>
                  <a:lnTo>
                    <a:pt x="895" y="191"/>
                  </a:lnTo>
                  <a:lnTo>
                    <a:pt x="899" y="188"/>
                  </a:lnTo>
                  <a:lnTo>
                    <a:pt x="933" y="151"/>
                  </a:lnTo>
                  <a:lnTo>
                    <a:pt x="939" y="145"/>
                  </a:lnTo>
                  <a:lnTo>
                    <a:pt x="968" y="113"/>
                  </a:lnTo>
                  <a:lnTo>
                    <a:pt x="983" y="95"/>
                  </a:lnTo>
                  <a:lnTo>
                    <a:pt x="999" y="75"/>
                  </a:lnTo>
                  <a:lnTo>
                    <a:pt x="1016" y="38"/>
                  </a:lnTo>
                  <a:lnTo>
                    <a:pt x="1016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38"/>
            <p:cNvSpPr>
              <a:spLocks/>
            </p:cNvSpPr>
            <p:nvPr/>
          </p:nvSpPr>
          <p:spPr bwMode="auto">
            <a:xfrm>
              <a:off x="2195" y="2956"/>
              <a:ext cx="459" cy="115"/>
            </a:xfrm>
            <a:custGeom>
              <a:avLst/>
              <a:gdLst>
                <a:gd name="T0" fmla="*/ 0 w 994"/>
                <a:gd name="T1" fmla="*/ 0 h 341"/>
                <a:gd name="T2" fmla="*/ 0 w 994"/>
                <a:gd name="T3" fmla="*/ 1 h 341"/>
                <a:gd name="T4" fmla="*/ 0 w 994"/>
                <a:gd name="T5" fmla="*/ 2 h 341"/>
                <a:gd name="T6" fmla="*/ 0 w 994"/>
                <a:gd name="T7" fmla="*/ 3 h 341"/>
                <a:gd name="T8" fmla="*/ 1 w 994"/>
                <a:gd name="T9" fmla="*/ 4 h 341"/>
                <a:gd name="T10" fmla="*/ 5 w 994"/>
                <a:gd name="T11" fmla="*/ 4 h 341"/>
                <a:gd name="T12" fmla="*/ 9 w 994"/>
                <a:gd name="T13" fmla="*/ 4 h 341"/>
                <a:gd name="T14" fmla="*/ 11 w 994"/>
                <a:gd name="T15" fmla="*/ 4 h 341"/>
                <a:gd name="T16" fmla="*/ 14 w 994"/>
                <a:gd name="T17" fmla="*/ 4 h 341"/>
                <a:gd name="T18" fmla="*/ 17 w 994"/>
                <a:gd name="T19" fmla="*/ 4 h 341"/>
                <a:gd name="T20" fmla="*/ 21 w 994"/>
                <a:gd name="T21" fmla="*/ 4 h 341"/>
                <a:gd name="T22" fmla="*/ 24 w 994"/>
                <a:gd name="T23" fmla="*/ 4 h 341"/>
                <a:gd name="T24" fmla="*/ 28 w 994"/>
                <a:gd name="T25" fmla="*/ 4 h 341"/>
                <a:gd name="T26" fmla="*/ 30 w 994"/>
                <a:gd name="T27" fmla="*/ 4 h 341"/>
                <a:gd name="T28" fmla="*/ 34 w 994"/>
                <a:gd name="T29" fmla="*/ 3 h 341"/>
                <a:gd name="T30" fmla="*/ 36 w 994"/>
                <a:gd name="T31" fmla="*/ 3 h 341"/>
                <a:gd name="T32" fmla="*/ 38 w 994"/>
                <a:gd name="T33" fmla="*/ 3 h 341"/>
                <a:gd name="T34" fmla="*/ 40 w 994"/>
                <a:gd name="T35" fmla="*/ 2 h 341"/>
                <a:gd name="T36" fmla="*/ 42 w 994"/>
                <a:gd name="T37" fmla="*/ 2 h 341"/>
                <a:gd name="T38" fmla="*/ 44 w 994"/>
                <a:gd name="T39" fmla="*/ 1 h 341"/>
                <a:gd name="T40" fmla="*/ 45 w 994"/>
                <a:gd name="T41" fmla="*/ 0 h 341"/>
                <a:gd name="T42" fmla="*/ 42 w 994"/>
                <a:gd name="T43" fmla="*/ 0 h 341"/>
                <a:gd name="T44" fmla="*/ 38 w 994"/>
                <a:gd name="T45" fmla="*/ 0 h 341"/>
                <a:gd name="T46" fmla="*/ 35 w 994"/>
                <a:gd name="T47" fmla="*/ 0 h 341"/>
                <a:gd name="T48" fmla="*/ 30 w 994"/>
                <a:gd name="T49" fmla="*/ 0 h 341"/>
                <a:gd name="T50" fmla="*/ 27 w 994"/>
                <a:gd name="T51" fmla="*/ 0 h 341"/>
                <a:gd name="T52" fmla="*/ 23 w 994"/>
                <a:gd name="T53" fmla="*/ 0 h 341"/>
                <a:gd name="T54" fmla="*/ 18 w 994"/>
                <a:gd name="T55" fmla="*/ 0 h 341"/>
                <a:gd name="T56" fmla="*/ 15 w 994"/>
                <a:gd name="T57" fmla="*/ 0 h 341"/>
                <a:gd name="T58" fmla="*/ 11 w 994"/>
                <a:gd name="T59" fmla="*/ 0 h 341"/>
                <a:gd name="T60" fmla="*/ 6 w 994"/>
                <a:gd name="T61" fmla="*/ 0 h 341"/>
                <a:gd name="T62" fmla="*/ 3 w 994"/>
                <a:gd name="T63" fmla="*/ 0 h 341"/>
                <a:gd name="T64" fmla="*/ 0 w 994"/>
                <a:gd name="T65" fmla="*/ 0 h 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4"/>
                <a:gd name="T100" fmla="*/ 0 h 341"/>
                <a:gd name="T101" fmla="*/ 994 w 994"/>
                <a:gd name="T102" fmla="*/ 341 h 3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4" h="341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2" y="113"/>
                  </a:lnTo>
                  <a:lnTo>
                    <a:pt x="3" y="151"/>
                  </a:lnTo>
                  <a:lnTo>
                    <a:pt x="3" y="188"/>
                  </a:lnTo>
                  <a:lnTo>
                    <a:pt x="1" y="226"/>
                  </a:lnTo>
                  <a:lnTo>
                    <a:pt x="1" y="264"/>
                  </a:lnTo>
                  <a:lnTo>
                    <a:pt x="2" y="302"/>
                  </a:lnTo>
                  <a:lnTo>
                    <a:pt x="17" y="338"/>
                  </a:lnTo>
                  <a:lnTo>
                    <a:pt x="61" y="339"/>
                  </a:lnTo>
                  <a:lnTo>
                    <a:pt x="104" y="337"/>
                  </a:lnTo>
                  <a:lnTo>
                    <a:pt x="148" y="333"/>
                  </a:lnTo>
                  <a:lnTo>
                    <a:pt x="191" y="335"/>
                  </a:lnTo>
                  <a:lnTo>
                    <a:pt x="220" y="339"/>
                  </a:lnTo>
                  <a:lnTo>
                    <a:pt x="234" y="341"/>
                  </a:lnTo>
                  <a:lnTo>
                    <a:pt x="279" y="341"/>
                  </a:lnTo>
                  <a:lnTo>
                    <a:pt x="305" y="339"/>
                  </a:lnTo>
                  <a:lnTo>
                    <a:pt x="322" y="338"/>
                  </a:lnTo>
                  <a:lnTo>
                    <a:pt x="366" y="331"/>
                  </a:lnTo>
                  <a:lnTo>
                    <a:pt x="409" y="324"/>
                  </a:lnTo>
                  <a:lnTo>
                    <a:pt x="452" y="317"/>
                  </a:lnTo>
                  <a:lnTo>
                    <a:pt x="497" y="315"/>
                  </a:lnTo>
                  <a:lnTo>
                    <a:pt x="540" y="316"/>
                  </a:lnTo>
                  <a:lnTo>
                    <a:pt x="584" y="310"/>
                  </a:lnTo>
                  <a:lnTo>
                    <a:pt x="620" y="302"/>
                  </a:lnTo>
                  <a:lnTo>
                    <a:pt x="627" y="299"/>
                  </a:lnTo>
                  <a:lnTo>
                    <a:pt x="670" y="284"/>
                  </a:lnTo>
                  <a:lnTo>
                    <a:pt x="715" y="273"/>
                  </a:lnTo>
                  <a:lnTo>
                    <a:pt x="743" y="264"/>
                  </a:lnTo>
                  <a:lnTo>
                    <a:pt x="758" y="254"/>
                  </a:lnTo>
                  <a:lnTo>
                    <a:pt x="802" y="233"/>
                  </a:lnTo>
                  <a:lnTo>
                    <a:pt x="815" y="226"/>
                  </a:lnTo>
                  <a:lnTo>
                    <a:pt x="845" y="204"/>
                  </a:lnTo>
                  <a:lnTo>
                    <a:pt x="865" y="188"/>
                  </a:lnTo>
                  <a:lnTo>
                    <a:pt x="888" y="171"/>
                  </a:lnTo>
                  <a:lnTo>
                    <a:pt x="907" y="151"/>
                  </a:lnTo>
                  <a:lnTo>
                    <a:pt x="932" y="126"/>
                  </a:lnTo>
                  <a:lnTo>
                    <a:pt x="944" y="113"/>
                  </a:lnTo>
                  <a:lnTo>
                    <a:pt x="972" y="75"/>
                  </a:lnTo>
                  <a:lnTo>
                    <a:pt x="976" y="72"/>
                  </a:lnTo>
                  <a:lnTo>
                    <a:pt x="994" y="38"/>
                  </a:lnTo>
                  <a:lnTo>
                    <a:pt x="994" y="0"/>
                  </a:lnTo>
                  <a:lnTo>
                    <a:pt x="932" y="0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802" y="0"/>
                  </a:lnTo>
                  <a:lnTo>
                    <a:pt x="758" y="0"/>
                  </a:lnTo>
                  <a:lnTo>
                    <a:pt x="715" y="0"/>
                  </a:lnTo>
                  <a:lnTo>
                    <a:pt x="670" y="0"/>
                  </a:lnTo>
                  <a:lnTo>
                    <a:pt x="627" y="0"/>
                  </a:lnTo>
                  <a:lnTo>
                    <a:pt x="584" y="0"/>
                  </a:lnTo>
                  <a:lnTo>
                    <a:pt x="540" y="0"/>
                  </a:lnTo>
                  <a:lnTo>
                    <a:pt x="497" y="0"/>
                  </a:lnTo>
                  <a:lnTo>
                    <a:pt x="452" y="0"/>
                  </a:lnTo>
                  <a:lnTo>
                    <a:pt x="409" y="0"/>
                  </a:lnTo>
                  <a:lnTo>
                    <a:pt x="366" y="0"/>
                  </a:lnTo>
                  <a:lnTo>
                    <a:pt x="322" y="0"/>
                  </a:lnTo>
                  <a:lnTo>
                    <a:pt x="279" y="0"/>
                  </a:lnTo>
                  <a:lnTo>
                    <a:pt x="234" y="0"/>
                  </a:lnTo>
                  <a:lnTo>
                    <a:pt x="191" y="0"/>
                  </a:lnTo>
                  <a:lnTo>
                    <a:pt x="148" y="0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39"/>
            <p:cNvSpPr>
              <a:spLocks/>
            </p:cNvSpPr>
            <p:nvPr/>
          </p:nvSpPr>
          <p:spPr bwMode="auto">
            <a:xfrm>
              <a:off x="2195" y="2956"/>
              <a:ext cx="459" cy="115"/>
            </a:xfrm>
            <a:custGeom>
              <a:avLst/>
              <a:gdLst>
                <a:gd name="T0" fmla="*/ 0 w 994"/>
                <a:gd name="T1" fmla="*/ 0 h 341"/>
                <a:gd name="T2" fmla="*/ 0 w 994"/>
                <a:gd name="T3" fmla="*/ 0 h 341"/>
                <a:gd name="T4" fmla="*/ 0 w 994"/>
                <a:gd name="T5" fmla="*/ 1 h 341"/>
                <a:gd name="T6" fmla="*/ 0 w 994"/>
                <a:gd name="T7" fmla="*/ 1 h 341"/>
                <a:gd name="T8" fmla="*/ 0 w 994"/>
                <a:gd name="T9" fmla="*/ 2 h 341"/>
                <a:gd name="T10" fmla="*/ 0 w 994"/>
                <a:gd name="T11" fmla="*/ 2 h 341"/>
                <a:gd name="T12" fmla="*/ 0 w 994"/>
                <a:gd name="T13" fmla="*/ 3 h 341"/>
                <a:gd name="T14" fmla="*/ 0 w 994"/>
                <a:gd name="T15" fmla="*/ 3 h 341"/>
                <a:gd name="T16" fmla="*/ 0 w 994"/>
                <a:gd name="T17" fmla="*/ 4 h 341"/>
                <a:gd name="T18" fmla="*/ 1 w 994"/>
                <a:gd name="T19" fmla="*/ 4 h 341"/>
                <a:gd name="T20" fmla="*/ 3 w 994"/>
                <a:gd name="T21" fmla="*/ 4 h 341"/>
                <a:gd name="T22" fmla="*/ 5 w 994"/>
                <a:gd name="T23" fmla="*/ 4 h 341"/>
                <a:gd name="T24" fmla="*/ 6 w 994"/>
                <a:gd name="T25" fmla="*/ 4 h 341"/>
                <a:gd name="T26" fmla="*/ 9 w 994"/>
                <a:gd name="T27" fmla="*/ 4 h 341"/>
                <a:gd name="T28" fmla="*/ 10 w 994"/>
                <a:gd name="T29" fmla="*/ 4 h 341"/>
                <a:gd name="T30" fmla="*/ 11 w 994"/>
                <a:gd name="T31" fmla="*/ 4 h 341"/>
                <a:gd name="T32" fmla="*/ 13 w 994"/>
                <a:gd name="T33" fmla="*/ 4 h 341"/>
                <a:gd name="T34" fmla="*/ 14 w 994"/>
                <a:gd name="T35" fmla="*/ 4 h 341"/>
                <a:gd name="T36" fmla="*/ 15 w 994"/>
                <a:gd name="T37" fmla="*/ 4 h 341"/>
                <a:gd name="T38" fmla="*/ 17 w 994"/>
                <a:gd name="T39" fmla="*/ 4 h 341"/>
                <a:gd name="T40" fmla="*/ 18 w 994"/>
                <a:gd name="T41" fmla="*/ 4 h 341"/>
                <a:gd name="T42" fmla="*/ 21 w 994"/>
                <a:gd name="T43" fmla="*/ 4 h 341"/>
                <a:gd name="T44" fmla="*/ 23 w 994"/>
                <a:gd name="T45" fmla="*/ 4 h 341"/>
                <a:gd name="T46" fmla="*/ 24 w 994"/>
                <a:gd name="T47" fmla="*/ 4 h 341"/>
                <a:gd name="T48" fmla="*/ 27 w 994"/>
                <a:gd name="T49" fmla="*/ 4 h 341"/>
                <a:gd name="T50" fmla="*/ 28 w 994"/>
                <a:gd name="T51" fmla="*/ 4 h 341"/>
                <a:gd name="T52" fmla="*/ 29 w 994"/>
                <a:gd name="T53" fmla="*/ 4 h 341"/>
                <a:gd name="T54" fmla="*/ 30 w 994"/>
                <a:gd name="T55" fmla="*/ 4 h 341"/>
                <a:gd name="T56" fmla="*/ 32 w 994"/>
                <a:gd name="T57" fmla="*/ 3 h 341"/>
                <a:gd name="T58" fmla="*/ 34 w 994"/>
                <a:gd name="T59" fmla="*/ 3 h 341"/>
                <a:gd name="T60" fmla="*/ 35 w 994"/>
                <a:gd name="T61" fmla="*/ 3 h 341"/>
                <a:gd name="T62" fmla="*/ 36 w 994"/>
                <a:gd name="T63" fmla="*/ 3 h 341"/>
                <a:gd name="T64" fmla="*/ 37 w 994"/>
                <a:gd name="T65" fmla="*/ 3 h 341"/>
                <a:gd name="T66" fmla="*/ 38 w 994"/>
                <a:gd name="T67" fmla="*/ 3 h 341"/>
                <a:gd name="T68" fmla="*/ 39 w 994"/>
                <a:gd name="T69" fmla="*/ 2 h 341"/>
                <a:gd name="T70" fmla="*/ 40 w 994"/>
                <a:gd name="T71" fmla="*/ 2 h 341"/>
                <a:gd name="T72" fmla="*/ 41 w 994"/>
                <a:gd name="T73" fmla="*/ 2 h 341"/>
                <a:gd name="T74" fmla="*/ 42 w 994"/>
                <a:gd name="T75" fmla="*/ 2 h 341"/>
                <a:gd name="T76" fmla="*/ 43 w 994"/>
                <a:gd name="T77" fmla="*/ 1 h 341"/>
                <a:gd name="T78" fmla="*/ 44 w 994"/>
                <a:gd name="T79" fmla="*/ 1 h 341"/>
                <a:gd name="T80" fmla="*/ 44 w 994"/>
                <a:gd name="T81" fmla="*/ 1 h 341"/>
                <a:gd name="T82" fmla="*/ 45 w 994"/>
                <a:gd name="T83" fmla="*/ 0 h 341"/>
                <a:gd name="T84" fmla="*/ 45 w 994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4"/>
                <a:gd name="T130" fmla="*/ 0 h 341"/>
                <a:gd name="T131" fmla="*/ 994 w 99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4" h="341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2" y="113"/>
                  </a:lnTo>
                  <a:lnTo>
                    <a:pt x="3" y="151"/>
                  </a:lnTo>
                  <a:lnTo>
                    <a:pt x="3" y="188"/>
                  </a:lnTo>
                  <a:lnTo>
                    <a:pt x="1" y="226"/>
                  </a:lnTo>
                  <a:lnTo>
                    <a:pt x="1" y="264"/>
                  </a:lnTo>
                  <a:lnTo>
                    <a:pt x="2" y="302"/>
                  </a:lnTo>
                  <a:lnTo>
                    <a:pt x="17" y="338"/>
                  </a:lnTo>
                  <a:lnTo>
                    <a:pt x="61" y="339"/>
                  </a:lnTo>
                  <a:lnTo>
                    <a:pt x="104" y="337"/>
                  </a:lnTo>
                  <a:lnTo>
                    <a:pt x="148" y="333"/>
                  </a:lnTo>
                  <a:lnTo>
                    <a:pt x="191" y="335"/>
                  </a:lnTo>
                  <a:lnTo>
                    <a:pt x="220" y="339"/>
                  </a:lnTo>
                  <a:lnTo>
                    <a:pt x="234" y="341"/>
                  </a:lnTo>
                  <a:lnTo>
                    <a:pt x="279" y="341"/>
                  </a:lnTo>
                  <a:lnTo>
                    <a:pt x="305" y="339"/>
                  </a:lnTo>
                  <a:lnTo>
                    <a:pt x="322" y="338"/>
                  </a:lnTo>
                  <a:lnTo>
                    <a:pt x="366" y="331"/>
                  </a:lnTo>
                  <a:lnTo>
                    <a:pt x="409" y="324"/>
                  </a:lnTo>
                  <a:lnTo>
                    <a:pt x="452" y="317"/>
                  </a:lnTo>
                  <a:lnTo>
                    <a:pt x="497" y="315"/>
                  </a:lnTo>
                  <a:lnTo>
                    <a:pt x="540" y="316"/>
                  </a:lnTo>
                  <a:lnTo>
                    <a:pt x="584" y="310"/>
                  </a:lnTo>
                  <a:lnTo>
                    <a:pt x="620" y="302"/>
                  </a:lnTo>
                  <a:lnTo>
                    <a:pt x="627" y="299"/>
                  </a:lnTo>
                  <a:lnTo>
                    <a:pt x="670" y="284"/>
                  </a:lnTo>
                  <a:lnTo>
                    <a:pt x="715" y="273"/>
                  </a:lnTo>
                  <a:lnTo>
                    <a:pt x="743" y="264"/>
                  </a:lnTo>
                  <a:lnTo>
                    <a:pt x="758" y="254"/>
                  </a:lnTo>
                  <a:lnTo>
                    <a:pt x="802" y="233"/>
                  </a:lnTo>
                  <a:lnTo>
                    <a:pt x="815" y="226"/>
                  </a:lnTo>
                  <a:lnTo>
                    <a:pt x="845" y="204"/>
                  </a:lnTo>
                  <a:lnTo>
                    <a:pt x="865" y="188"/>
                  </a:lnTo>
                  <a:lnTo>
                    <a:pt x="888" y="171"/>
                  </a:lnTo>
                  <a:lnTo>
                    <a:pt x="907" y="151"/>
                  </a:lnTo>
                  <a:lnTo>
                    <a:pt x="932" y="126"/>
                  </a:lnTo>
                  <a:lnTo>
                    <a:pt x="944" y="113"/>
                  </a:lnTo>
                  <a:lnTo>
                    <a:pt x="972" y="75"/>
                  </a:lnTo>
                  <a:lnTo>
                    <a:pt x="976" y="72"/>
                  </a:lnTo>
                  <a:lnTo>
                    <a:pt x="994" y="38"/>
                  </a:lnTo>
                  <a:lnTo>
                    <a:pt x="994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40"/>
            <p:cNvSpPr>
              <a:spLocks/>
            </p:cNvSpPr>
            <p:nvPr/>
          </p:nvSpPr>
          <p:spPr bwMode="auto">
            <a:xfrm>
              <a:off x="2942" y="2956"/>
              <a:ext cx="260" cy="113"/>
            </a:xfrm>
            <a:custGeom>
              <a:avLst/>
              <a:gdLst>
                <a:gd name="T0" fmla="*/ 0 w 566"/>
                <a:gd name="T1" fmla="*/ 0 h 337"/>
                <a:gd name="T2" fmla="*/ 0 w 566"/>
                <a:gd name="T3" fmla="*/ 0 h 337"/>
                <a:gd name="T4" fmla="*/ 0 w 566"/>
                <a:gd name="T5" fmla="*/ 1 h 337"/>
                <a:gd name="T6" fmla="*/ 1 w 566"/>
                <a:gd name="T7" fmla="*/ 1 h 337"/>
                <a:gd name="T8" fmla="*/ 1 w 566"/>
                <a:gd name="T9" fmla="*/ 1 h 337"/>
                <a:gd name="T10" fmla="*/ 1 w 566"/>
                <a:gd name="T11" fmla="*/ 2 h 337"/>
                <a:gd name="T12" fmla="*/ 1 w 566"/>
                <a:gd name="T13" fmla="*/ 2 h 337"/>
                <a:gd name="T14" fmla="*/ 1 w 566"/>
                <a:gd name="T15" fmla="*/ 3 h 337"/>
                <a:gd name="T16" fmla="*/ 2 w 566"/>
                <a:gd name="T17" fmla="*/ 3 h 337"/>
                <a:gd name="T18" fmla="*/ 2 w 566"/>
                <a:gd name="T19" fmla="*/ 4 h 337"/>
                <a:gd name="T20" fmla="*/ 2 w 566"/>
                <a:gd name="T21" fmla="*/ 4 h 337"/>
                <a:gd name="T22" fmla="*/ 5 w 566"/>
                <a:gd name="T23" fmla="*/ 4 h 337"/>
                <a:gd name="T24" fmla="*/ 6 w 566"/>
                <a:gd name="T25" fmla="*/ 4 h 337"/>
                <a:gd name="T26" fmla="*/ 8 w 566"/>
                <a:gd name="T27" fmla="*/ 4 h 337"/>
                <a:gd name="T28" fmla="*/ 10 w 566"/>
                <a:gd name="T29" fmla="*/ 4 h 337"/>
                <a:gd name="T30" fmla="*/ 10 w 566"/>
                <a:gd name="T31" fmla="*/ 4 h 337"/>
                <a:gd name="T32" fmla="*/ 12 w 566"/>
                <a:gd name="T33" fmla="*/ 4 h 337"/>
                <a:gd name="T34" fmla="*/ 13 w 566"/>
                <a:gd name="T35" fmla="*/ 4 h 337"/>
                <a:gd name="T36" fmla="*/ 14 w 566"/>
                <a:gd name="T37" fmla="*/ 4 h 337"/>
                <a:gd name="T38" fmla="*/ 14 w 566"/>
                <a:gd name="T39" fmla="*/ 4 h 337"/>
                <a:gd name="T40" fmla="*/ 16 w 566"/>
                <a:gd name="T41" fmla="*/ 3 h 337"/>
                <a:gd name="T42" fmla="*/ 16 w 566"/>
                <a:gd name="T43" fmla="*/ 3 h 337"/>
                <a:gd name="T44" fmla="*/ 17 w 566"/>
                <a:gd name="T45" fmla="*/ 3 h 337"/>
                <a:gd name="T46" fmla="*/ 17 w 566"/>
                <a:gd name="T47" fmla="*/ 2 h 337"/>
                <a:gd name="T48" fmla="*/ 18 w 566"/>
                <a:gd name="T49" fmla="*/ 2 h 337"/>
                <a:gd name="T50" fmla="*/ 19 w 566"/>
                <a:gd name="T51" fmla="*/ 2 h 337"/>
                <a:gd name="T52" fmla="*/ 20 w 566"/>
                <a:gd name="T53" fmla="*/ 3 h 337"/>
                <a:gd name="T54" fmla="*/ 21 w 566"/>
                <a:gd name="T55" fmla="*/ 2 h 337"/>
                <a:gd name="T56" fmla="*/ 22 w 566"/>
                <a:gd name="T57" fmla="*/ 2 h 337"/>
                <a:gd name="T58" fmla="*/ 23 w 566"/>
                <a:gd name="T59" fmla="*/ 2 h 337"/>
                <a:gd name="T60" fmla="*/ 23 w 566"/>
                <a:gd name="T61" fmla="*/ 1 h 337"/>
                <a:gd name="T62" fmla="*/ 24 w 566"/>
                <a:gd name="T63" fmla="*/ 1 h 337"/>
                <a:gd name="T64" fmla="*/ 25 w 566"/>
                <a:gd name="T65" fmla="*/ 1 h 337"/>
                <a:gd name="T66" fmla="*/ 24 w 566"/>
                <a:gd name="T67" fmla="*/ 1 h 337"/>
                <a:gd name="T68" fmla="*/ 22 w 566"/>
                <a:gd name="T69" fmla="*/ 1 h 337"/>
                <a:gd name="T70" fmla="*/ 20 w 566"/>
                <a:gd name="T71" fmla="*/ 0 h 337"/>
                <a:gd name="T72" fmla="*/ 20 w 566"/>
                <a:gd name="T73" fmla="*/ 0 h 337"/>
                <a:gd name="T74" fmla="*/ 18 w 566"/>
                <a:gd name="T75" fmla="*/ 0 h 337"/>
                <a:gd name="T76" fmla="*/ 16 w 566"/>
                <a:gd name="T77" fmla="*/ 0 h 337"/>
                <a:gd name="T78" fmla="*/ 14 w 566"/>
                <a:gd name="T79" fmla="*/ 0 h 337"/>
                <a:gd name="T80" fmla="*/ 12 w 566"/>
                <a:gd name="T81" fmla="*/ 0 h 337"/>
                <a:gd name="T82" fmla="*/ 10 w 566"/>
                <a:gd name="T83" fmla="*/ 0 h 337"/>
                <a:gd name="T84" fmla="*/ 8 w 566"/>
                <a:gd name="T85" fmla="*/ 0 h 337"/>
                <a:gd name="T86" fmla="*/ 6 w 566"/>
                <a:gd name="T87" fmla="*/ 0 h 337"/>
                <a:gd name="T88" fmla="*/ 5 w 566"/>
                <a:gd name="T89" fmla="*/ 0 h 337"/>
                <a:gd name="T90" fmla="*/ 2 w 566"/>
                <a:gd name="T91" fmla="*/ 0 h 337"/>
                <a:gd name="T92" fmla="*/ 0 w 566"/>
                <a:gd name="T93" fmla="*/ 0 h 337"/>
                <a:gd name="T94" fmla="*/ 0 w 566"/>
                <a:gd name="T95" fmla="*/ 0 h 3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6"/>
                <a:gd name="T145" fmla="*/ 0 h 337"/>
                <a:gd name="T146" fmla="*/ 566 w 566"/>
                <a:gd name="T147" fmla="*/ 337 h 3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6" h="337">
                  <a:moveTo>
                    <a:pt x="0" y="0"/>
                  </a:moveTo>
                  <a:lnTo>
                    <a:pt x="0" y="38"/>
                  </a:lnTo>
                  <a:lnTo>
                    <a:pt x="11" y="60"/>
                  </a:lnTo>
                  <a:lnTo>
                    <a:pt x="20" y="75"/>
                  </a:lnTo>
                  <a:lnTo>
                    <a:pt x="34" y="113"/>
                  </a:lnTo>
                  <a:lnTo>
                    <a:pt x="32" y="151"/>
                  </a:lnTo>
                  <a:lnTo>
                    <a:pt x="23" y="188"/>
                  </a:lnTo>
                  <a:lnTo>
                    <a:pt x="28" y="226"/>
                  </a:lnTo>
                  <a:lnTo>
                    <a:pt x="38" y="264"/>
                  </a:lnTo>
                  <a:lnTo>
                    <a:pt x="44" y="302"/>
                  </a:lnTo>
                  <a:lnTo>
                    <a:pt x="54" y="337"/>
                  </a:lnTo>
                  <a:lnTo>
                    <a:pt x="99" y="325"/>
                  </a:lnTo>
                  <a:lnTo>
                    <a:pt x="142" y="333"/>
                  </a:lnTo>
                  <a:lnTo>
                    <a:pt x="186" y="324"/>
                  </a:lnTo>
                  <a:lnTo>
                    <a:pt x="211" y="302"/>
                  </a:lnTo>
                  <a:lnTo>
                    <a:pt x="229" y="290"/>
                  </a:lnTo>
                  <a:lnTo>
                    <a:pt x="272" y="285"/>
                  </a:lnTo>
                  <a:lnTo>
                    <a:pt x="297" y="302"/>
                  </a:lnTo>
                  <a:lnTo>
                    <a:pt x="317" y="310"/>
                  </a:lnTo>
                  <a:lnTo>
                    <a:pt x="323" y="302"/>
                  </a:lnTo>
                  <a:lnTo>
                    <a:pt x="358" y="264"/>
                  </a:lnTo>
                  <a:lnTo>
                    <a:pt x="360" y="263"/>
                  </a:lnTo>
                  <a:lnTo>
                    <a:pt x="393" y="226"/>
                  </a:lnTo>
                  <a:lnTo>
                    <a:pt x="394" y="188"/>
                  </a:lnTo>
                  <a:lnTo>
                    <a:pt x="404" y="180"/>
                  </a:lnTo>
                  <a:lnTo>
                    <a:pt x="426" y="188"/>
                  </a:lnTo>
                  <a:lnTo>
                    <a:pt x="447" y="205"/>
                  </a:lnTo>
                  <a:lnTo>
                    <a:pt x="476" y="188"/>
                  </a:lnTo>
                  <a:lnTo>
                    <a:pt x="490" y="174"/>
                  </a:lnTo>
                  <a:lnTo>
                    <a:pt x="511" y="151"/>
                  </a:lnTo>
                  <a:lnTo>
                    <a:pt x="518" y="113"/>
                  </a:lnTo>
                  <a:lnTo>
                    <a:pt x="534" y="84"/>
                  </a:lnTo>
                  <a:lnTo>
                    <a:pt x="566" y="75"/>
                  </a:lnTo>
                  <a:lnTo>
                    <a:pt x="534" y="66"/>
                  </a:lnTo>
                  <a:lnTo>
                    <a:pt x="490" y="66"/>
                  </a:lnTo>
                  <a:lnTo>
                    <a:pt x="454" y="38"/>
                  </a:lnTo>
                  <a:lnTo>
                    <a:pt x="454" y="0"/>
                  </a:lnTo>
                  <a:lnTo>
                    <a:pt x="404" y="0"/>
                  </a:lnTo>
                  <a:lnTo>
                    <a:pt x="360" y="0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29" y="0"/>
                  </a:lnTo>
                  <a:lnTo>
                    <a:pt x="186" y="0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41"/>
            <p:cNvSpPr>
              <a:spLocks/>
            </p:cNvSpPr>
            <p:nvPr/>
          </p:nvSpPr>
          <p:spPr bwMode="auto">
            <a:xfrm>
              <a:off x="2942" y="2956"/>
              <a:ext cx="260" cy="113"/>
            </a:xfrm>
            <a:custGeom>
              <a:avLst/>
              <a:gdLst>
                <a:gd name="T0" fmla="*/ 0 w 566"/>
                <a:gd name="T1" fmla="*/ 0 h 337"/>
                <a:gd name="T2" fmla="*/ 0 w 566"/>
                <a:gd name="T3" fmla="*/ 0 h 337"/>
                <a:gd name="T4" fmla="*/ 0 w 566"/>
                <a:gd name="T5" fmla="*/ 1 h 337"/>
                <a:gd name="T6" fmla="*/ 1 w 566"/>
                <a:gd name="T7" fmla="*/ 1 h 337"/>
                <a:gd name="T8" fmla="*/ 1 w 566"/>
                <a:gd name="T9" fmla="*/ 1 h 337"/>
                <a:gd name="T10" fmla="*/ 1 w 566"/>
                <a:gd name="T11" fmla="*/ 2 h 337"/>
                <a:gd name="T12" fmla="*/ 1 w 566"/>
                <a:gd name="T13" fmla="*/ 2 h 337"/>
                <a:gd name="T14" fmla="*/ 1 w 566"/>
                <a:gd name="T15" fmla="*/ 3 h 337"/>
                <a:gd name="T16" fmla="*/ 2 w 566"/>
                <a:gd name="T17" fmla="*/ 3 h 337"/>
                <a:gd name="T18" fmla="*/ 2 w 566"/>
                <a:gd name="T19" fmla="*/ 4 h 337"/>
                <a:gd name="T20" fmla="*/ 2 w 566"/>
                <a:gd name="T21" fmla="*/ 4 h 337"/>
                <a:gd name="T22" fmla="*/ 5 w 566"/>
                <a:gd name="T23" fmla="*/ 4 h 337"/>
                <a:gd name="T24" fmla="*/ 6 w 566"/>
                <a:gd name="T25" fmla="*/ 4 h 337"/>
                <a:gd name="T26" fmla="*/ 8 w 566"/>
                <a:gd name="T27" fmla="*/ 4 h 337"/>
                <a:gd name="T28" fmla="*/ 10 w 566"/>
                <a:gd name="T29" fmla="*/ 4 h 337"/>
                <a:gd name="T30" fmla="*/ 10 w 566"/>
                <a:gd name="T31" fmla="*/ 4 h 337"/>
                <a:gd name="T32" fmla="*/ 12 w 566"/>
                <a:gd name="T33" fmla="*/ 4 h 337"/>
                <a:gd name="T34" fmla="*/ 13 w 566"/>
                <a:gd name="T35" fmla="*/ 4 h 337"/>
                <a:gd name="T36" fmla="*/ 14 w 566"/>
                <a:gd name="T37" fmla="*/ 4 h 337"/>
                <a:gd name="T38" fmla="*/ 14 w 566"/>
                <a:gd name="T39" fmla="*/ 4 h 337"/>
                <a:gd name="T40" fmla="*/ 16 w 566"/>
                <a:gd name="T41" fmla="*/ 3 h 337"/>
                <a:gd name="T42" fmla="*/ 16 w 566"/>
                <a:gd name="T43" fmla="*/ 3 h 337"/>
                <a:gd name="T44" fmla="*/ 17 w 566"/>
                <a:gd name="T45" fmla="*/ 3 h 337"/>
                <a:gd name="T46" fmla="*/ 17 w 566"/>
                <a:gd name="T47" fmla="*/ 2 h 337"/>
                <a:gd name="T48" fmla="*/ 18 w 566"/>
                <a:gd name="T49" fmla="*/ 2 h 337"/>
                <a:gd name="T50" fmla="*/ 19 w 566"/>
                <a:gd name="T51" fmla="*/ 2 h 337"/>
                <a:gd name="T52" fmla="*/ 20 w 566"/>
                <a:gd name="T53" fmla="*/ 3 h 337"/>
                <a:gd name="T54" fmla="*/ 21 w 566"/>
                <a:gd name="T55" fmla="*/ 2 h 337"/>
                <a:gd name="T56" fmla="*/ 22 w 566"/>
                <a:gd name="T57" fmla="*/ 2 h 337"/>
                <a:gd name="T58" fmla="*/ 23 w 566"/>
                <a:gd name="T59" fmla="*/ 2 h 337"/>
                <a:gd name="T60" fmla="*/ 23 w 566"/>
                <a:gd name="T61" fmla="*/ 1 h 337"/>
                <a:gd name="T62" fmla="*/ 24 w 566"/>
                <a:gd name="T63" fmla="*/ 1 h 337"/>
                <a:gd name="T64" fmla="*/ 25 w 566"/>
                <a:gd name="T65" fmla="*/ 1 h 337"/>
                <a:gd name="T66" fmla="*/ 24 w 566"/>
                <a:gd name="T67" fmla="*/ 1 h 337"/>
                <a:gd name="T68" fmla="*/ 22 w 566"/>
                <a:gd name="T69" fmla="*/ 1 h 337"/>
                <a:gd name="T70" fmla="*/ 20 w 566"/>
                <a:gd name="T71" fmla="*/ 0 h 337"/>
                <a:gd name="T72" fmla="*/ 20 w 566"/>
                <a:gd name="T73" fmla="*/ 0 h 3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6"/>
                <a:gd name="T112" fmla="*/ 0 h 337"/>
                <a:gd name="T113" fmla="*/ 566 w 566"/>
                <a:gd name="T114" fmla="*/ 337 h 3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6" h="337">
                  <a:moveTo>
                    <a:pt x="0" y="0"/>
                  </a:moveTo>
                  <a:lnTo>
                    <a:pt x="0" y="38"/>
                  </a:lnTo>
                  <a:lnTo>
                    <a:pt x="11" y="60"/>
                  </a:lnTo>
                  <a:lnTo>
                    <a:pt x="20" y="75"/>
                  </a:lnTo>
                  <a:lnTo>
                    <a:pt x="34" y="113"/>
                  </a:lnTo>
                  <a:lnTo>
                    <a:pt x="32" y="151"/>
                  </a:lnTo>
                  <a:lnTo>
                    <a:pt x="23" y="188"/>
                  </a:lnTo>
                  <a:lnTo>
                    <a:pt x="28" y="226"/>
                  </a:lnTo>
                  <a:lnTo>
                    <a:pt x="38" y="264"/>
                  </a:lnTo>
                  <a:lnTo>
                    <a:pt x="44" y="302"/>
                  </a:lnTo>
                  <a:lnTo>
                    <a:pt x="54" y="337"/>
                  </a:lnTo>
                  <a:lnTo>
                    <a:pt x="99" y="325"/>
                  </a:lnTo>
                  <a:lnTo>
                    <a:pt x="142" y="333"/>
                  </a:lnTo>
                  <a:lnTo>
                    <a:pt x="186" y="324"/>
                  </a:lnTo>
                  <a:lnTo>
                    <a:pt x="211" y="302"/>
                  </a:lnTo>
                  <a:lnTo>
                    <a:pt x="229" y="290"/>
                  </a:lnTo>
                  <a:lnTo>
                    <a:pt x="272" y="285"/>
                  </a:lnTo>
                  <a:lnTo>
                    <a:pt x="297" y="302"/>
                  </a:lnTo>
                  <a:lnTo>
                    <a:pt x="317" y="310"/>
                  </a:lnTo>
                  <a:lnTo>
                    <a:pt x="323" y="302"/>
                  </a:lnTo>
                  <a:lnTo>
                    <a:pt x="358" y="264"/>
                  </a:lnTo>
                  <a:lnTo>
                    <a:pt x="360" y="263"/>
                  </a:lnTo>
                  <a:lnTo>
                    <a:pt x="393" y="226"/>
                  </a:lnTo>
                  <a:lnTo>
                    <a:pt x="394" y="188"/>
                  </a:lnTo>
                  <a:lnTo>
                    <a:pt x="404" y="180"/>
                  </a:lnTo>
                  <a:lnTo>
                    <a:pt x="426" y="188"/>
                  </a:lnTo>
                  <a:lnTo>
                    <a:pt x="447" y="205"/>
                  </a:lnTo>
                  <a:lnTo>
                    <a:pt x="476" y="188"/>
                  </a:lnTo>
                  <a:lnTo>
                    <a:pt x="490" y="174"/>
                  </a:lnTo>
                  <a:lnTo>
                    <a:pt x="511" y="151"/>
                  </a:lnTo>
                  <a:lnTo>
                    <a:pt x="518" y="113"/>
                  </a:lnTo>
                  <a:lnTo>
                    <a:pt x="534" y="84"/>
                  </a:lnTo>
                  <a:lnTo>
                    <a:pt x="566" y="75"/>
                  </a:lnTo>
                  <a:lnTo>
                    <a:pt x="534" y="66"/>
                  </a:lnTo>
                  <a:lnTo>
                    <a:pt x="490" y="66"/>
                  </a:lnTo>
                  <a:lnTo>
                    <a:pt x="454" y="38"/>
                  </a:lnTo>
                  <a:lnTo>
                    <a:pt x="454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42"/>
            <p:cNvSpPr>
              <a:spLocks/>
            </p:cNvSpPr>
            <p:nvPr/>
          </p:nvSpPr>
          <p:spPr bwMode="auto">
            <a:xfrm>
              <a:off x="2896" y="3559"/>
              <a:ext cx="161" cy="189"/>
            </a:xfrm>
            <a:custGeom>
              <a:avLst/>
              <a:gdLst>
                <a:gd name="T0" fmla="*/ 11 w 347"/>
                <a:gd name="T1" fmla="*/ 7 h 569"/>
                <a:gd name="T2" fmla="*/ 9 w 347"/>
                <a:gd name="T3" fmla="*/ 7 h 569"/>
                <a:gd name="T4" fmla="*/ 8 w 347"/>
                <a:gd name="T5" fmla="*/ 6 h 569"/>
                <a:gd name="T6" fmla="*/ 7 w 347"/>
                <a:gd name="T7" fmla="*/ 6 h 569"/>
                <a:gd name="T8" fmla="*/ 6 w 347"/>
                <a:gd name="T9" fmla="*/ 6 h 569"/>
                <a:gd name="T10" fmla="*/ 6 w 347"/>
                <a:gd name="T11" fmla="*/ 6 h 569"/>
                <a:gd name="T12" fmla="*/ 6 w 347"/>
                <a:gd name="T13" fmla="*/ 5 h 569"/>
                <a:gd name="T14" fmla="*/ 5 w 347"/>
                <a:gd name="T15" fmla="*/ 5 h 569"/>
                <a:gd name="T16" fmla="*/ 4 w 347"/>
                <a:gd name="T17" fmla="*/ 5 h 569"/>
                <a:gd name="T18" fmla="*/ 5 w 347"/>
                <a:gd name="T19" fmla="*/ 4 h 569"/>
                <a:gd name="T20" fmla="*/ 7 w 347"/>
                <a:gd name="T21" fmla="*/ 4 h 569"/>
                <a:gd name="T22" fmla="*/ 9 w 347"/>
                <a:gd name="T23" fmla="*/ 5 h 569"/>
                <a:gd name="T24" fmla="*/ 9 w 347"/>
                <a:gd name="T25" fmla="*/ 5 h 569"/>
                <a:gd name="T26" fmla="*/ 11 w 347"/>
                <a:gd name="T27" fmla="*/ 5 h 569"/>
                <a:gd name="T28" fmla="*/ 12 w 347"/>
                <a:gd name="T29" fmla="*/ 5 h 569"/>
                <a:gd name="T30" fmla="*/ 13 w 347"/>
                <a:gd name="T31" fmla="*/ 5 h 569"/>
                <a:gd name="T32" fmla="*/ 15 w 347"/>
                <a:gd name="T33" fmla="*/ 5 h 569"/>
                <a:gd name="T34" fmla="*/ 15 w 347"/>
                <a:gd name="T35" fmla="*/ 5 h 569"/>
                <a:gd name="T36" fmla="*/ 16 w 347"/>
                <a:gd name="T37" fmla="*/ 5 h 569"/>
                <a:gd name="T38" fmla="*/ 16 w 347"/>
                <a:gd name="T39" fmla="*/ 4 h 569"/>
                <a:gd name="T40" fmla="*/ 16 w 347"/>
                <a:gd name="T41" fmla="*/ 4 h 569"/>
                <a:gd name="T42" fmla="*/ 16 w 347"/>
                <a:gd name="T43" fmla="*/ 3 h 569"/>
                <a:gd name="T44" fmla="*/ 15 w 347"/>
                <a:gd name="T45" fmla="*/ 3 h 569"/>
                <a:gd name="T46" fmla="*/ 15 w 347"/>
                <a:gd name="T47" fmla="*/ 3 h 569"/>
                <a:gd name="T48" fmla="*/ 13 w 347"/>
                <a:gd name="T49" fmla="*/ 3 h 569"/>
                <a:gd name="T50" fmla="*/ 13 w 347"/>
                <a:gd name="T51" fmla="*/ 2 h 569"/>
                <a:gd name="T52" fmla="*/ 11 w 347"/>
                <a:gd name="T53" fmla="*/ 2 h 569"/>
                <a:gd name="T54" fmla="*/ 11 w 347"/>
                <a:gd name="T55" fmla="*/ 2 h 569"/>
                <a:gd name="T56" fmla="*/ 10 w 347"/>
                <a:gd name="T57" fmla="*/ 1 h 569"/>
                <a:gd name="T58" fmla="*/ 10 w 347"/>
                <a:gd name="T59" fmla="*/ 1 h 569"/>
                <a:gd name="T60" fmla="*/ 9 w 347"/>
                <a:gd name="T61" fmla="*/ 1 h 569"/>
                <a:gd name="T62" fmla="*/ 9 w 347"/>
                <a:gd name="T63" fmla="*/ 1 h 569"/>
                <a:gd name="T64" fmla="*/ 8 w 347"/>
                <a:gd name="T65" fmla="*/ 0 h 569"/>
                <a:gd name="T66" fmla="*/ 7 w 347"/>
                <a:gd name="T67" fmla="*/ 0 h 569"/>
                <a:gd name="T68" fmla="*/ 5 w 347"/>
                <a:gd name="T69" fmla="*/ 0 h 569"/>
                <a:gd name="T70" fmla="*/ 3 w 347"/>
                <a:gd name="T71" fmla="*/ 0 h 569"/>
                <a:gd name="T72" fmla="*/ 3 w 347"/>
                <a:gd name="T73" fmla="*/ 0 h 569"/>
                <a:gd name="T74" fmla="*/ 1 w 347"/>
                <a:gd name="T75" fmla="*/ 1 h 569"/>
                <a:gd name="T76" fmla="*/ 2 w 347"/>
                <a:gd name="T77" fmla="*/ 1 h 569"/>
                <a:gd name="T78" fmla="*/ 1 w 347"/>
                <a:gd name="T79" fmla="*/ 1 h 569"/>
                <a:gd name="T80" fmla="*/ 0 w 347"/>
                <a:gd name="T81" fmla="*/ 1 h 569"/>
                <a:gd name="T82" fmla="*/ 0 w 347"/>
                <a:gd name="T83" fmla="*/ 2 h 569"/>
                <a:gd name="T84" fmla="*/ 1 w 347"/>
                <a:gd name="T85" fmla="*/ 2 h 569"/>
                <a:gd name="T86" fmla="*/ 0 w 347"/>
                <a:gd name="T87" fmla="*/ 3 h 569"/>
                <a:gd name="T88" fmla="*/ 0 w 347"/>
                <a:gd name="T89" fmla="*/ 3 h 569"/>
                <a:gd name="T90" fmla="*/ 0 w 347"/>
                <a:gd name="T91" fmla="*/ 4 h 569"/>
                <a:gd name="T92" fmla="*/ 0 w 347"/>
                <a:gd name="T93" fmla="*/ 4 h 569"/>
                <a:gd name="T94" fmla="*/ 1 w 347"/>
                <a:gd name="T95" fmla="*/ 5 h 569"/>
                <a:gd name="T96" fmla="*/ 1 w 347"/>
                <a:gd name="T97" fmla="*/ 5 h 569"/>
                <a:gd name="T98" fmla="*/ 3 w 347"/>
                <a:gd name="T99" fmla="*/ 5 h 569"/>
                <a:gd name="T100" fmla="*/ 3 w 347"/>
                <a:gd name="T101" fmla="*/ 5 h 569"/>
                <a:gd name="T102" fmla="*/ 4 w 347"/>
                <a:gd name="T103" fmla="*/ 6 h 569"/>
                <a:gd name="T104" fmla="*/ 4 w 347"/>
                <a:gd name="T105" fmla="*/ 6 h 569"/>
                <a:gd name="T106" fmla="*/ 4 w 347"/>
                <a:gd name="T107" fmla="*/ 6 h 569"/>
                <a:gd name="T108" fmla="*/ 3 w 347"/>
                <a:gd name="T109" fmla="*/ 7 h 569"/>
                <a:gd name="T110" fmla="*/ 3 w 347"/>
                <a:gd name="T111" fmla="*/ 7 h 569"/>
                <a:gd name="T112" fmla="*/ 3 w 347"/>
                <a:gd name="T113" fmla="*/ 7 h 569"/>
                <a:gd name="T114" fmla="*/ 5 w 347"/>
                <a:gd name="T115" fmla="*/ 7 h 569"/>
                <a:gd name="T116" fmla="*/ 7 w 347"/>
                <a:gd name="T117" fmla="*/ 7 h 569"/>
                <a:gd name="T118" fmla="*/ 11 w 347"/>
                <a:gd name="T119" fmla="*/ 7 h 5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7"/>
                <a:gd name="T181" fmla="*/ 0 h 569"/>
                <a:gd name="T182" fmla="*/ 347 w 347"/>
                <a:gd name="T183" fmla="*/ 569 h 5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7" h="569">
                  <a:moveTo>
                    <a:pt x="231" y="569"/>
                  </a:moveTo>
                  <a:lnTo>
                    <a:pt x="199" y="550"/>
                  </a:lnTo>
                  <a:lnTo>
                    <a:pt x="184" y="531"/>
                  </a:lnTo>
                  <a:lnTo>
                    <a:pt x="154" y="498"/>
                  </a:lnTo>
                  <a:lnTo>
                    <a:pt x="144" y="493"/>
                  </a:lnTo>
                  <a:lnTo>
                    <a:pt x="122" y="456"/>
                  </a:lnTo>
                  <a:lnTo>
                    <a:pt x="117" y="418"/>
                  </a:lnTo>
                  <a:lnTo>
                    <a:pt x="111" y="406"/>
                  </a:lnTo>
                  <a:lnTo>
                    <a:pt x="86" y="380"/>
                  </a:lnTo>
                  <a:lnTo>
                    <a:pt x="111" y="363"/>
                  </a:lnTo>
                  <a:lnTo>
                    <a:pt x="154" y="364"/>
                  </a:lnTo>
                  <a:lnTo>
                    <a:pt x="185" y="380"/>
                  </a:lnTo>
                  <a:lnTo>
                    <a:pt x="199" y="386"/>
                  </a:lnTo>
                  <a:lnTo>
                    <a:pt x="242" y="400"/>
                  </a:lnTo>
                  <a:lnTo>
                    <a:pt x="262" y="418"/>
                  </a:lnTo>
                  <a:lnTo>
                    <a:pt x="286" y="439"/>
                  </a:lnTo>
                  <a:lnTo>
                    <a:pt x="324" y="418"/>
                  </a:lnTo>
                  <a:lnTo>
                    <a:pt x="329" y="412"/>
                  </a:lnTo>
                  <a:lnTo>
                    <a:pt x="339" y="380"/>
                  </a:lnTo>
                  <a:lnTo>
                    <a:pt x="339" y="343"/>
                  </a:lnTo>
                  <a:lnTo>
                    <a:pt x="347" y="305"/>
                  </a:lnTo>
                  <a:lnTo>
                    <a:pt x="342" y="267"/>
                  </a:lnTo>
                  <a:lnTo>
                    <a:pt x="329" y="245"/>
                  </a:lnTo>
                  <a:lnTo>
                    <a:pt x="314" y="229"/>
                  </a:lnTo>
                  <a:lnTo>
                    <a:pt x="286" y="213"/>
                  </a:lnTo>
                  <a:lnTo>
                    <a:pt x="272" y="192"/>
                  </a:lnTo>
                  <a:lnTo>
                    <a:pt x="242" y="161"/>
                  </a:lnTo>
                  <a:lnTo>
                    <a:pt x="235" y="154"/>
                  </a:lnTo>
                  <a:lnTo>
                    <a:pt x="223" y="116"/>
                  </a:lnTo>
                  <a:lnTo>
                    <a:pt x="214" y="79"/>
                  </a:lnTo>
                  <a:lnTo>
                    <a:pt x="199" y="43"/>
                  </a:lnTo>
                  <a:lnTo>
                    <a:pt x="195" y="41"/>
                  </a:lnTo>
                  <a:lnTo>
                    <a:pt x="166" y="3"/>
                  </a:lnTo>
                  <a:lnTo>
                    <a:pt x="154" y="1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35" y="41"/>
                  </a:lnTo>
                  <a:lnTo>
                    <a:pt x="39" y="79"/>
                  </a:lnTo>
                  <a:lnTo>
                    <a:pt x="24" y="99"/>
                  </a:lnTo>
                  <a:lnTo>
                    <a:pt x="14" y="116"/>
                  </a:lnTo>
                  <a:lnTo>
                    <a:pt x="4" y="154"/>
                  </a:lnTo>
                  <a:lnTo>
                    <a:pt x="17" y="192"/>
                  </a:lnTo>
                  <a:lnTo>
                    <a:pt x="0" y="229"/>
                  </a:lnTo>
                  <a:lnTo>
                    <a:pt x="7" y="267"/>
                  </a:lnTo>
                  <a:lnTo>
                    <a:pt x="1" y="305"/>
                  </a:lnTo>
                  <a:lnTo>
                    <a:pt x="13" y="343"/>
                  </a:lnTo>
                  <a:lnTo>
                    <a:pt x="21" y="380"/>
                  </a:lnTo>
                  <a:lnTo>
                    <a:pt x="24" y="383"/>
                  </a:lnTo>
                  <a:lnTo>
                    <a:pt x="63" y="418"/>
                  </a:lnTo>
                  <a:lnTo>
                    <a:pt x="68" y="429"/>
                  </a:lnTo>
                  <a:lnTo>
                    <a:pt x="90" y="456"/>
                  </a:lnTo>
                  <a:lnTo>
                    <a:pt x="89" y="493"/>
                  </a:lnTo>
                  <a:lnTo>
                    <a:pt x="91" y="531"/>
                  </a:lnTo>
                  <a:lnTo>
                    <a:pt x="68" y="562"/>
                  </a:lnTo>
                  <a:lnTo>
                    <a:pt x="65" y="569"/>
                  </a:lnTo>
                  <a:lnTo>
                    <a:pt x="68" y="569"/>
                  </a:lnTo>
                  <a:lnTo>
                    <a:pt x="111" y="569"/>
                  </a:lnTo>
                  <a:lnTo>
                    <a:pt x="154" y="569"/>
                  </a:lnTo>
                  <a:lnTo>
                    <a:pt x="231" y="5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43"/>
            <p:cNvSpPr>
              <a:spLocks/>
            </p:cNvSpPr>
            <p:nvPr/>
          </p:nvSpPr>
          <p:spPr bwMode="auto">
            <a:xfrm>
              <a:off x="2896" y="3559"/>
              <a:ext cx="161" cy="189"/>
            </a:xfrm>
            <a:custGeom>
              <a:avLst/>
              <a:gdLst>
                <a:gd name="T0" fmla="*/ 11 w 347"/>
                <a:gd name="T1" fmla="*/ 7 h 569"/>
                <a:gd name="T2" fmla="*/ 9 w 347"/>
                <a:gd name="T3" fmla="*/ 7 h 569"/>
                <a:gd name="T4" fmla="*/ 8 w 347"/>
                <a:gd name="T5" fmla="*/ 6 h 569"/>
                <a:gd name="T6" fmla="*/ 7 w 347"/>
                <a:gd name="T7" fmla="*/ 6 h 569"/>
                <a:gd name="T8" fmla="*/ 6 w 347"/>
                <a:gd name="T9" fmla="*/ 6 h 569"/>
                <a:gd name="T10" fmla="*/ 6 w 347"/>
                <a:gd name="T11" fmla="*/ 6 h 569"/>
                <a:gd name="T12" fmla="*/ 6 w 347"/>
                <a:gd name="T13" fmla="*/ 5 h 569"/>
                <a:gd name="T14" fmla="*/ 5 w 347"/>
                <a:gd name="T15" fmla="*/ 5 h 569"/>
                <a:gd name="T16" fmla="*/ 4 w 347"/>
                <a:gd name="T17" fmla="*/ 5 h 569"/>
                <a:gd name="T18" fmla="*/ 5 w 347"/>
                <a:gd name="T19" fmla="*/ 4 h 569"/>
                <a:gd name="T20" fmla="*/ 7 w 347"/>
                <a:gd name="T21" fmla="*/ 4 h 569"/>
                <a:gd name="T22" fmla="*/ 9 w 347"/>
                <a:gd name="T23" fmla="*/ 5 h 569"/>
                <a:gd name="T24" fmla="*/ 9 w 347"/>
                <a:gd name="T25" fmla="*/ 5 h 569"/>
                <a:gd name="T26" fmla="*/ 11 w 347"/>
                <a:gd name="T27" fmla="*/ 5 h 569"/>
                <a:gd name="T28" fmla="*/ 12 w 347"/>
                <a:gd name="T29" fmla="*/ 5 h 569"/>
                <a:gd name="T30" fmla="*/ 13 w 347"/>
                <a:gd name="T31" fmla="*/ 5 h 569"/>
                <a:gd name="T32" fmla="*/ 15 w 347"/>
                <a:gd name="T33" fmla="*/ 5 h 569"/>
                <a:gd name="T34" fmla="*/ 15 w 347"/>
                <a:gd name="T35" fmla="*/ 5 h 569"/>
                <a:gd name="T36" fmla="*/ 16 w 347"/>
                <a:gd name="T37" fmla="*/ 5 h 569"/>
                <a:gd name="T38" fmla="*/ 16 w 347"/>
                <a:gd name="T39" fmla="*/ 4 h 569"/>
                <a:gd name="T40" fmla="*/ 16 w 347"/>
                <a:gd name="T41" fmla="*/ 4 h 569"/>
                <a:gd name="T42" fmla="*/ 16 w 347"/>
                <a:gd name="T43" fmla="*/ 3 h 569"/>
                <a:gd name="T44" fmla="*/ 15 w 347"/>
                <a:gd name="T45" fmla="*/ 3 h 569"/>
                <a:gd name="T46" fmla="*/ 15 w 347"/>
                <a:gd name="T47" fmla="*/ 3 h 569"/>
                <a:gd name="T48" fmla="*/ 13 w 347"/>
                <a:gd name="T49" fmla="*/ 3 h 569"/>
                <a:gd name="T50" fmla="*/ 13 w 347"/>
                <a:gd name="T51" fmla="*/ 2 h 569"/>
                <a:gd name="T52" fmla="*/ 11 w 347"/>
                <a:gd name="T53" fmla="*/ 2 h 569"/>
                <a:gd name="T54" fmla="*/ 11 w 347"/>
                <a:gd name="T55" fmla="*/ 2 h 569"/>
                <a:gd name="T56" fmla="*/ 10 w 347"/>
                <a:gd name="T57" fmla="*/ 1 h 569"/>
                <a:gd name="T58" fmla="*/ 10 w 347"/>
                <a:gd name="T59" fmla="*/ 1 h 569"/>
                <a:gd name="T60" fmla="*/ 9 w 347"/>
                <a:gd name="T61" fmla="*/ 1 h 569"/>
                <a:gd name="T62" fmla="*/ 9 w 347"/>
                <a:gd name="T63" fmla="*/ 1 h 569"/>
                <a:gd name="T64" fmla="*/ 8 w 347"/>
                <a:gd name="T65" fmla="*/ 0 h 569"/>
                <a:gd name="T66" fmla="*/ 7 w 347"/>
                <a:gd name="T67" fmla="*/ 0 h 569"/>
                <a:gd name="T68" fmla="*/ 5 w 347"/>
                <a:gd name="T69" fmla="*/ 0 h 569"/>
                <a:gd name="T70" fmla="*/ 3 w 347"/>
                <a:gd name="T71" fmla="*/ 0 h 569"/>
                <a:gd name="T72" fmla="*/ 3 w 347"/>
                <a:gd name="T73" fmla="*/ 0 h 569"/>
                <a:gd name="T74" fmla="*/ 1 w 347"/>
                <a:gd name="T75" fmla="*/ 1 h 569"/>
                <a:gd name="T76" fmla="*/ 2 w 347"/>
                <a:gd name="T77" fmla="*/ 1 h 569"/>
                <a:gd name="T78" fmla="*/ 1 w 347"/>
                <a:gd name="T79" fmla="*/ 1 h 569"/>
                <a:gd name="T80" fmla="*/ 0 w 347"/>
                <a:gd name="T81" fmla="*/ 1 h 569"/>
                <a:gd name="T82" fmla="*/ 0 w 347"/>
                <a:gd name="T83" fmla="*/ 2 h 569"/>
                <a:gd name="T84" fmla="*/ 1 w 347"/>
                <a:gd name="T85" fmla="*/ 2 h 569"/>
                <a:gd name="T86" fmla="*/ 0 w 347"/>
                <a:gd name="T87" fmla="*/ 3 h 569"/>
                <a:gd name="T88" fmla="*/ 0 w 347"/>
                <a:gd name="T89" fmla="*/ 3 h 569"/>
                <a:gd name="T90" fmla="*/ 0 w 347"/>
                <a:gd name="T91" fmla="*/ 4 h 569"/>
                <a:gd name="T92" fmla="*/ 0 w 347"/>
                <a:gd name="T93" fmla="*/ 4 h 569"/>
                <a:gd name="T94" fmla="*/ 1 w 347"/>
                <a:gd name="T95" fmla="*/ 5 h 569"/>
                <a:gd name="T96" fmla="*/ 1 w 347"/>
                <a:gd name="T97" fmla="*/ 5 h 569"/>
                <a:gd name="T98" fmla="*/ 3 w 347"/>
                <a:gd name="T99" fmla="*/ 5 h 569"/>
                <a:gd name="T100" fmla="*/ 3 w 347"/>
                <a:gd name="T101" fmla="*/ 5 h 569"/>
                <a:gd name="T102" fmla="*/ 4 w 347"/>
                <a:gd name="T103" fmla="*/ 6 h 569"/>
                <a:gd name="T104" fmla="*/ 4 w 347"/>
                <a:gd name="T105" fmla="*/ 6 h 569"/>
                <a:gd name="T106" fmla="*/ 4 w 347"/>
                <a:gd name="T107" fmla="*/ 6 h 569"/>
                <a:gd name="T108" fmla="*/ 3 w 347"/>
                <a:gd name="T109" fmla="*/ 7 h 569"/>
                <a:gd name="T110" fmla="*/ 3 w 347"/>
                <a:gd name="T111" fmla="*/ 7 h 5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"/>
                <a:gd name="T169" fmla="*/ 0 h 569"/>
                <a:gd name="T170" fmla="*/ 347 w 347"/>
                <a:gd name="T171" fmla="*/ 569 h 5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" h="569">
                  <a:moveTo>
                    <a:pt x="231" y="569"/>
                  </a:moveTo>
                  <a:lnTo>
                    <a:pt x="199" y="550"/>
                  </a:lnTo>
                  <a:lnTo>
                    <a:pt x="184" y="531"/>
                  </a:lnTo>
                  <a:lnTo>
                    <a:pt x="154" y="498"/>
                  </a:lnTo>
                  <a:lnTo>
                    <a:pt x="144" y="493"/>
                  </a:lnTo>
                  <a:lnTo>
                    <a:pt x="122" y="456"/>
                  </a:lnTo>
                  <a:lnTo>
                    <a:pt x="117" y="418"/>
                  </a:lnTo>
                  <a:lnTo>
                    <a:pt x="111" y="406"/>
                  </a:lnTo>
                  <a:lnTo>
                    <a:pt x="86" y="380"/>
                  </a:lnTo>
                  <a:lnTo>
                    <a:pt x="111" y="363"/>
                  </a:lnTo>
                  <a:lnTo>
                    <a:pt x="154" y="364"/>
                  </a:lnTo>
                  <a:lnTo>
                    <a:pt x="185" y="380"/>
                  </a:lnTo>
                  <a:lnTo>
                    <a:pt x="199" y="386"/>
                  </a:lnTo>
                  <a:lnTo>
                    <a:pt x="242" y="400"/>
                  </a:lnTo>
                  <a:lnTo>
                    <a:pt x="262" y="418"/>
                  </a:lnTo>
                  <a:lnTo>
                    <a:pt x="286" y="439"/>
                  </a:lnTo>
                  <a:lnTo>
                    <a:pt x="324" y="418"/>
                  </a:lnTo>
                  <a:lnTo>
                    <a:pt x="329" y="412"/>
                  </a:lnTo>
                  <a:lnTo>
                    <a:pt x="339" y="380"/>
                  </a:lnTo>
                  <a:lnTo>
                    <a:pt x="339" y="343"/>
                  </a:lnTo>
                  <a:lnTo>
                    <a:pt x="347" y="305"/>
                  </a:lnTo>
                  <a:lnTo>
                    <a:pt x="342" y="267"/>
                  </a:lnTo>
                  <a:lnTo>
                    <a:pt x="329" y="245"/>
                  </a:lnTo>
                  <a:lnTo>
                    <a:pt x="314" y="229"/>
                  </a:lnTo>
                  <a:lnTo>
                    <a:pt x="286" y="213"/>
                  </a:lnTo>
                  <a:lnTo>
                    <a:pt x="272" y="192"/>
                  </a:lnTo>
                  <a:lnTo>
                    <a:pt x="242" y="161"/>
                  </a:lnTo>
                  <a:lnTo>
                    <a:pt x="235" y="154"/>
                  </a:lnTo>
                  <a:lnTo>
                    <a:pt x="223" y="116"/>
                  </a:lnTo>
                  <a:lnTo>
                    <a:pt x="214" y="79"/>
                  </a:lnTo>
                  <a:lnTo>
                    <a:pt x="199" y="43"/>
                  </a:lnTo>
                  <a:lnTo>
                    <a:pt x="195" y="41"/>
                  </a:lnTo>
                  <a:lnTo>
                    <a:pt x="166" y="3"/>
                  </a:lnTo>
                  <a:lnTo>
                    <a:pt x="154" y="1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35" y="41"/>
                  </a:lnTo>
                  <a:lnTo>
                    <a:pt x="39" y="79"/>
                  </a:lnTo>
                  <a:lnTo>
                    <a:pt x="24" y="99"/>
                  </a:lnTo>
                  <a:lnTo>
                    <a:pt x="14" y="116"/>
                  </a:lnTo>
                  <a:lnTo>
                    <a:pt x="4" y="154"/>
                  </a:lnTo>
                  <a:lnTo>
                    <a:pt x="17" y="192"/>
                  </a:lnTo>
                  <a:lnTo>
                    <a:pt x="0" y="229"/>
                  </a:lnTo>
                  <a:lnTo>
                    <a:pt x="7" y="267"/>
                  </a:lnTo>
                  <a:lnTo>
                    <a:pt x="1" y="305"/>
                  </a:lnTo>
                  <a:lnTo>
                    <a:pt x="13" y="343"/>
                  </a:lnTo>
                  <a:lnTo>
                    <a:pt x="21" y="380"/>
                  </a:lnTo>
                  <a:lnTo>
                    <a:pt x="24" y="383"/>
                  </a:lnTo>
                  <a:lnTo>
                    <a:pt x="63" y="418"/>
                  </a:lnTo>
                  <a:lnTo>
                    <a:pt x="68" y="429"/>
                  </a:lnTo>
                  <a:lnTo>
                    <a:pt x="90" y="456"/>
                  </a:lnTo>
                  <a:lnTo>
                    <a:pt x="89" y="493"/>
                  </a:lnTo>
                  <a:lnTo>
                    <a:pt x="91" y="531"/>
                  </a:lnTo>
                  <a:lnTo>
                    <a:pt x="68" y="562"/>
                  </a:lnTo>
                  <a:lnTo>
                    <a:pt x="65" y="569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44"/>
            <p:cNvSpPr>
              <a:spLocks/>
            </p:cNvSpPr>
            <p:nvPr/>
          </p:nvSpPr>
          <p:spPr bwMode="auto">
            <a:xfrm>
              <a:off x="3343" y="2956"/>
              <a:ext cx="107" cy="160"/>
            </a:xfrm>
            <a:custGeom>
              <a:avLst/>
              <a:gdLst>
                <a:gd name="T0" fmla="*/ 4 w 232"/>
                <a:gd name="T1" fmla="*/ 0 h 476"/>
                <a:gd name="T2" fmla="*/ 4 w 232"/>
                <a:gd name="T3" fmla="*/ 0 h 476"/>
                <a:gd name="T4" fmla="*/ 3 w 232"/>
                <a:gd name="T5" fmla="*/ 1 h 476"/>
                <a:gd name="T6" fmla="*/ 1 w 232"/>
                <a:gd name="T7" fmla="*/ 1 h 476"/>
                <a:gd name="T8" fmla="*/ 0 w 232"/>
                <a:gd name="T9" fmla="*/ 1 h 476"/>
                <a:gd name="T10" fmla="*/ 0 w 232"/>
                <a:gd name="T11" fmla="*/ 1 h 476"/>
                <a:gd name="T12" fmla="*/ 0 w 232"/>
                <a:gd name="T13" fmla="*/ 2 h 476"/>
                <a:gd name="T14" fmla="*/ 0 w 232"/>
                <a:gd name="T15" fmla="*/ 2 h 476"/>
                <a:gd name="T16" fmla="*/ 1 w 232"/>
                <a:gd name="T17" fmla="*/ 2 h 476"/>
                <a:gd name="T18" fmla="*/ 3 w 232"/>
                <a:gd name="T19" fmla="*/ 3 h 476"/>
                <a:gd name="T20" fmla="*/ 3 w 232"/>
                <a:gd name="T21" fmla="*/ 3 h 476"/>
                <a:gd name="T22" fmla="*/ 4 w 232"/>
                <a:gd name="T23" fmla="*/ 3 h 476"/>
                <a:gd name="T24" fmla="*/ 4 w 232"/>
                <a:gd name="T25" fmla="*/ 4 h 476"/>
                <a:gd name="T26" fmla="*/ 5 w 232"/>
                <a:gd name="T27" fmla="*/ 4 h 476"/>
                <a:gd name="T28" fmla="*/ 6 w 232"/>
                <a:gd name="T29" fmla="*/ 4 h 476"/>
                <a:gd name="T30" fmla="*/ 6 w 232"/>
                <a:gd name="T31" fmla="*/ 5 h 476"/>
                <a:gd name="T32" fmla="*/ 6 w 232"/>
                <a:gd name="T33" fmla="*/ 5 h 476"/>
                <a:gd name="T34" fmla="*/ 6 w 232"/>
                <a:gd name="T35" fmla="*/ 5 h 476"/>
                <a:gd name="T36" fmla="*/ 6 w 232"/>
                <a:gd name="T37" fmla="*/ 5 h 476"/>
                <a:gd name="T38" fmla="*/ 6 w 232"/>
                <a:gd name="T39" fmla="*/ 5 h 476"/>
                <a:gd name="T40" fmla="*/ 8 w 232"/>
                <a:gd name="T41" fmla="*/ 6 h 476"/>
                <a:gd name="T42" fmla="*/ 8 w 232"/>
                <a:gd name="T43" fmla="*/ 6 h 476"/>
                <a:gd name="T44" fmla="*/ 11 w 232"/>
                <a:gd name="T45" fmla="*/ 6 h 476"/>
                <a:gd name="T46" fmla="*/ 11 w 232"/>
                <a:gd name="T47" fmla="*/ 6 h 476"/>
                <a:gd name="T48" fmla="*/ 11 w 232"/>
                <a:gd name="T49" fmla="*/ 5 h 476"/>
                <a:gd name="T50" fmla="*/ 11 w 232"/>
                <a:gd name="T51" fmla="*/ 5 h 476"/>
                <a:gd name="T52" fmla="*/ 11 w 232"/>
                <a:gd name="T53" fmla="*/ 4 h 476"/>
                <a:gd name="T54" fmla="*/ 11 w 232"/>
                <a:gd name="T55" fmla="*/ 4 h 476"/>
                <a:gd name="T56" fmla="*/ 11 w 232"/>
                <a:gd name="T57" fmla="*/ 3 h 476"/>
                <a:gd name="T58" fmla="*/ 11 w 232"/>
                <a:gd name="T59" fmla="*/ 3 h 476"/>
                <a:gd name="T60" fmla="*/ 11 w 232"/>
                <a:gd name="T61" fmla="*/ 2 h 476"/>
                <a:gd name="T62" fmla="*/ 11 w 232"/>
                <a:gd name="T63" fmla="*/ 2 h 476"/>
                <a:gd name="T64" fmla="*/ 11 w 232"/>
                <a:gd name="T65" fmla="*/ 1 h 476"/>
                <a:gd name="T66" fmla="*/ 11 w 232"/>
                <a:gd name="T67" fmla="*/ 1 h 476"/>
                <a:gd name="T68" fmla="*/ 11 w 232"/>
                <a:gd name="T69" fmla="*/ 0 h 476"/>
                <a:gd name="T70" fmla="*/ 11 w 232"/>
                <a:gd name="T71" fmla="*/ 0 h 476"/>
                <a:gd name="T72" fmla="*/ 8 w 232"/>
                <a:gd name="T73" fmla="*/ 0 h 476"/>
                <a:gd name="T74" fmla="*/ 6 w 232"/>
                <a:gd name="T75" fmla="*/ 0 h 476"/>
                <a:gd name="T76" fmla="*/ 5 w 232"/>
                <a:gd name="T77" fmla="*/ 0 h 476"/>
                <a:gd name="T78" fmla="*/ 4 w 232"/>
                <a:gd name="T79" fmla="*/ 0 h 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2"/>
                <a:gd name="T121" fmla="*/ 0 h 476"/>
                <a:gd name="T122" fmla="*/ 232 w 232"/>
                <a:gd name="T123" fmla="*/ 476 h 4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2" h="476">
                  <a:moveTo>
                    <a:pt x="83" y="0"/>
                  </a:moveTo>
                  <a:lnTo>
                    <a:pt x="83" y="38"/>
                  </a:lnTo>
                  <a:lnTo>
                    <a:pt x="57" y="58"/>
                  </a:lnTo>
                  <a:lnTo>
                    <a:pt x="21" y="75"/>
                  </a:lnTo>
                  <a:lnTo>
                    <a:pt x="14" y="80"/>
                  </a:lnTo>
                  <a:lnTo>
                    <a:pt x="0" y="113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27" y="188"/>
                  </a:lnTo>
                  <a:lnTo>
                    <a:pt x="57" y="213"/>
                  </a:lnTo>
                  <a:lnTo>
                    <a:pt x="73" y="226"/>
                  </a:lnTo>
                  <a:lnTo>
                    <a:pt x="77" y="264"/>
                  </a:lnTo>
                  <a:lnTo>
                    <a:pt x="96" y="302"/>
                  </a:lnTo>
                  <a:lnTo>
                    <a:pt x="101" y="310"/>
                  </a:lnTo>
                  <a:lnTo>
                    <a:pt x="125" y="339"/>
                  </a:lnTo>
                  <a:lnTo>
                    <a:pt x="144" y="375"/>
                  </a:lnTo>
                  <a:lnTo>
                    <a:pt x="146" y="377"/>
                  </a:lnTo>
                  <a:lnTo>
                    <a:pt x="144" y="394"/>
                  </a:lnTo>
                  <a:lnTo>
                    <a:pt x="143" y="415"/>
                  </a:lnTo>
                  <a:lnTo>
                    <a:pt x="144" y="418"/>
                  </a:lnTo>
                  <a:lnTo>
                    <a:pt x="176" y="452"/>
                  </a:lnTo>
                  <a:lnTo>
                    <a:pt x="189" y="458"/>
                  </a:lnTo>
                  <a:lnTo>
                    <a:pt x="232" y="476"/>
                  </a:lnTo>
                  <a:lnTo>
                    <a:pt x="232" y="452"/>
                  </a:lnTo>
                  <a:lnTo>
                    <a:pt x="232" y="415"/>
                  </a:lnTo>
                  <a:lnTo>
                    <a:pt x="232" y="377"/>
                  </a:lnTo>
                  <a:lnTo>
                    <a:pt x="232" y="339"/>
                  </a:lnTo>
                  <a:lnTo>
                    <a:pt x="232" y="302"/>
                  </a:lnTo>
                  <a:lnTo>
                    <a:pt x="232" y="264"/>
                  </a:lnTo>
                  <a:lnTo>
                    <a:pt x="232" y="226"/>
                  </a:lnTo>
                  <a:lnTo>
                    <a:pt x="232" y="188"/>
                  </a:lnTo>
                  <a:lnTo>
                    <a:pt x="232" y="151"/>
                  </a:lnTo>
                  <a:lnTo>
                    <a:pt x="232" y="113"/>
                  </a:lnTo>
                  <a:lnTo>
                    <a:pt x="232" y="75"/>
                  </a:lnTo>
                  <a:lnTo>
                    <a:pt x="232" y="38"/>
                  </a:lnTo>
                  <a:lnTo>
                    <a:pt x="232" y="0"/>
                  </a:lnTo>
                  <a:lnTo>
                    <a:pt x="189" y="0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45"/>
            <p:cNvSpPr>
              <a:spLocks/>
            </p:cNvSpPr>
            <p:nvPr/>
          </p:nvSpPr>
          <p:spPr bwMode="auto">
            <a:xfrm>
              <a:off x="3343" y="2956"/>
              <a:ext cx="107" cy="160"/>
            </a:xfrm>
            <a:custGeom>
              <a:avLst/>
              <a:gdLst>
                <a:gd name="T0" fmla="*/ 4 w 232"/>
                <a:gd name="T1" fmla="*/ 0 h 476"/>
                <a:gd name="T2" fmla="*/ 4 w 232"/>
                <a:gd name="T3" fmla="*/ 0 h 476"/>
                <a:gd name="T4" fmla="*/ 3 w 232"/>
                <a:gd name="T5" fmla="*/ 1 h 476"/>
                <a:gd name="T6" fmla="*/ 1 w 232"/>
                <a:gd name="T7" fmla="*/ 1 h 476"/>
                <a:gd name="T8" fmla="*/ 0 w 232"/>
                <a:gd name="T9" fmla="*/ 1 h 476"/>
                <a:gd name="T10" fmla="*/ 0 w 232"/>
                <a:gd name="T11" fmla="*/ 1 h 476"/>
                <a:gd name="T12" fmla="*/ 0 w 232"/>
                <a:gd name="T13" fmla="*/ 2 h 476"/>
                <a:gd name="T14" fmla="*/ 0 w 232"/>
                <a:gd name="T15" fmla="*/ 2 h 476"/>
                <a:gd name="T16" fmla="*/ 1 w 232"/>
                <a:gd name="T17" fmla="*/ 2 h 476"/>
                <a:gd name="T18" fmla="*/ 3 w 232"/>
                <a:gd name="T19" fmla="*/ 3 h 476"/>
                <a:gd name="T20" fmla="*/ 3 w 232"/>
                <a:gd name="T21" fmla="*/ 3 h 476"/>
                <a:gd name="T22" fmla="*/ 4 w 232"/>
                <a:gd name="T23" fmla="*/ 3 h 476"/>
                <a:gd name="T24" fmla="*/ 4 w 232"/>
                <a:gd name="T25" fmla="*/ 4 h 476"/>
                <a:gd name="T26" fmla="*/ 5 w 232"/>
                <a:gd name="T27" fmla="*/ 4 h 476"/>
                <a:gd name="T28" fmla="*/ 6 w 232"/>
                <a:gd name="T29" fmla="*/ 4 h 476"/>
                <a:gd name="T30" fmla="*/ 6 w 232"/>
                <a:gd name="T31" fmla="*/ 5 h 476"/>
                <a:gd name="T32" fmla="*/ 6 w 232"/>
                <a:gd name="T33" fmla="*/ 5 h 476"/>
                <a:gd name="T34" fmla="*/ 6 w 232"/>
                <a:gd name="T35" fmla="*/ 5 h 476"/>
                <a:gd name="T36" fmla="*/ 6 w 232"/>
                <a:gd name="T37" fmla="*/ 5 h 476"/>
                <a:gd name="T38" fmla="*/ 6 w 232"/>
                <a:gd name="T39" fmla="*/ 5 h 476"/>
                <a:gd name="T40" fmla="*/ 8 w 232"/>
                <a:gd name="T41" fmla="*/ 6 h 476"/>
                <a:gd name="T42" fmla="*/ 8 w 232"/>
                <a:gd name="T43" fmla="*/ 6 h 476"/>
                <a:gd name="T44" fmla="*/ 11 w 232"/>
                <a:gd name="T45" fmla="*/ 6 h 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476"/>
                <a:gd name="T71" fmla="*/ 232 w 232"/>
                <a:gd name="T72" fmla="*/ 476 h 4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476">
                  <a:moveTo>
                    <a:pt x="83" y="0"/>
                  </a:moveTo>
                  <a:lnTo>
                    <a:pt x="83" y="38"/>
                  </a:lnTo>
                  <a:lnTo>
                    <a:pt x="57" y="58"/>
                  </a:lnTo>
                  <a:lnTo>
                    <a:pt x="21" y="75"/>
                  </a:lnTo>
                  <a:lnTo>
                    <a:pt x="14" y="80"/>
                  </a:lnTo>
                  <a:lnTo>
                    <a:pt x="0" y="113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27" y="188"/>
                  </a:lnTo>
                  <a:lnTo>
                    <a:pt x="57" y="213"/>
                  </a:lnTo>
                  <a:lnTo>
                    <a:pt x="73" y="226"/>
                  </a:lnTo>
                  <a:lnTo>
                    <a:pt x="77" y="264"/>
                  </a:lnTo>
                  <a:lnTo>
                    <a:pt x="96" y="302"/>
                  </a:lnTo>
                  <a:lnTo>
                    <a:pt x="101" y="310"/>
                  </a:lnTo>
                  <a:lnTo>
                    <a:pt x="125" y="339"/>
                  </a:lnTo>
                  <a:lnTo>
                    <a:pt x="144" y="375"/>
                  </a:lnTo>
                  <a:lnTo>
                    <a:pt x="146" y="377"/>
                  </a:lnTo>
                  <a:lnTo>
                    <a:pt x="144" y="394"/>
                  </a:lnTo>
                  <a:lnTo>
                    <a:pt x="143" y="415"/>
                  </a:lnTo>
                  <a:lnTo>
                    <a:pt x="144" y="418"/>
                  </a:lnTo>
                  <a:lnTo>
                    <a:pt x="176" y="452"/>
                  </a:lnTo>
                  <a:lnTo>
                    <a:pt x="189" y="458"/>
                  </a:lnTo>
                  <a:lnTo>
                    <a:pt x="232" y="4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46"/>
            <p:cNvSpPr>
              <a:spLocks/>
            </p:cNvSpPr>
            <p:nvPr/>
          </p:nvSpPr>
          <p:spPr bwMode="auto">
            <a:xfrm>
              <a:off x="2184" y="2956"/>
              <a:ext cx="2" cy="123"/>
            </a:xfrm>
            <a:custGeom>
              <a:avLst/>
              <a:gdLst>
                <a:gd name="T0" fmla="*/ 0 w 6"/>
                <a:gd name="T1" fmla="*/ 5 h 366"/>
                <a:gd name="T2" fmla="*/ 0 w 6"/>
                <a:gd name="T3" fmla="*/ 4 h 366"/>
                <a:gd name="T4" fmla="*/ 0 w 6"/>
                <a:gd name="T5" fmla="*/ 4 h 366"/>
                <a:gd name="T6" fmla="*/ 0 w 6"/>
                <a:gd name="T7" fmla="*/ 3 h 366"/>
                <a:gd name="T8" fmla="*/ 0 w 6"/>
                <a:gd name="T9" fmla="*/ 3 h 366"/>
                <a:gd name="T10" fmla="*/ 0 w 6"/>
                <a:gd name="T11" fmla="*/ 2 h 366"/>
                <a:gd name="T12" fmla="*/ 0 w 6"/>
                <a:gd name="T13" fmla="*/ 2 h 366"/>
                <a:gd name="T14" fmla="*/ 0 w 6"/>
                <a:gd name="T15" fmla="*/ 1 h 366"/>
                <a:gd name="T16" fmla="*/ 0 w 6"/>
                <a:gd name="T17" fmla="*/ 1 h 366"/>
                <a:gd name="T18" fmla="*/ 0 w 6"/>
                <a:gd name="T19" fmla="*/ 0 h 366"/>
                <a:gd name="T20" fmla="*/ 0 w 6"/>
                <a:gd name="T21" fmla="*/ 0 h 366"/>
                <a:gd name="T22" fmla="*/ 0 w 6"/>
                <a:gd name="T23" fmla="*/ 0 h 366"/>
                <a:gd name="T24" fmla="*/ 0 w 6"/>
                <a:gd name="T25" fmla="*/ 0 h 366"/>
                <a:gd name="T26" fmla="*/ 0 w 6"/>
                <a:gd name="T27" fmla="*/ 1 h 366"/>
                <a:gd name="T28" fmla="*/ 0 w 6"/>
                <a:gd name="T29" fmla="*/ 1 h 366"/>
                <a:gd name="T30" fmla="*/ 0 w 6"/>
                <a:gd name="T31" fmla="*/ 2 h 366"/>
                <a:gd name="T32" fmla="*/ 0 w 6"/>
                <a:gd name="T33" fmla="*/ 2 h 366"/>
                <a:gd name="T34" fmla="*/ 0 w 6"/>
                <a:gd name="T35" fmla="*/ 3 h 366"/>
                <a:gd name="T36" fmla="*/ 0 w 6"/>
                <a:gd name="T37" fmla="*/ 3 h 366"/>
                <a:gd name="T38" fmla="*/ 0 w 6"/>
                <a:gd name="T39" fmla="*/ 4 h 366"/>
                <a:gd name="T40" fmla="*/ 0 w 6"/>
                <a:gd name="T41" fmla="*/ 4 h 366"/>
                <a:gd name="T42" fmla="*/ 0 w 6"/>
                <a:gd name="T43" fmla="*/ 5 h 3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366"/>
                <a:gd name="T68" fmla="*/ 6 w 6"/>
                <a:gd name="T69" fmla="*/ 366 h 3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366">
                  <a:moveTo>
                    <a:pt x="0" y="366"/>
                  </a:moveTo>
                  <a:lnTo>
                    <a:pt x="2" y="339"/>
                  </a:lnTo>
                  <a:lnTo>
                    <a:pt x="2" y="302"/>
                  </a:lnTo>
                  <a:lnTo>
                    <a:pt x="2" y="264"/>
                  </a:lnTo>
                  <a:lnTo>
                    <a:pt x="3" y="226"/>
                  </a:lnTo>
                  <a:lnTo>
                    <a:pt x="5" y="188"/>
                  </a:lnTo>
                  <a:lnTo>
                    <a:pt x="6" y="151"/>
                  </a:lnTo>
                  <a:lnTo>
                    <a:pt x="4" y="113"/>
                  </a:lnTo>
                  <a:lnTo>
                    <a:pt x="4" y="75"/>
                  </a:lnTo>
                  <a:lnTo>
                    <a:pt x="4" y="3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47"/>
            <p:cNvSpPr>
              <a:spLocks/>
            </p:cNvSpPr>
            <p:nvPr/>
          </p:nvSpPr>
          <p:spPr bwMode="auto">
            <a:xfrm>
              <a:off x="2184" y="2956"/>
              <a:ext cx="2" cy="123"/>
            </a:xfrm>
            <a:custGeom>
              <a:avLst/>
              <a:gdLst>
                <a:gd name="T0" fmla="*/ 0 w 6"/>
                <a:gd name="T1" fmla="*/ 5 h 366"/>
                <a:gd name="T2" fmla="*/ 0 w 6"/>
                <a:gd name="T3" fmla="*/ 4 h 366"/>
                <a:gd name="T4" fmla="*/ 0 w 6"/>
                <a:gd name="T5" fmla="*/ 4 h 366"/>
                <a:gd name="T6" fmla="*/ 0 w 6"/>
                <a:gd name="T7" fmla="*/ 3 h 366"/>
                <a:gd name="T8" fmla="*/ 0 w 6"/>
                <a:gd name="T9" fmla="*/ 3 h 366"/>
                <a:gd name="T10" fmla="*/ 0 w 6"/>
                <a:gd name="T11" fmla="*/ 2 h 366"/>
                <a:gd name="T12" fmla="*/ 0 w 6"/>
                <a:gd name="T13" fmla="*/ 2 h 366"/>
                <a:gd name="T14" fmla="*/ 0 w 6"/>
                <a:gd name="T15" fmla="*/ 1 h 366"/>
                <a:gd name="T16" fmla="*/ 0 w 6"/>
                <a:gd name="T17" fmla="*/ 1 h 366"/>
                <a:gd name="T18" fmla="*/ 0 w 6"/>
                <a:gd name="T19" fmla="*/ 0 h 366"/>
                <a:gd name="T20" fmla="*/ 0 w 6"/>
                <a:gd name="T21" fmla="*/ 0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66"/>
                <a:gd name="T35" fmla="*/ 6 w 6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66">
                  <a:moveTo>
                    <a:pt x="0" y="366"/>
                  </a:moveTo>
                  <a:lnTo>
                    <a:pt x="2" y="339"/>
                  </a:lnTo>
                  <a:lnTo>
                    <a:pt x="2" y="302"/>
                  </a:lnTo>
                  <a:lnTo>
                    <a:pt x="2" y="264"/>
                  </a:lnTo>
                  <a:lnTo>
                    <a:pt x="3" y="226"/>
                  </a:lnTo>
                  <a:lnTo>
                    <a:pt x="5" y="188"/>
                  </a:lnTo>
                  <a:lnTo>
                    <a:pt x="6" y="151"/>
                  </a:lnTo>
                  <a:lnTo>
                    <a:pt x="4" y="113"/>
                  </a:lnTo>
                  <a:lnTo>
                    <a:pt x="4" y="75"/>
                  </a:lnTo>
                  <a:lnTo>
                    <a:pt x="4" y="38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48"/>
            <p:cNvSpPr>
              <a:spLocks/>
            </p:cNvSpPr>
            <p:nvPr/>
          </p:nvSpPr>
          <p:spPr bwMode="auto">
            <a:xfrm>
              <a:off x="2724" y="2956"/>
              <a:ext cx="2" cy="13"/>
            </a:xfrm>
            <a:custGeom>
              <a:avLst/>
              <a:gdLst>
                <a:gd name="T0" fmla="*/ 0 w 5"/>
                <a:gd name="T1" fmla="*/ 0 h 39"/>
                <a:gd name="T2" fmla="*/ 0 w 5"/>
                <a:gd name="T3" fmla="*/ 0 h 39"/>
                <a:gd name="T4" fmla="*/ 0 w 5"/>
                <a:gd name="T5" fmla="*/ 0 h 39"/>
                <a:gd name="T6" fmla="*/ 0 w 5"/>
                <a:gd name="T7" fmla="*/ 0 h 39"/>
                <a:gd name="T8" fmla="*/ 0 w 5"/>
                <a:gd name="T9" fmla="*/ 0 h 39"/>
                <a:gd name="T10" fmla="*/ 0 w 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9"/>
                <a:gd name="T20" fmla="*/ 5 w 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9">
                  <a:moveTo>
                    <a:pt x="0" y="0"/>
                  </a:moveTo>
                  <a:lnTo>
                    <a:pt x="0" y="38"/>
                  </a:lnTo>
                  <a:lnTo>
                    <a:pt x="2" y="39"/>
                  </a:lnTo>
                  <a:lnTo>
                    <a:pt x="5" y="38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49"/>
            <p:cNvSpPr>
              <a:spLocks/>
            </p:cNvSpPr>
            <p:nvPr/>
          </p:nvSpPr>
          <p:spPr bwMode="auto">
            <a:xfrm>
              <a:off x="2724" y="2956"/>
              <a:ext cx="2" cy="13"/>
            </a:xfrm>
            <a:custGeom>
              <a:avLst/>
              <a:gdLst>
                <a:gd name="T0" fmla="*/ 0 w 5"/>
                <a:gd name="T1" fmla="*/ 0 h 39"/>
                <a:gd name="T2" fmla="*/ 0 w 5"/>
                <a:gd name="T3" fmla="*/ 0 h 39"/>
                <a:gd name="T4" fmla="*/ 0 w 5"/>
                <a:gd name="T5" fmla="*/ 0 h 39"/>
                <a:gd name="T6" fmla="*/ 0 w 5"/>
                <a:gd name="T7" fmla="*/ 0 h 39"/>
                <a:gd name="T8" fmla="*/ 0 w 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9"/>
                <a:gd name="T17" fmla="*/ 5 w 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9">
                  <a:moveTo>
                    <a:pt x="0" y="0"/>
                  </a:moveTo>
                  <a:lnTo>
                    <a:pt x="0" y="38"/>
                  </a:lnTo>
                  <a:lnTo>
                    <a:pt x="2" y="39"/>
                  </a:lnTo>
                  <a:lnTo>
                    <a:pt x="5" y="38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50"/>
            <p:cNvSpPr>
              <a:spLocks/>
            </p:cNvSpPr>
            <p:nvPr/>
          </p:nvSpPr>
          <p:spPr bwMode="auto">
            <a:xfrm>
              <a:off x="3444" y="3127"/>
              <a:ext cx="6" cy="8"/>
            </a:xfrm>
            <a:custGeom>
              <a:avLst/>
              <a:gdLst>
                <a:gd name="T0" fmla="*/ 1 w 11"/>
                <a:gd name="T1" fmla="*/ 0 h 24"/>
                <a:gd name="T2" fmla="*/ 0 w 11"/>
                <a:gd name="T3" fmla="*/ 0 h 24"/>
                <a:gd name="T4" fmla="*/ 1 w 11"/>
                <a:gd name="T5" fmla="*/ 0 h 24"/>
                <a:gd name="T6" fmla="*/ 1 w 1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4"/>
                <a:gd name="T14" fmla="*/ 11 w 1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4">
                  <a:moveTo>
                    <a:pt x="11" y="0"/>
                  </a:moveTo>
                  <a:lnTo>
                    <a:pt x="0" y="19"/>
                  </a:lnTo>
                  <a:lnTo>
                    <a:pt x="11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51"/>
            <p:cNvSpPr>
              <a:spLocks/>
            </p:cNvSpPr>
            <p:nvPr/>
          </p:nvSpPr>
          <p:spPr bwMode="auto">
            <a:xfrm>
              <a:off x="3444" y="3127"/>
              <a:ext cx="6" cy="8"/>
            </a:xfrm>
            <a:custGeom>
              <a:avLst/>
              <a:gdLst>
                <a:gd name="T0" fmla="*/ 1 w 11"/>
                <a:gd name="T1" fmla="*/ 0 h 24"/>
                <a:gd name="T2" fmla="*/ 0 w 11"/>
                <a:gd name="T3" fmla="*/ 0 h 24"/>
                <a:gd name="T4" fmla="*/ 1 w 11"/>
                <a:gd name="T5" fmla="*/ 0 h 24"/>
                <a:gd name="T6" fmla="*/ 0 60000 65536"/>
                <a:gd name="T7" fmla="*/ 0 60000 65536"/>
                <a:gd name="T8" fmla="*/ 0 60000 65536"/>
                <a:gd name="T9" fmla="*/ 0 w 11"/>
                <a:gd name="T10" fmla="*/ 0 h 24"/>
                <a:gd name="T11" fmla="*/ 11 w 1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4">
                  <a:moveTo>
                    <a:pt x="11" y="0"/>
                  </a:moveTo>
                  <a:lnTo>
                    <a:pt x="0" y="19"/>
                  </a:lnTo>
                  <a:lnTo>
                    <a:pt x="11" y="24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52"/>
            <p:cNvSpPr>
              <a:spLocks/>
            </p:cNvSpPr>
            <p:nvPr/>
          </p:nvSpPr>
          <p:spPr bwMode="auto">
            <a:xfrm>
              <a:off x="2846" y="3116"/>
              <a:ext cx="89" cy="67"/>
            </a:xfrm>
            <a:custGeom>
              <a:avLst/>
              <a:gdLst>
                <a:gd name="T0" fmla="*/ 0 w 189"/>
                <a:gd name="T1" fmla="*/ 2 h 198"/>
                <a:gd name="T2" fmla="*/ 2 w 189"/>
                <a:gd name="T3" fmla="*/ 2 h 198"/>
                <a:gd name="T4" fmla="*/ 4 w 189"/>
                <a:gd name="T5" fmla="*/ 2 h 198"/>
                <a:gd name="T6" fmla="*/ 4 w 189"/>
                <a:gd name="T7" fmla="*/ 2 h 198"/>
                <a:gd name="T8" fmla="*/ 7 w 189"/>
                <a:gd name="T9" fmla="*/ 3 h 198"/>
                <a:gd name="T10" fmla="*/ 8 w 189"/>
                <a:gd name="T11" fmla="*/ 2 h 198"/>
                <a:gd name="T12" fmla="*/ 8 w 189"/>
                <a:gd name="T13" fmla="*/ 2 h 198"/>
                <a:gd name="T14" fmla="*/ 9 w 189"/>
                <a:gd name="T15" fmla="*/ 2 h 198"/>
                <a:gd name="T16" fmla="*/ 9 w 189"/>
                <a:gd name="T17" fmla="*/ 1 h 198"/>
                <a:gd name="T18" fmla="*/ 8 w 189"/>
                <a:gd name="T19" fmla="*/ 1 h 198"/>
                <a:gd name="T20" fmla="*/ 8 w 189"/>
                <a:gd name="T21" fmla="*/ 1 h 198"/>
                <a:gd name="T22" fmla="*/ 7 w 189"/>
                <a:gd name="T23" fmla="*/ 0 h 198"/>
                <a:gd name="T24" fmla="*/ 4 w 189"/>
                <a:gd name="T25" fmla="*/ 0 h 198"/>
                <a:gd name="T26" fmla="*/ 2 w 189"/>
                <a:gd name="T27" fmla="*/ 0 h 198"/>
                <a:gd name="T28" fmla="*/ 2 w 189"/>
                <a:gd name="T29" fmla="*/ 0 h 198"/>
                <a:gd name="T30" fmla="*/ 1 w 189"/>
                <a:gd name="T31" fmla="*/ 0 h 198"/>
                <a:gd name="T32" fmla="*/ 0 w 189"/>
                <a:gd name="T33" fmla="*/ 1 h 198"/>
                <a:gd name="T34" fmla="*/ 2 w 189"/>
                <a:gd name="T35" fmla="*/ 1 h 198"/>
                <a:gd name="T36" fmla="*/ 2 w 189"/>
                <a:gd name="T37" fmla="*/ 1 h 198"/>
                <a:gd name="T38" fmla="*/ 2 w 189"/>
                <a:gd name="T39" fmla="*/ 1 h 198"/>
                <a:gd name="T40" fmla="*/ 0 w 189"/>
                <a:gd name="T41" fmla="*/ 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198"/>
                <a:gd name="T65" fmla="*/ 189 w 189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198">
                  <a:moveTo>
                    <a:pt x="0" y="123"/>
                  </a:moveTo>
                  <a:lnTo>
                    <a:pt x="41" y="136"/>
                  </a:lnTo>
                  <a:lnTo>
                    <a:pt x="86" y="158"/>
                  </a:lnTo>
                  <a:lnTo>
                    <a:pt x="92" y="161"/>
                  </a:lnTo>
                  <a:lnTo>
                    <a:pt x="129" y="198"/>
                  </a:lnTo>
                  <a:lnTo>
                    <a:pt x="167" y="161"/>
                  </a:lnTo>
                  <a:lnTo>
                    <a:pt x="173" y="154"/>
                  </a:lnTo>
                  <a:lnTo>
                    <a:pt x="189" y="123"/>
                  </a:lnTo>
                  <a:lnTo>
                    <a:pt x="185" y="86"/>
                  </a:lnTo>
                  <a:lnTo>
                    <a:pt x="173" y="54"/>
                  </a:lnTo>
                  <a:lnTo>
                    <a:pt x="159" y="48"/>
                  </a:lnTo>
                  <a:lnTo>
                    <a:pt x="129" y="38"/>
                  </a:lnTo>
                  <a:lnTo>
                    <a:pt x="86" y="28"/>
                  </a:lnTo>
                  <a:lnTo>
                    <a:pt x="52" y="10"/>
                  </a:lnTo>
                  <a:lnTo>
                    <a:pt x="41" y="0"/>
                  </a:lnTo>
                  <a:lnTo>
                    <a:pt x="20" y="10"/>
                  </a:lnTo>
                  <a:lnTo>
                    <a:pt x="6" y="48"/>
                  </a:lnTo>
                  <a:lnTo>
                    <a:pt x="41" y="70"/>
                  </a:lnTo>
                  <a:lnTo>
                    <a:pt x="47" y="86"/>
                  </a:lnTo>
                  <a:lnTo>
                    <a:pt x="41" y="10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53"/>
            <p:cNvSpPr>
              <a:spLocks/>
            </p:cNvSpPr>
            <p:nvPr/>
          </p:nvSpPr>
          <p:spPr bwMode="auto">
            <a:xfrm>
              <a:off x="2953" y="3071"/>
              <a:ext cx="59" cy="89"/>
            </a:xfrm>
            <a:custGeom>
              <a:avLst/>
              <a:gdLst>
                <a:gd name="T0" fmla="*/ 1 w 132"/>
                <a:gd name="T1" fmla="*/ 3 h 271"/>
                <a:gd name="T2" fmla="*/ 1 w 132"/>
                <a:gd name="T3" fmla="*/ 3 h 271"/>
                <a:gd name="T4" fmla="*/ 2 w 132"/>
                <a:gd name="T5" fmla="*/ 3 h 271"/>
                <a:gd name="T6" fmla="*/ 3 w 132"/>
                <a:gd name="T7" fmla="*/ 3 h 271"/>
                <a:gd name="T8" fmla="*/ 4 w 132"/>
                <a:gd name="T9" fmla="*/ 3 h 271"/>
                <a:gd name="T10" fmla="*/ 5 w 132"/>
                <a:gd name="T11" fmla="*/ 3 h 271"/>
                <a:gd name="T12" fmla="*/ 5 w 132"/>
                <a:gd name="T13" fmla="*/ 3 h 271"/>
                <a:gd name="T14" fmla="*/ 5 w 132"/>
                <a:gd name="T15" fmla="*/ 3 h 271"/>
                <a:gd name="T16" fmla="*/ 4 w 132"/>
                <a:gd name="T17" fmla="*/ 2 h 271"/>
                <a:gd name="T18" fmla="*/ 4 w 132"/>
                <a:gd name="T19" fmla="*/ 2 h 271"/>
                <a:gd name="T20" fmla="*/ 3 w 132"/>
                <a:gd name="T21" fmla="*/ 1 h 271"/>
                <a:gd name="T22" fmla="*/ 3 w 132"/>
                <a:gd name="T23" fmla="*/ 1 h 271"/>
                <a:gd name="T24" fmla="*/ 2 w 132"/>
                <a:gd name="T25" fmla="*/ 1 h 271"/>
                <a:gd name="T26" fmla="*/ 3 w 132"/>
                <a:gd name="T27" fmla="*/ 0 h 271"/>
                <a:gd name="T28" fmla="*/ 5 w 132"/>
                <a:gd name="T29" fmla="*/ 1 h 271"/>
                <a:gd name="T30" fmla="*/ 5 w 132"/>
                <a:gd name="T31" fmla="*/ 1 h 271"/>
                <a:gd name="T32" fmla="*/ 5 w 132"/>
                <a:gd name="T33" fmla="*/ 1 h 271"/>
                <a:gd name="T34" fmla="*/ 5 w 132"/>
                <a:gd name="T35" fmla="*/ 0 h 271"/>
                <a:gd name="T36" fmla="*/ 5 w 132"/>
                <a:gd name="T37" fmla="*/ 0 h 271"/>
                <a:gd name="T38" fmla="*/ 3 w 132"/>
                <a:gd name="T39" fmla="*/ 0 h 271"/>
                <a:gd name="T40" fmla="*/ 1 w 132"/>
                <a:gd name="T41" fmla="*/ 0 h 271"/>
                <a:gd name="T42" fmla="*/ 0 w 132"/>
                <a:gd name="T43" fmla="*/ 0 h 271"/>
                <a:gd name="T44" fmla="*/ 0 w 132"/>
                <a:gd name="T45" fmla="*/ 1 h 271"/>
                <a:gd name="T46" fmla="*/ 0 w 132"/>
                <a:gd name="T47" fmla="*/ 1 h 271"/>
                <a:gd name="T48" fmla="*/ 0 w 132"/>
                <a:gd name="T49" fmla="*/ 2 h 271"/>
                <a:gd name="T50" fmla="*/ 1 w 132"/>
                <a:gd name="T51" fmla="*/ 2 h 271"/>
                <a:gd name="T52" fmla="*/ 1 w 132"/>
                <a:gd name="T53" fmla="*/ 3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2"/>
                <a:gd name="T82" fmla="*/ 0 h 271"/>
                <a:gd name="T83" fmla="*/ 132 w 132"/>
                <a:gd name="T84" fmla="*/ 271 h 2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2" h="271">
                  <a:moveTo>
                    <a:pt x="19" y="225"/>
                  </a:moveTo>
                  <a:lnTo>
                    <a:pt x="31" y="252"/>
                  </a:lnTo>
                  <a:lnTo>
                    <a:pt x="53" y="262"/>
                  </a:lnTo>
                  <a:lnTo>
                    <a:pt x="76" y="271"/>
                  </a:lnTo>
                  <a:lnTo>
                    <a:pt x="102" y="262"/>
                  </a:lnTo>
                  <a:lnTo>
                    <a:pt x="119" y="252"/>
                  </a:lnTo>
                  <a:lnTo>
                    <a:pt x="132" y="225"/>
                  </a:lnTo>
                  <a:lnTo>
                    <a:pt x="119" y="209"/>
                  </a:lnTo>
                  <a:lnTo>
                    <a:pt x="102" y="187"/>
                  </a:lnTo>
                  <a:lnTo>
                    <a:pt x="101" y="149"/>
                  </a:lnTo>
                  <a:lnTo>
                    <a:pt x="76" y="117"/>
                  </a:lnTo>
                  <a:lnTo>
                    <a:pt x="70" y="111"/>
                  </a:lnTo>
                  <a:lnTo>
                    <a:pt x="41" y="74"/>
                  </a:lnTo>
                  <a:lnTo>
                    <a:pt x="76" y="41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20" y="74"/>
                  </a:lnTo>
                  <a:lnTo>
                    <a:pt x="125" y="36"/>
                  </a:lnTo>
                  <a:lnTo>
                    <a:pt x="119" y="22"/>
                  </a:lnTo>
                  <a:lnTo>
                    <a:pt x="76" y="17"/>
                  </a:lnTo>
                  <a:lnTo>
                    <a:pt x="31" y="0"/>
                  </a:lnTo>
                  <a:lnTo>
                    <a:pt x="16" y="36"/>
                  </a:lnTo>
                  <a:lnTo>
                    <a:pt x="0" y="74"/>
                  </a:lnTo>
                  <a:lnTo>
                    <a:pt x="9" y="111"/>
                  </a:lnTo>
                  <a:lnTo>
                    <a:pt x="9" y="149"/>
                  </a:lnTo>
                  <a:lnTo>
                    <a:pt x="30" y="187"/>
                  </a:lnTo>
                  <a:lnTo>
                    <a:pt x="19" y="22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54"/>
            <p:cNvSpPr>
              <a:spLocks/>
            </p:cNvSpPr>
            <p:nvPr/>
          </p:nvSpPr>
          <p:spPr bwMode="auto">
            <a:xfrm>
              <a:off x="2616" y="3308"/>
              <a:ext cx="66" cy="61"/>
            </a:xfrm>
            <a:custGeom>
              <a:avLst/>
              <a:gdLst>
                <a:gd name="T0" fmla="*/ 0 w 146"/>
                <a:gd name="T1" fmla="*/ 2 h 188"/>
                <a:gd name="T2" fmla="*/ 1 w 146"/>
                <a:gd name="T3" fmla="*/ 2 h 188"/>
                <a:gd name="T4" fmla="*/ 3 w 146"/>
                <a:gd name="T5" fmla="*/ 2 h 188"/>
                <a:gd name="T6" fmla="*/ 5 w 146"/>
                <a:gd name="T7" fmla="*/ 2 h 188"/>
                <a:gd name="T8" fmla="*/ 6 w 146"/>
                <a:gd name="T9" fmla="*/ 2 h 188"/>
                <a:gd name="T10" fmla="*/ 6 w 146"/>
                <a:gd name="T11" fmla="*/ 1 h 188"/>
                <a:gd name="T12" fmla="*/ 5 w 146"/>
                <a:gd name="T13" fmla="*/ 1 h 188"/>
                <a:gd name="T14" fmla="*/ 6 w 146"/>
                <a:gd name="T15" fmla="*/ 1 h 188"/>
                <a:gd name="T16" fmla="*/ 5 w 146"/>
                <a:gd name="T17" fmla="*/ 0 h 188"/>
                <a:gd name="T18" fmla="*/ 3 w 146"/>
                <a:gd name="T19" fmla="*/ 0 h 188"/>
                <a:gd name="T20" fmla="*/ 2 w 146"/>
                <a:gd name="T21" fmla="*/ 0 h 188"/>
                <a:gd name="T22" fmla="*/ 1 w 146"/>
                <a:gd name="T23" fmla="*/ 0 h 188"/>
                <a:gd name="T24" fmla="*/ 1 w 146"/>
                <a:gd name="T25" fmla="*/ 0 h 188"/>
                <a:gd name="T26" fmla="*/ 1 w 146"/>
                <a:gd name="T27" fmla="*/ 1 h 188"/>
                <a:gd name="T28" fmla="*/ 0 w 146"/>
                <a:gd name="T29" fmla="*/ 1 h 188"/>
                <a:gd name="T30" fmla="*/ 0 w 146"/>
                <a:gd name="T31" fmla="*/ 1 h 188"/>
                <a:gd name="T32" fmla="*/ 0 w 146"/>
                <a:gd name="T33" fmla="*/ 2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88"/>
                <a:gd name="T53" fmla="*/ 146 w 146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88">
                  <a:moveTo>
                    <a:pt x="0" y="155"/>
                  </a:moveTo>
                  <a:lnTo>
                    <a:pt x="22" y="161"/>
                  </a:lnTo>
                  <a:lnTo>
                    <a:pt x="66" y="172"/>
                  </a:lnTo>
                  <a:lnTo>
                    <a:pt x="110" y="188"/>
                  </a:lnTo>
                  <a:lnTo>
                    <a:pt x="146" y="155"/>
                  </a:lnTo>
                  <a:lnTo>
                    <a:pt x="136" y="117"/>
                  </a:lnTo>
                  <a:lnTo>
                    <a:pt x="127" y="79"/>
                  </a:lnTo>
                  <a:lnTo>
                    <a:pt x="146" y="42"/>
                  </a:lnTo>
                  <a:lnTo>
                    <a:pt x="110" y="17"/>
                  </a:lnTo>
                  <a:lnTo>
                    <a:pt x="66" y="6"/>
                  </a:lnTo>
                  <a:lnTo>
                    <a:pt x="43" y="4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20" y="42"/>
                  </a:lnTo>
                  <a:lnTo>
                    <a:pt x="14" y="79"/>
                  </a:lnTo>
                  <a:lnTo>
                    <a:pt x="3" y="11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55"/>
            <p:cNvSpPr>
              <a:spLocks/>
            </p:cNvSpPr>
            <p:nvPr/>
          </p:nvSpPr>
          <p:spPr bwMode="auto">
            <a:xfrm>
              <a:off x="2721" y="3495"/>
              <a:ext cx="61" cy="21"/>
            </a:xfrm>
            <a:custGeom>
              <a:avLst/>
              <a:gdLst>
                <a:gd name="T0" fmla="*/ 0 w 132"/>
                <a:gd name="T1" fmla="*/ 1 h 66"/>
                <a:gd name="T2" fmla="*/ 0 w 132"/>
                <a:gd name="T3" fmla="*/ 1 h 66"/>
                <a:gd name="T4" fmla="*/ 2 w 132"/>
                <a:gd name="T5" fmla="*/ 1 h 66"/>
                <a:gd name="T6" fmla="*/ 5 w 132"/>
                <a:gd name="T7" fmla="*/ 1 h 66"/>
                <a:gd name="T8" fmla="*/ 6 w 132"/>
                <a:gd name="T9" fmla="*/ 1 h 66"/>
                <a:gd name="T10" fmla="*/ 5 w 132"/>
                <a:gd name="T11" fmla="*/ 0 h 66"/>
                <a:gd name="T12" fmla="*/ 4 w 132"/>
                <a:gd name="T13" fmla="*/ 0 h 66"/>
                <a:gd name="T14" fmla="*/ 2 w 132"/>
                <a:gd name="T15" fmla="*/ 0 h 66"/>
                <a:gd name="T16" fmla="*/ 0 w 132"/>
                <a:gd name="T17" fmla="*/ 0 h 66"/>
                <a:gd name="T18" fmla="*/ 0 w 132"/>
                <a:gd name="T19" fmla="*/ 0 h 66"/>
                <a:gd name="T20" fmla="*/ 0 w 132"/>
                <a:gd name="T21" fmla="*/ 1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66"/>
                <a:gd name="T35" fmla="*/ 132 w 132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66">
                  <a:moveTo>
                    <a:pt x="0" y="46"/>
                  </a:moveTo>
                  <a:lnTo>
                    <a:pt x="10" y="53"/>
                  </a:lnTo>
                  <a:lnTo>
                    <a:pt x="53" y="66"/>
                  </a:lnTo>
                  <a:lnTo>
                    <a:pt x="98" y="57"/>
                  </a:lnTo>
                  <a:lnTo>
                    <a:pt x="132" y="46"/>
                  </a:lnTo>
                  <a:lnTo>
                    <a:pt x="98" y="26"/>
                  </a:lnTo>
                  <a:lnTo>
                    <a:pt x="77" y="9"/>
                  </a:lnTo>
                  <a:lnTo>
                    <a:pt x="53" y="0"/>
                  </a:lnTo>
                  <a:lnTo>
                    <a:pt x="10" y="2"/>
                  </a:lnTo>
                  <a:lnTo>
                    <a:pt x="2" y="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56"/>
            <p:cNvSpPr>
              <a:spLocks/>
            </p:cNvSpPr>
            <p:nvPr/>
          </p:nvSpPr>
          <p:spPr bwMode="auto">
            <a:xfrm>
              <a:off x="2343" y="3445"/>
              <a:ext cx="49" cy="24"/>
            </a:xfrm>
            <a:custGeom>
              <a:avLst/>
              <a:gdLst>
                <a:gd name="T0" fmla="*/ 0 w 106"/>
                <a:gd name="T1" fmla="*/ 0 h 73"/>
                <a:gd name="T2" fmla="*/ 0 w 106"/>
                <a:gd name="T3" fmla="*/ 0 h 73"/>
                <a:gd name="T4" fmla="*/ 0 w 106"/>
                <a:gd name="T5" fmla="*/ 1 h 73"/>
                <a:gd name="T6" fmla="*/ 2 w 106"/>
                <a:gd name="T7" fmla="*/ 1 h 73"/>
                <a:gd name="T8" fmla="*/ 4 w 106"/>
                <a:gd name="T9" fmla="*/ 1 h 73"/>
                <a:gd name="T10" fmla="*/ 5 w 106"/>
                <a:gd name="T11" fmla="*/ 1 h 73"/>
                <a:gd name="T12" fmla="*/ 4 w 106"/>
                <a:gd name="T13" fmla="*/ 0 h 73"/>
                <a:gd name="T14" fmla="*/ 2 w 106"/>
                <a:gd name="T15" fmla="*/ 0 h 73"/>
                <a:gd name="T16" fmla="*/ 2 w 106"/>
                <a:gd name="T17" fmla="*/ 0 h 73"/>
                <a:gd name="T18" fmla="*/ 0 w 106"/>
                <a:gd name="T19" fmla="*/ 0 h 73"/>
                <a:gd name="T20" fmla="*/ 0 w 106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73"/>
                <a:gd name="T35" fmla="*/ 106 w 106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73">
                  <a:moveTo>
                    <a:pt x="0" y="5"/>
                  </a:moveTo>
                  <a:lnTo>
                    <a:pt x="1" y="33"/>
                  </a:lnTo>
                  <a:lnTo>
                    <a:pt x="2" y="42"/>
                  </a:lnTo>
                  <a:lnTo>
                    <a:pt x="45" y="73"/>
                  </a:lnTo>
                  <a:lnTo>
                    <a:pt x="88" y="64"/>
                  </a:lnTo>
                  <a:lnTo>
                    <a:pt x="106" y="42"/>
                  </a:lnTo>
                  <a:lnTo>
                    <a:pt x="88" y="20"/>
                  </a:lnTo>
                  <a:lnTo>
                    <a:pt x="48" y="5"/>
                  </a:lnTo>
                  <a:lnTo>
                    <a:pt x="45" y="4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157"/>
            <p:cNvSpPr>
              <a:spLocks/>
            </p:cNvSpPr>
            <p:nvPr/>
          </p:nvSpPr>
          <p:spPr bwMode="auto">
            <a:xfrm>
              <a:off x="2748" y="3363"/>
              <a:ext cx="45" cy="26"/>
            </a:xfrm>
            <a:custGeom>
              <a:avLst/>
              <a:gdLst>
                <a:gd name="T0" fmla="*/ 0 w 95"/>
                <a:gd name="T1" fmla="*/ 1 h 76"/>
                <a:gd name="T2" fmla="*/ 2 w 95"/>
                <a:gd name="T3" fmla="*/ 1 h 76"/>
                <a:gd name="T4" fmla="*/ 3 w 95"/>
                <a:gd name="T5" fmla="*/ 1 h 76"/>
                <a:gd name="T6" fmla="*/ 4 w 95"/>
                <a:gd name="T7" fmla="*/ 1 h 76"/>
                <a:gd name="T8" fmla="*/ 5 w 95"/>
                <a:gd name="T9" fmla="*/ 0 h 76"/>
                <a:gd name="T10" fmla="*/ 4 w 95"/>
                <a:gd name="T11" fmla="*/ 0 h 76"/>
                <a:gd name="T12" fmla="*/ 2 w 95"/>
                <a:gd name="T13" fmla="*/ 0 h 76"/>
                <a:gd name="T14" fmla="*/ 0 w 95"/>
                <a:gd name="T15" fmla="*/ 0 h 76"/>
                <a:gd name="T16" fmla="*/ 0 w 95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76"/>
                <a:gd name="T29" fmla="*/ 95 w 9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76">
                  <a:moveTo>
                    <a:pt x="13" y="62"/>
                  </a:moveTo>
                  <a:lnTo>
                    <a:pt x="37" y="76"/>
                  </a:lnTo>
                  <a:lnTo>
                    <a:pt x="61" y="62"/>
                  </a:lnTo>
                  <a:lnTo>
                    <a:pt x="80" y="49"/>
                  </a:lnTo>
                  <a:lnTo>
                    <a:pt x="95" y="24"/>
                  </a:lnTo>
                  <a:lnTo>
                    <a:pt x="80" y="1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158"/>
            <p:cNvSpPr>
              <a:spLocks/>
            </p:cNvSpPr>
            <p:nvPr/>
          </p:nvSpPr>
          <p:spPr bwMode="auto">
            <a:xfrm>
              <a:off x="2708" y="3336"/>
              <a:ext cx="35" cy="21"/>
            </a:xfrm>
            <a:custGeom>
              <a:avLst/>
              <a:gdLst>
                <a:gd name="T0" fmla="*/ 0 w 76"/>
                <a:gd name="T1" fmla="*/ 0 h 65"/>
                <a:gd name="T2" fmla="*/ 2 w 76"/>
                <a:gd name="T3" fmla="*/ 1 h 65"/>
                <a:gd name="T4" fmla="*/ 3 w 76"/>
                <a:gd name="T5" fmla="*/ 0 h 65"/>
                <a:gd name="T6" fmla="*/ 2 w 76"/>
                <a:gd name="T7" fmla="*/ 0 h 65"/>
                <a:gd name="T8" fmla="*/ 0 w 7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5"/>
                <a:gd name="T17" fmla="*/ 76 w 7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5">
                  <a:moveTo>
                    <a:pt x="0" y="31"/>
                  </a:moveTo>
                  <a:lnTo>
                    <a:pt x="40" y="65"/>
                  </a:lnTo>
                  <a:lnTo>
                    <a:pt x="76" y="31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59"/>
            <p:cNvSpPr>
              <a:spLocks/>
            </p:cNvSpPr>
            <p:nvPr/>
          </p:nvSpPr>
          <p:spPr bwMode="auto">
            <a:xfrm>
              <a:off x="3154" y="3036"/>
              <a:ext cx="30" cy="19"/>
            </a:xfrm>
            <a:custGeom>
              <a:avLst/>
              <a:gdLst>
                <a:gd name="T0" fmla="*/ 0 w 65"/>
                <a:gd name="T1" fmla="*/ 0 h 56"/>
                <a:gd name="T2" fmla="*/ 1 w 65"/>
                <a:gd name="T3" fmla="*/ 1 h 56"/>
                <a:gd name="T4" fmla="*/ 3 w 65"/>
                <a:gd name="T5" fmla="*/ 0 h 56"/>
                <a:gd name="T6" fmla="*/ 1 w 65"/>
                <a:gd name="T7" fmla="*/ 0 h 56"/>
                <a:gd name="T8" fmla="*/ 0 w 6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"/>
                <a:gd name="T17" fmla="*/ 65 w 6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">
                  <a:moveTo>
                    <a:pt x="0" y="27"/>
                  </a:moveTo>
                  <a:lnTo>
                    <a:pt x="31" y="56"/>
                  </a:lnTo>
                  <a:lnTo>
                    <a:pt x="65" y="27"/>
                  </a:lnTo>
                  <a:lnTo>
                    <a:pt x="3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160"/>
            <p:cNvSpPr>
              <a:spLocks/>
            </p:cNvSpPr>
            <p:nvPr/>
          </p:nvSpPr>
          <p:spPr bwMode="auto">
            <a:xfrm>
              <a:off x="2472" y="3539"/>
              <a:ext cx="27" cy="18"/>
            </a:xfrm>
            <a:custGeom>
              <a:avLst/>
              <a:gdLst>
                <a:gd name="T0" fmla="*/ 0 w 60"/>
                <a:gd name="T1" fmla="*/ 0 h 56"/>
                <a:gd name="T2" fmla="*/ 1 w 60"/>
                <a:gd name="T3" fmla="*/ 1 h 56"/>
                <a:gd name="T4" fmla="*/ 2 w 60"/>
                <a:gd name="T5" fmla="*/ 0 h 56"/>
                <a:gd name="T6" fmla="*/ 1 w 60"/>
                <a:gd name="T7" fmla="*/ 0 h 56"/>
                <a:gd name="T8" fmla="*/ 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6"/>
                <a:gd name="T17" fmla="*/ 60 w 6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6">
                  <a:moveTo>
                    <a:pt x="0" y="27"/>
                  </a:moveTo>
                  <a:lnTo>
                    <a:pt x="30" y="56"/>
                  </a:lnTo>
                  <a:lnTo>
                    <a:pt x="60" y="27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161"/>
            <p:cNvSpPr>
              <a:spLocks/>
            </p:cNvSpPr>
            <p:nvPr/>
          </p:nvSpPr>
          <p:spPr bwMode="auto">
            <a:xfrm>
              <a:off x="2442" y="3228"/>
              <a:ext cx="33" cy="13"/>
            </a:xfrm>
            <a:custGeom>
              <a:avLst/>
              <a:gdLst>
                <a:gd name="T0" fmla="*/ 0 w 73"/>
                <a:gd name="T1" fmla="*/ 0 h 37"/>
                <a:gd name="T2" fmla="*/ 0 w 73"/>
                <a:gd name="T3" fmla="*/ 0 h 37"/>
                <a:gd name="T4" fmla="*/ 2 w 73"/>
                <a:gd name="T5" fmla="*/ 1 h 37"/>
                <a:gd name="T6" fmla="*/ 3 w 73"/>
                <a:gd name="T7" fmla="*/ 0 h 37"/>
                <a:gd name="T8" fmla="*/ 2 w 73"/>
                <a:gd name="T9" fmla="*/ 0 h 37"/>
                <a:gd name="T10" fmla="*/ 0 w 73"/>
                <a:gd name="T11" fmla="*/ 0 h 37"/>
                <a:gd name="T12" fmla="*/ 0 w 73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7"/>
                <a:gd name="T23" fmla="*/ 73 w 73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7">
                  <a:moveTo>
                    <a:pt x="0" y="15"/>
                  </a:moveTo>
                  <a:lnTo>
                    <a:pt x="5" y="23"/>
                  </a:lnTo>
                  <a:lnTo>
                    <a:pt x="49" y="37"/>
                  </a:lnTo>
                  <a:lnTo>
                    <a:pt x="73" y="15"/>
                  </a:lnTo>
                  <a:lnTo>
                    <a:pt x="49" y="0"/>
                  </a:lnTo>
                  <a:lnTo>
                    <a:pt x="5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162"/>
            <p:cNvSpPr>
              <a:spLocks/>
            </p:cNvSpPr>
            <p:nvPr/>
          </p:nvSpPr>
          <p:spPr bwMode="auto">
            <a:xfrm>
              <a:off x="2879" y="3036"/>
              <a:ext cx="24" cy="20"/>
            </a:xfrm>
            <a:custGeom>
              <a:avLst/>
              <a:gdLst>
                <a:gd name="T0" fmla="*/ 0 w 50"/>
                <a:gd name="T1" fmla="*/ 0 h 60"/>
                <a:gd name="T2" fmla="*/ 1 w 50"/>
                <a:gd name="T3" fmla="*/ 1 h 60"/>
                <a:gd name="T4" fmla="*/ 3 w 50"/>
                <a:gd name="T5" fmla="*/ 0 h 60"/>
                <a:gd name="T6" fmla="*/ 1 w 50"/>
                <a:gd name="T7" fmla="*/ 0 h 60"/>
                <a:gd name="T8" fmla="*/ 0 w 5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0"/>
                <a:gd name="T17" fmla="*/ 50 w 5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0">
                  <a:moveTo>
                    <a:pt x="0" y="26"/>
                  </a:moveTo>
                  <a:lnTo>
                    <a:pt x="16" y="60"/>
                  </a:lnTo>
                  <a:lnTo>
                    <a:pt x="50" y="26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163"/>
            <p:cNvSpPr>
              <a:spLocks/>
            </p:cNvSpPr>
            <p:nvPr/>
          </p:nvSpPr>
          <p:spPr bwMode="auto">
            <a:xfrm>
              <a:off x="2811" y="3160"/>
              <a:ext cx="30" cy="15"/>
            </a:xfrm>
            <a:custGeom>
              <a:avLst/>
              <a:gdLst>
                <a:gd name="T0" fmla="*/ 0 w 65"/>
                <a:gd name="T1" fmla="*/ 0 h 46"/>
                <a:gd name="T2" fmla="*/ 1 w 65"/>
                <a:gd name="T3" fmla="*/ 1 h 46"/>
                <a:gd name="T4" fmla="*/ 3 w 65"/>
                <a:gd name="T5" fmla="*/ 0 h 46"/>
                <a:gd name="T6" fmla="*/ 1 w 65"/>
                <a:gd name="T7" fmla="*/ 0 h 46"/>
                <a:gd name="T8" fmla="*/ 0 w 6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6"/>
                <a:gd name="T17" fmla="*/ 65 w 6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6">
                  <a:moveTo>
                    <a:pt x="0" y="33"/>
                  </a:moveTo>
                  <a:lnTo>
                    <a:pt x="34" y="46"/>
                  </a:lnTo>
                  <a:lnTo>
                    <a:pt x="65" y="33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164"/>
            <p:cNvSpPr>
              <a:spLocks/>
            </p:cNvSpPr>
            <p:nvPr/>
          </p:nvSpPr>
          <p:spPr bwMode="auto">
            <a:xfrm>
              <a:off x="2892" y="3024"/>
              <a:ext cx="23" cy="19"/>
            </a:xfrm>
            <a:custGeom>
              <a:avLst/>
              <a:gdLst>
                <a:gd name="T0" fmla="*/ 0 w 49"/>
                <a:gd name="T1" fmla="*/ 0 h 56"/>
                <a:gd name="T2" fmla="*/ 1 w 49"/>
                <a:gd name="T3" fmla="*/ 1 h 56"/>
                <a:gd name="T4" fmla="*/ 2 w 49"/>
                <a:gd name="T5" fmla="*/ 0 h 56"/>
                <a:gd name="T6" fmla="*/ 1 w 49"/>
                <a:gd name="T7" fmla="*/ 0 h 56"/>
                <a:gd name="T8" fmla="*/ 0 w 4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6"/>
                <a:gd name="T17" fmla="*/ 49 w 4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6">
                  <a:moveTo>
                    <a:pt x="0" y="23"/>
                  </a:moveTo>
                  <a:lnTo>
                    <a:pt x="32" y="56"/>
                  </a:lnTo>
                  <a:lnTo>
                    <a:pt x="49" y="23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165"/>
            <p:cNvSpPr>
              <a:spLocks/>
            </p:cNvSpPr>
            <p:nvPr/>
          </p:nvSpPr>
          <p:spPr bwMode="auto">
            <a:xfrm>
              <a:off x="2972" y="2987"/>
              <a:ext cx="27" cy="16"/>
            </a:xfrm>
            <a:custGeom>
              <a:avLst/>
              <a:gdLst>
                <a:gd name="T0" fmla="*/ 0 w 58"/>
                <a:gd name="T1" fmla="*/ 0 h 47"/>
                <a:gd name="T2" fmla="*/ 1 w 58"/>
                <a:gd name="T3" fmla="*/ 1 h 47"/>
                <a:gd name="T4" fmla="*/ 3 w 58"/>
                <a:gd name="T5" fmla="*/ 0 h 47"/>
                <a:gd name="T6" fmla="*/ 1 w 58"/>
                <a:gd name="T7" fmla="*/ 0 h 47"/>
                <a:gd name="T8" fmla="*/ 0 w 5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47"/>
                <a:gd name="T17" fmla="*/ 58 w 5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47">
                  <a:moveTo>
                    <a:pt x="0" y="22"/>
                  </a:moveTo>
                  <a:lnTo>
                    <a:pt x="33" y="47"/>
                  </a:lnTo>
                  <a:lnTo>
                    <a:pt x="58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166"/>
            <p:cNvSpPr>
              <a:spLocks/>
            </p:cNvSpPr>
            <p:nvPr/>
          </p:nvSpPr>
          <p:spPr bwMode="auto">
            <a:xfrm>
              <a:off x="2996" y="3556"/>
              <a:ext cx="26" cy="13"/>
            </a:xfrm>
            <a:custGeom>
              <a:avLst/>
              <a:gdLst>
                <a:gd name="T0" fmla="*/ 0 w 59"/>
                <a:gd name="T1" fmla="*/ 0 h 39"/>
                <a:gd name="T2" fmla="*/ 1 w 59"/>
                <a:gd name="T3" fmla="*/ 0 h 39"/>
                <a:gd name="T4" fmla="*/ 2 w 59"/>
                <a:gd name="T5" fmla="*/ 0 h 39"/>
                <a:gd name="T6" fmla="*/ 1 w 59"/>
                <a:gd name="T7" fmla="*/ 0 h 39"/>
                <a:gd name="T8" fmla="*/ 0 w 5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9"/>
                <a:gd name="T17" fmla="*/ 59 w 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9">
                  <a:moveTo>
                    <a:pt x="0" y="12"/>
                  </a:moveTo>
                  <a:lnTo>
                    <a:pt x="27" y="39"/>
                  </a:lnTo>
                  <a:lnTo>
                    <a:pt x="59" y="12"/>
                  </a:lnTo>
                  <a:lnTo>
                    <a:pt x="2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167"/>
            <p:cNvSpPr>
              <a:spLocks/>
            </p:cNvSpPr>
            <p:nvPr/>
          </p:nvSpPr>
          <p:spPr bwMode="auto">
            <a:xfrm>
              <a:off x="2837" y="3236"/>
              <a:ext cx="24" cy="15"/>
            </a:xfrm>
            <a:custGeom>
              <a:avLst/>
              <a:gdLst>
                <a:gd name="T0" fmla="*/ 0 w 52"/>
                <a:gd name="T1" fmla="*/ 0 h 42"/>
                <a:gd name="T2" fmla="*/ 1 w 52"/>
                <a:gd name="T3" fmla="*/ 1 h 42"/>
                <a:gd name="T4" fmla="*/ 2 w 52"/>
                <a:gd name="T5" fmla="*/ 0 h 42"/>
                <a:gd name="T6" fmla="*/ 1 w 52"/>
                <a:gd name="T7" fmla="*/ 0 h 42"/>
                <a:gd name="T8" fmla="*/ 0 w 5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0" y="28"/>
                  </a:moveTo>
                  <a:lnTo>
                    <a:pt x="21" y="42"/>
                  </a:lnTo>
                  <a:lnTo>
                    <a:pt x="52" y="28"/>
                  </a:lnTo>
                  <a:lnTo>
                    <a:pt x="2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168"/>
            <p:cNvSpPr>
              <a:spLocks/>
            </p:cNvSpPr>
            <p:nvPr/>
          </p:nvSpPr>
          <p:spPr bwMode="auto">
            <a:xfrm>
              <a:off x="2553" y="3465"/>
              <a:ext cx="22" cy="15"/>
            </a:xfrm>
            <a:custGeom>
              <a:avLst/>
              <a:gdLst>
                <a:gd name="T0" fmla="*/ 0 w 49"/>
                <a:gd name="T1" fmla="*/ 0 h 43"/>
                <a:gd name="T2" fmla="*/ 1 w 49"/>
                <a:gd name="T3" fmla="*/ 1 h 43"/>
                <a:gd name="T4" fmla="*/ 2 w 49"/>
                <a:gd name="T5" fmla="*/ 0 h 43"/>
                <a:gd name="T6" fmla="*/ 1 w 49"/>
                <a:gd name="T7" fmla="*/ 0 h 43"/>
                <a:gd name="T8" fmla="*/ 0 w 4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3"/>
                <a:gd name="T17" fmla="*/ 49 w 4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3">
                  <a:moveTo>
                    <a:pt x="0" y="20"/>
                  </a:moveTo>
                  <a:lnTo>
                    <a:pt x="29" y="43"/>
                  </a:lnTo>
                  <a:lnTo>
                    <a:pt x="49" y="20"/>
                  </a:lnTo>
                  <a:lnTo>
                    <a:pt x="2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169"/>
            <p:cNvSpPr>
              <a:spLocks/>
            </p:cNvSpPr>
            <p:nvPr/>
          </p:nvSpPr>
          <p:spPr bwMode="auto">
            <a:xfrm>
              <a:off x="2715" y="3340"/>
              <a:ext cx="21" cy="13"/>
            </a:xfrm>
            <a:custGeom>
              <a:avLst/>
              <a:gdLst>
                <a:gd name="T0" fmla="*/ 0 w 46"/>
                <a:gd name="T1" fmla="*/ 0 h 38"/>
                <a:gd name="T2" fmla="*/ 1 w 46"/>
                <a:gd name="T3" fmla="*/ 0 h 38"/>
                <a:gd name="T4" fmla="*/ 2 w 46"/>
                <a:gd name="T5" fmla="*/ 0 h 38"/>
                <a:gd name="T6" fmla="*/ 1 w 46"/>
                <a:gd name="T7" fmla="*/ 0 h 38"/>
                <a:gd name="T8" fmla="*/ 0 w 4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8"/>
                <a:gd name="T17" fmla="*/ 46 w 4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8">
                  <a:moveTo>
                    <a:pt x="0" y="18"/>
                  </a:moveTo>
                  <a:lnTo>
                    <a:pt x="24" y="38"/>
                  </a:lnTo>
                  <a:lnTo>
                    <a:pt x="46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170"/>
            <p:cNvSpPr>
              <a:spLocks/>
            </p:cNvSpPr>
            <p:nvPr/>
          </p:nvSpPr>
          <p:spPr bwMode="auto">
            <a:xfrm>
              <a:off x="2896" y="3003"/>
              <a:ext cx="19" cy="10"/>
            </a:xfrm>
            <a:custGeom>
              <a:avLst/>
              <a:gdLst>
                <a:gd name="T0" fmla="*/ 0 w 39"/>
                <a:gd name="T1" fmla="*/ 0 h 33"/>
                <a:gd name="T2" fmla="*/ 1 w 39"/>
                <a:gd name="T3" fmla="*/ 0 h 33"/>
                <a:gd name="T4" fmla="*/ 2 w 39"/>
                <a:gd name="T5" fmla="*/ 0 h 33"/>
                <a:gd name="T6" fmla="*/ 1 w 39"/>
                <a:gd name="T7" fmla="*/ 0 h 33"/>
                <a:gd name="T8" fmla="*/ 0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3"/>
                <a:gd name="T17" fmla="*/ 39 w 3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3">
                  <a:moveTo>
                    <a:pt x="0" y="13"/>
                  </a:moveTo>
                  <a:lnTo>
                    <a:pt x="24" y="33"/>
                  </a:lnTo>
                  <a:lnTo>
                    <a:pt x="39" y="13"/>
                  </a:lnTo>
                  <a:lnTo>
                    <a:pt x="2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171"/>
            <p:cNvSpPr>
              <a:spLocks/>
            </p:cNvSpPr>
            <p:nvPr/>
          </p:nvSpPr>
          <p:spPr bwMode="auto">
            <a:xfrm>
              <a:off x="3160" y="3040"/>
              <a:ext cx="17" cy="11"/>
            </a:xfrm>
            <a:custGeom>
              <a:avLst/>
              <a:gdLst>
                <a:gd name="T0" fmla="*/ 0 w 37"/>
                <a:gd name="T1" fmla="*/ 0 h 31"/>
                <a:gd name="T2" fmla="*/ 1 w 37"/>
                <a:gd name="T3" fmla="*/ 0 h 31"/>
                <a:gd name="T4" fmla="*/ 2 w 37"/>
                <a:gd name="T5" fmla="*/ 0 h 31"/>
                <a:gd name="T6" fmla="*/ 1 w 37"/>
                <a:gd name="T7" fmla="*/ 0 h 31"/>
                <a:gd name="T8" fmla="*/ 0 w 3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1"/>
                <a:gd name="T17" fmla="*/ 37 w 3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1">
                  <a:moveTo>
                    <a:pt x="0" y="15"/>
                  </a:moveTo>
                  <a:lnTo>
                    <a:pt x="18" y="31"/>
                  </a:lnTo>
                  <a:lnTo>
                    <a:pt x="37" y="15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172"/>
            <p:cNvSpPr>
              <a:spLocks/>
            </p:cNvSpPr>
            <p:nvPr/>
          </p:nvSpPr>
          <p:spPr bwMode="auto">
            <a:xfrm>
              <a:off x="2841" y="3088"/>
              <a:ext cx="16" cy="11"/>
            </a:xfrm>
            <a:custGeom>
              <a:avLst/>
              <a:gdLst>
                <a:gd name="T0" fmla="*/ 0 w 35"/>
                <a:gd name="T1" fmla="*/ 0 h 30"/>
                <a:gd name="T2" fmla="*/ 0 w 35"/>
                <a:gd name="T3" fmla="*/ 0 h 30"/>
                <a:gd name="T4" fmla="*/ 1 w 35"/>
                <a:gd name="T5" fmla="*/ 0 h 30"/>
                <a:gd name="T6" fmla="*/ 0 w 35"/>
                <a:gd name="T7" fmla="*/ 0 h 30"/>
                <a:gd name="T8" fmla="*/ 0 w 3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0"/>
                <a:gd name="T17" fmla="*/ 35 w 3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0">
                  <a:moveTo>
                    <a:pt x="0" y="21"/>
                  </a:moveTo>
                  <a:lnTo>
                    <a:pt x="12" y="30"/>
                  </a:lnTo>
                  <a:lnTo>
                    <a:pt x="35" y="21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173"/>
            <p:cNvSpPr>
              <a:spLocks/>
            </p:cNvSpPr>
            <p:nvPr/>
          </p:nvSpPr>
          <p:spPr bwMode="auto">
            <a:xfrm>
              <a:off x="2789" y="3504"/>
              <a:ext cx="20" cy="8"/>
            </a:xfrm>
            <a:custGeom>
              <a:avLst/>
              <a:gdLst>
                <a:gd name="T0" fmla="*/ 0 w 44"/>
                <a:gd name="T1" fmla="*/ 0 h 22"/>
                <a:gd name="T2" fmla="*/ 2 w 44"/>
                <a:gd name="T3" fmla="*/ 0 h 22"/>
                <a:gd name="T4" fmla="*/ 2 w 44"/>
                <a:gd name="T5" fmla="*/ 0 h 22"/>
                <a:gd name="T6" fmla="*/ 2 w 44"/>
                <a:gd name="T7" fmla="*/ 0 h 22"/>
                <a:gd name="T8" fmla="*/ 0 w 44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16"/>
                  </a:moveTo>
                  <a:lnTo>
                    <a:pt x="38" y="22"/>
                  </a:lnTo>
                  <a:lnTo>
                    <a:pt x="44" y="16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174"/>
            <p:cNvSpPr>
              <a:spLocks/>
            </p:cNvSpPr>
            <p:nvPr/>
          </p:nvSpPr>
          <p:spPr bwMode="auto">
            <a:xfrm>
              <a:off x="2457" y="3255"/>
              <a:ext cx="15" cy="8"/>
            </a:xfrm>
            <a:custGeom>
              <a:avLst/>
              <a:gdLst>
                <a:gd name="T0" fmla="*/ 0 w 29"/>
                <a:gd name="T1" fmla="*/ 0 h 25"/>
                <a:gd name="T2" fmla="*/ 1 w 29"/>
                <a:gd name="T3" fmla="*/ 0 h 25"/>
                <a:gd name="T4" fmla="*/ 2 w 29"/>
                <a:gd name="T5" fmla="*/ 0 h 25"/>
                <a:gd name="T6" fmla="*/ 1 w 29"/>
                <a:gd name="T7" fmla="*/ 0 h 25"/>
                <a:gd name="T8" fmla="*/ 0 w 2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5"/>
                <a:gd name="T17" fmla="*/ 29 w 2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5">
                  <a:moveTo>
                    <a:pt x="0" y="12"/>
                  </a:moveTo>
                  <a:lnTo>
                    <a:pt x="16" y="25"/>
                  </a:lnTo>
                  <a:lnTo>
                    <a:pt x="29" y="12"/>
                  </a:lnTo>
                  <a:lnTo>
                    <a:pt x="1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175"/>
            <p:cNvSpPr>
              <a:spLocks/>
            </p:cNvSpPr>
            <p:nvPr/>
          </p:nvSpPr>
          <p:spPr bwMode="auto">
            <a:xfrm>
              <a:off x="3023" y="3731"/>
              <a:ext cx="10" cy="12"/>
            </a:xfrm>
            <a:custGeom>
              <a:avLst/>
              <a:gdLst>
                <a:gd name="T0" fmla="*/ 0 w 20"/>
                <a:gd name="T1" fmla="*/ 0 h 36"/>
                <a:gd name="T2" fmla="*/ 1 w 20"/>
                <a:gd name="T3" fmla="*/ 0 h 36"/>
                <a:gd name="T4" fmla="*/ 1 w 20"/>
                <a:gd name="T5" fmla="*/ 0 h 36"/>
                <a:gd name="T6" fmla="*/ 1 w 20"/>
                <a:gd name="T7" fmla="*/ 0 h 36"/>
                <a:gd name="T8" fmla="*/ 0 w 2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6"/>
                <a:gd name="T17" fmla="*/ 20 w 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6">
                  <a:moveTo>
                    <a:pt x="0" y="15"/>
                  </a:moveTo>
                  <a:lnTo>
                    <a:pt x="10" y="36"/>
                  </a:lnTo>
                  <a:lnTo>
                    <a:pt x="20" y="15"/>
                  </a:lnTo>
                  <a:lnTo>
                    <a:pt x="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176"/>
            <p:cNvSpPr>
              <a:spLocks/>
            </p:cNvSpPr>
            <p:nvPr/>
          </p:nvSpPr>
          <p:spPr bwMode="auto">
            <a:xfrm>
              <a:off x="3082" y="3267"/>
              <a:ext cx="11" cy="8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1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3"/>
                  </a:moveTo>
                  <a:lnTo>
                    <a:pt x="12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77"/>
            <p:cNvSpPr>
              <a:spLocks/>
            </p:cNvSpPr>
            <p:nvPr/>
          </p:nvSpPr>
          <p:spPr bwMode="auto">
            <a:xfrm>
              <a:off x="2221" y="3440"/>
              <a:ext cx="9" cy="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1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23"/>
                  </a:moveTo>
                  <a:lnTo>
                    <a:pt x="7" y="27"/>
                  </a:lnTo>
                  <a:lnTo>
                    <a:pt x="21" y="23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78"/>
            <p:cNvSpPr>
              <a:spLocks/>
            </p:cNvSpPr>
            <p:nvPr/>
          </p:nvSpPr>
          <p:spPr bwMode="auto">
            <a:xfrm>
              <a:off x="2785" y="3472"/>
              <a:ext cx="2" cy="19"/>
            </a:xfrm>
            <a:custGeom>
              <a:avLst/>
              <a:gdLst>
                <a:gd name="T0" fmla="*/ 0 w 4"/>
                <a:gd name="T1" fmla="*/ 0 h 55"/>
                <a:gd name="T2" fmla="*/ 1 w 4"/>
                <a:gd name="T3" fmla="*/ 1 h 55"/>
                <a:gd name="T4" fmla="*/ 1 w 4"/>
                <a:gd name="T5" fmla="*/ 0 h 55"/>
                <a:gd name="T6" fmla="*/ 1 w 4"/>
                <a:gd name="T7" fmla="*/ 0 h 55"/>
                <a:gd name="T8" fmla="*/ 1 w 4"/>
                <a:gd name="T9" fmla="*/ 0 h 55"/>
                <a:gd name="T10" fmla="*/ 0 w 4"/>
                <a:gd name="T11" fmla="*/ 0 h 55"/>
                <a:gd name="T12" fmla="*/ 0 w 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5"/>
                <a:gd name="T23" fmla="*/ 4 w 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5">
                  <a:moveTo>
                    <a:pt x="0" y="39"/>
                  </a:moveTo>
                  <a:lnTo>
                    <a:pt x="3" y="55"/>
                  </a:lnTo>
                  <a:lnTo>
                    <a:pt x="4" y="39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79"/>
            <p:cNvSpPr>
              <a:spLocks/>
            </p:cNvSpPr>
            <p:nvPr/>
          </p:nvSpPr>
          <p:spPr bwMode="auto">
            <a:xfrm>
              <a:off x="2903" y="3445"/>
              <a:ext cx="10" cy="4"/>
            </a:xfrm>
            <a:custGeom>
              <a:avLst/>
              <a:gdLst>
                <a:gd name="T0" fmla="*/ 0 w 18"/>
                <a:gd name="T1" fmla="*/ 0 h 11"/>
                <a:gd name="T2" fmla="*/ 1 w 18"/>
                <a:gd name="T3" fmla="*/ 0 h 11"/>
                <a:gd name="T4" fmla="*/ 2 w 18"/>
                <a:gd name="T5" fmla="*/ 0 h 11"/>
                <a:gd name="T6" fmla="*/ 1 w 18"/>
                <a:gd name="T7" fmla="*/ 0 h 11"/>
                <a:gd name="T8" fmla="*/ 0 w 1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0" y="4"/>
                  </a:moveTo>
                  <a:lnTo>
                    <a:pt x="6" y="11"/>
                  </a:lnTo>
                  <a:lnTo>
                    <a:pt x="18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80"/>
            <p:cNvSpPr>
              <a:spLocks/>
            </p:cNvSpPr>
            <p:nvPr/>
          </p:nvSpPr>
          <p:spPr bwMode="auto">
            <a:xfrm>
              <a:off x="2826" y="3144"/>
              <a:ext cx="4" cy="8"/>
            </a:xfrm>
            <a:custGeom>
              <a:avLst/>
              <a:gdLst>
                <a:gd name="T0" fmla="*/ 0 w 6"/>
                <a:gd name="T1" fmla="*/ 0 h 21"/>
                <a:gd name="T2" fmla="*/ 1 w 6"/>
                <a:gd name="T3" fmla="*/ 0 h 21"/>
                <a:gd name="T4" fmla="*/ 1 w 6"/>
                <a:gd name="T5" fmla="*/ 0 h 21"/>
                <a:gd name="T6" fmla="*/ 1 w 6"/>
                <a:gd name="T7" fmla="*/ 0 h 21"/>
                <a:gd name="T8" fmla="*/ 0 w 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1"/>
                <a:gd name="T17" fmla="*/ 6 w 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1">
                  <a:moveTo>
                    <a:pt x="0" y="3"/>
                  </a:moveTo>
                  <a:lnTo>
                    <a:pt x="1" y="21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81"/>
            <p:cNvSpPr>
              <a:spLocks/>
            </p:cNvSpPr>
            <p:nvPr/>
          </p:nvSpPr>
          <p:spPr bwMode="auto">
            <a:xfrm>
              <a:off x="2562" y="3471"/>
              <a:ext cx="6" cy="2"/>
            </a:xfrm>
            <a:custGeom>
              <a:avLst/>
              <a:gdLst>
                <a:gd name="T0" fmla="*/ 0 w 10"/>
                <a:gd name="T1" fmla="*/ 0 h 8"/>
                <a:gd name="T2" fmla="*/ 1 w 10"/>
                <a:gd name="T3" fmla="*/ 0 h 8"/>
                <a:gd name="T4" fmla="*/ 1 w 10"/>
                <a:gd name="T5" fmla="*/ 0 h 8"/>
                <a:gd name="T6" fmla="*/ 1 w 10"/>
                <a:gd name="T7" fmla="*/ 0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3"/>
                  </a:moveTo>
                  <a:lnTo>
                    <a:pt x="6" y="8"/>
                  </a:lnTo>
                  <a:lnTo>
                    <a:pt x="10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182"/>
            <p:cNvSpPr>
              <a:spLocks/>
            </p:cNvSpPr>
            <p:nvPr/>
          </p:nvSpPr>
          <p:spPr bwMode="auto">
            <a:xfrm>
              <a:off x="2985" y="2993"/>
              <a:ext cx="3" cy="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  <a:gd name="T6" fmla="*/ 0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6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183"/>
            <p:cNvSpPr>
              <a:spLocks/>
            </p:cNvSpPr>
            <p:nvPr/>
          </p:nvSpPr>
          <p:spPr bwMode="auto">
            <a:xfrm>
              <a:off x="2483" y="3547"/>
              <a:ext cx="3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3"/>
                  </a:moveTo>
                  <a:lnTo>
                    <a:pt x="3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184"/>
            <p:cNvSpPr>
              <a:spLocks/>
            </p:cNvSpPr>
            <p:nvPr/>
          </p:nvSpPr>
          <p:spPr bwMode="auto">
            <a:xfrm>
              <a:off x="2402" y="3471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185"/>
            <p:cNvSpPr>
              <a:spLocks/>
            </p:cNvSpPr>
            <p:nvPr/>
          </p:nvSpPr>
          <p:spPr bwMode="auto">
            <a:xfrm>
              <a:off x="2824" y="3635"/>
              <a:ext cx="4" cy="2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0 h 6"/>
                <a:gd name="T4" fmla="*/ 1 w 8"/>
                <a:gd name="T5" fmla="*/ 0 h 6"/>
                <a:gd name="T6" fmla="*/ 1 w 8"/>
                <a:gd name="T7" fmla="*/ 0 h 6"/>
                <a:gd name="T8" fmla="*/ 0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5" y="6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186"/>
            <p:cNvSpPr>
              <a:spLocks/>
            </p:cNvSpPr>
            <p:nvPr/>
          </p:nvSpPr>
          <p:spPr bwMode="auto">
            <a:xfrm>
              <a:off x="3003" y="3447"/>
              <a:ext cx="4" cy="1"/>
            </a:xfrm>
            <a:custGeom>
              <a:avLst/>
              <a:gdLst>
                <a:gd name="T0" fmla="*/ 0 w 8"/>
                <a:gd name="T1" fmla="*/ 0 h 4"/>
                <a:gd name="T2" fmla="*/ 1 w 8"/>
                <a:gd name="T3" fmla="*/ 0 h 4"/>
                <a:gd name="T4" fmla="*/ 1 w 8"/>
                <a:gd name="T5" fmla="*/ 0 h 4"/>
                <a:gd name="T6" fmla="*/ 1 w 8"/>
                <a:gd name="T7" fmla="*/ 0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3"/>
                  </a:moveTo>
                  <a:lnTo>
                    <a:pt x="7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187"/>
            <p:cNvSpPr>
              <a:spLocks/>
            </p:cNvSpPr>
            <p:nvPr/>
          </p:nvSpPr>
          <p:spPr bwMode="auto">
            <a:xfrm>
              <a:off x="2686" y="2980"/>
              <a:ext cx="2" cy="3"/>
            </a:xfrm>
            <a:custGeom>
              <a:avLst/>
              <a:gdLst>
                <a:gd name="T0" fmla="*/ 0 w 2"/>
                <a:gd name="T1" fmla="*/ 0 h 10"/>
                <a:gd name="T2" fmla="*/ 1 w 2"/>
                <a:gd name="T3" fmla="*/ 0 h 10"/>
                <a:gd name="T4" fmla="*/ 2 w 2"/>
                <a:gd name="T5" fmla="*/ 0 h 10"/>
                <a:gd name="T6" fmla="*/ 1 w 2"/>
                <a:gd name="T7" fmla="*/ 0 h 10"/>
                <a:gd name="T8" fmla="*/ 0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0" y="6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188"/>
            <p:cNvSpPr>
              <a:spLocks/>
            </p:cNvSpPr>
            <p:nvPr/>
          </p:nvSpPr>
          <p:spPr bwMode="auto">
            <a:xfrm>
              <a:off x="2302" y="3095"/>
              <a:ext cx="2" cy="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lnTo>
                    <a:pt x="2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189"/>
            <p:cNvSpPr>
              <a:spLocks/>
            </p:cNvSpPr>
            <p:nvPr/>
          </p:nvSpPr>
          <p:spPr bwMode="auto">
            <a:xfrm>
              <a:off x="2584" y="3107"/>
              <a:ext cx="2" cy="2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2 w 2"/>
                <a:gd name="T5" fmla="*/ 0 h 6"/>
                <a:gd name="T6" fmla="*/ 1 w 2"/>
                <a:gd name="T7" fmla="*/ 0 h 6"/>
                <a:gd name="T8" fmla="*/ 0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2"/>
                  </a:moveTo>
                  <a:lnTo>
                    <a:pt x="1" y="6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190"/>
            <p:cNvSpPr>
              <a:spLocks/>
            </p:cNvSpPr>
            <p:nvPr/>
          </p:nvSpPr>
          <p:spPr bwMode="auto">
            <a:xfrm>
              <a:off x="2986" y="3208"/>
              <a:ext cx="2" cy="1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1"/>
                  </a:moveTo>
                  <a:lnTo>
                    <a:pt x="2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191"/>
            <p:cNvSpPr>
              <a:spLocks noChangeShapeType="1"/>
            </p:cNvSpPr>
            <p:nvPr/>
          </p:nvSpPr>
          <p:spPr bwMode="auto">
            <a:xfrm>
              <a:off x="2160" y="3744"/>
              <a:ext cx="1266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192"/>
            <p:cNvSpPr>
              <a:spLocks noChangeShapeType="1"/>
            </p:cNvSpPr>
            <p:nvPr/>
          </p:nvSpPr>
          <p:spPr bwMode="auto">
            <a:xfrm>
              <a:off x="2263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193"/>
            <p:cNvSpPr>
              <a:spLocks noChangeShapeType="1"/>
            </p:cNvSpPr>
            <p:nvPr/>
          </p:nvSpPr>
          <p:spPr bwMode="auto">
            <a:xfrm>
              <a:off x="2365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194"/>
            <p:cNvSpPr>
              <a:spLocks noChangeShapeType="1"/>
            </p:cNvSpPr>
            <p:nvPr/>
          </p:nvSpPr>
          <p:spPr bwMode="auto">
            <a:xfrm>
              <a:off x="2464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195"/>
            <p:cNvSpPr>
              <a:spLocks noChangeShapeType="1"/>
            </p:cNvSpPr>
            <p:nvPr/>
          </p:nvSpPr>
          <p:spPr bwMode="auto">
            <a:xfrm>
              <a:off x="2566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196"/>
            <p:cNvSpPr>
              <a:spLocks noChangeShapeType="1"/>
            </p:cNvSpPr>
            <p:nvPr/>
          </p:nvSpPr>
          <p:spPr bwMode="auto">
            <a:xfrm>
              <a:off x="2665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197"/>
            <p:cNvSpPr>
              <a:spLocks noChangeShapeType="1"/>
            </p:cNvSpPr>
            <p:nvPr/>
          </p:nvSpPr>
          <p:spPr bwMode="auto">
            <a:xfrm>
              <a:off x="2767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198"/>
            <p:cNvSpPr>
              <a:spLocks noChangeShapeType="1"/>
            </p:cNvSpPr>
            <p:nvPr/>
          </p:nvSpPr>
          <p:spPr bwMode="auto">
            <a:xfrm>
              <a:off x="2867" y="295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199"/>
            <p:cNvSpPr>
              <a:spLocks noChangeShapeType="1"/>
            </p:cNvSpPr>
            <p:nvPr/>
          </p:nvSpPr>
          <p:spPr bwMode="auto">
            <a:xfrm>
              <a:off x="2966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200"/>
            <p:cNvSpPr>
              <a:spLocks noChangeShapeType="1"/>
            </p:cNvSpPr>
            <p:nvPr/>
          </p:nvSpPr>
          <p:spPr bwMode="auto">
            <a:xfrm>
              <a:off x="3068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201"/>
            <p:cNvSpPr>
              <a:spLocks noChangeShapeType="1"/>
            </p:cNvSpPr>
            <p:nvPr/>
          </p:nvSpPr>
          <p:spPr bwMode="auto">
            <a:xfrm>
              <a:off x="3167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02"/>
            <p:cNvSpPr>
              <a:spLocks noChangeShapeType="1"/>
            </p:cNvSpPr>
            <p:nvPr/>
          </p:nvSpPr>
          <p:spPr bwMode="auto">
            <a:xfrm>
              <a:off x="3269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203"/>
            <p:cNvSpPr>
              <a:spLocks noChangeShapeType="1"/>
            </p:cNvSpPr>
            <p:nvPr/>
          </p:nvSpPr>
          <p:spPr bwMode="auto">
            <a:xfrm>
              <a:off x="3368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204"/>
            <p:cNvSpPr>
              <a:spLocks noChangeShapeType="1"/>
            </p:cNvSpPr>
            <p:nvPr/>
          </p:nvSpPr>
          <p:spPr bwMode="auto">
            <a:xfrm>
              <a:off x="2184" y="2956"/>
              <a:ext cx="1266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205"/>
            <p:cNvSpPr>
              <a:spLocks noChangeShapeType="1"/>
            </p:cNvSpPr>
            <p:nvPr/>
          </p:nvSpPr>
          <p:spPr bwMode="auto">
            <a:xfrm>
              <a:off x="3450" y="3699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206"/>
            <p:cNvSpPr>
              <a:spLocks noChangeShapeType="1"/>
            </p:cNvSpPr>
            <p:nvPr/>
          </p:nvSpPr>
          <p:spPr bwMode="auto">
            <a:xfrm>
              <a:off x="3450" y="363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207"/>
            <p:cNvSpPr>
              <a:spLocks noChangeShapeType="1"/>
            </p:cNvSpPr>
            <p:nvPr/>
          </p:nvSpPr>
          <p:spPr bwMode="auto">
            <a:xfrm>
              <a:off x="3450" y="3572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208"/>
            <p:cNvSpPr>
              <a:spLocks noChangeShapeType="1"/>
            </p:cNvSpPr>
            <p:nvPr/>
          </p:nvSpPr>
          <p:spPr bwMode="auto">
            <a:xfrm>
              <a:off x="3450" y="3509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209"/>
            <p:cNvSpPr>
              <a:spLocks noChangeShapeType="1"/>
            </p:cNvSpPr>
            <p:nvPr/>
          </p:nvSpPr>
          <p:spPr bwMode="auto">
            <a:xfrm>
              <a:off x="3450" y="3447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210"/>
            <p:cNvSpPr>
              <a:spLocks noChangeShapeType="1"/>
            </p:cNvSpPr>
            <p:nvPr/>
          </p:nvSpPr>
          <p:spPr bwMode="auto">
            <a:xfrm>
              <a:off x="3450" y="3384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211"/>
            <p:cNvSpPr>
              <a:spLocks noChangeShapeType="1"/>
            </p:cNvSpPr>
            <p:nvPr/>
          </p:nvSpPr>
          <p:spPr bwMode="auto">
            <a:xfrm>
              <a:off x="3450" y="3321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212"/>
            <p:cNvSpPr>
              <a:spLocks noChangeShapeType="1"/>
            </p:cNvSpPr>
            <p:nvPr/>
          </p:nvSpPr>
          <p:spPr bwMode="auto">
            <a:xfrm>
              <a:off x="3450" y="3259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213"/>
            <p:cNvSpPr>
              <a:spLocks noChangeShapeType="1"/>
            </p:cNvSpPr>
            <p:nvPr/>
          </p:nvSpPr>
          <p:spPr bwMode="auto">
            <a:xfrm>
              <a:off x="3450" y="319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214"/>
            <p:cNvSpPr>
              <a:spLocks noChangeShapeType="1"/>
            </p:cNvSpPr>
            <p:nvPr/>
          </p:nvSpPr>
          <p:spPr bwMode="auto">
            <a:xfrm>
              <a:off x="3450" y="3132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215"/>
            <p:cNvSpPr>
              <a:spLocks noChangeShapeType="1"/>
            </p:cNvSpPr>
            <p:nvPr/>
          </p:nvSpPr>
          <p:spPr bwMode="auto">
            <a:xfrm>
              <a:off x="3450" y="3069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216"/>
            <p:cNvSpPr>
              <a:spLocks noChangeShapeType="1"/>
            </p:cNvSpPr>
            <p:nvPr/>
          </p:nvSpPr>
          <p:spPr bwMode="auto">
            <a:xfrm>
              <a:off x="3450" y="3007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217"/>
            <p:cNvSpPr>
              <a:spLocks noChangeShapeType="1"/>
            </p:cNvSpPr>
            <p:nvPr/>
          </p:nvSpPr>
          <p:spPr bwMode="auto">
            <a:xfrm flipV="1">
              <a:off x="3450" y="2956"/>
              <a:ext cx="1" cy="79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8" name="Rectangle 218"/>
          <p:cNvSpPr>
            <a:spLocks noChangeArrowheads="1"/>
          </p:cNvSpPr>
          <p:nvPr/>
        </p:nvSpPr>
        <p:spPr bwMode="auto">
          <a:xfrm>
            <a:off x="8756650" y="3192066"/>
            <a:ext cx="387350" cy="122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219"/>
          <p:cNvGrpSpPr>
            <a:grpSpLocks/>
          </p:cNvGrpSpPr>
          <p:nvPr/>
        </p:nvGrpSpPr>
        <p:grpSpPr bwMode="auto">
          <a:xfrm>
            <a:off x="7924800" y="2971800"/>
            <a:ext cx="476250" cy="982266"/>
            <a:chOff x="3479" y="3059"/>
            <a:chExt cx="293" cy="633"/>
          </a:xfrm>
        </p:grpSpPr>
        <p:sp>
          <p:nvSpPr>
            <p:cNvPr id="5097" name="Rectangle 220"/>
            <p:cNvSpPr>
              <a:spLocks noChangeArrowheads="1"/>
            </p:cNvSpPr>
            <p:nvPr/>
          </p:nvSpPr>
          <p:spPr bwMode="auto">
            <a:xfrm rot="-5400000">
              <a:off x="3500" y="3344"/>
              <a:ext cx="7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400">
                  <a:solidFill>
                    <a:srgbClr val="000000"/>
                  </a:solidFill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98" name="Rectangle 221"/>
            <p:cNvSpPr>
              <a:spLocks noChangeArrowheads="1"/>
            </p:cNvSpPr>
            <p:nvPr/>
          </p:nvSpPr>
          <p:spPr bwMode="auto">
            <a:xfrm>
              <a:off x="3499" y="3589"/>
              <a:ext cx="183" cy="10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9" name="Rectangle 222"/>
            <p:cNvSpPr>
              <a:spLocks noChangeArrowheads="1"/>
            </p:cNvSpPr>
            <p:nvPr/>
          </p:nvSpPr>
          <p:spPr bwMode="auto">
            <a:xfrm>
              <a:off x="3499" y="3485"/>
              <a:ext cx="183" cy="1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0" name="Rectangle 223"/>
            <p:cNvSpPr>
              <a:spLocks noChangeArrowheads="1"/>
            </p:cNvSpPr>
            <p:nvPr/>
          </p:nvSpPr>
          <p:spPr bwMode="auto">
            <a:xfrm>
              <a:off x="3499" y="3383"/>
              <a:ext cx="183" cy="10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1" name="Rectangle 224"/>
            <p:cNvSpPr>
              <a:spLocks noChangeArrowheads="1"/>
            </p:cNvSpPr>
            <p:nvPr/>
          </p:nvSpPr>
          <p:spPr bwMode="auto">
            <a:xfrm>
              <a:off x="3499" y="3279"/>
              <a:ext cx="183" cy="10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2" name="Rectangle 225"/>
            <p:cNvSpPr>
              <a:spLocks noChangeArrowheads="1"/>
            </p:cNvSpPr>
            <p:nvPr/>
          </p:nvSpPr>
          <p:spPr bwMode="auto">
            <a:xfrm>
              <a:off x="3499" y="3176"/>
              <a:ext cx="183" cy="1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3" name="Rectangle 226"/>
            <p:cNvSpPr>
              <a:spLocks noChangeArrowheads="1"/>
            </p:cNvSpPr>
            <p:nvPr/>
          </p:nvSpPr>
          <p:spPr bwMode="auto">
            <a:xfrm>
              <a:off x="3499" y="3072"/>
              <a:ext cx="183" cy="1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4" name="Rectangle 227"/>
            <p:cNvSpPr>
              <a:spLocks noChangeArrowheads="1"/>
            </p:cNvSpPr>
            <p:nvPr/>
          </p:nvSpPr>
          <p:spPr bwMode="auto">
            <a:xfrm>
              <a:off x="3695" y="3576"/>
              <a:ext cx="1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5" name="Rectangle 228"/>
            <p:cNvSpPr>
              <a:spLocks noChangeArrowheads="1"/>
            </p:cNvSpPr>
            <p:nvPr/>
          </p:nvSpPr>
          <p:spPr bwMode="auto">
            <a:xfrm>
              <a:off x="3695" y="3472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1.000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6" name="Rectangle 229"/>
            <p:cNvSpPr>
              <a:spLocks noChangeArrowheads="1"/>
            </p:cNvSpPr>
            <p:nvPr/>
          </p:nvSpPr>
          <p:spPr bwMode="auto">
            <a:xfrm>
              <a:off x="3695" y="3371"/>
              <a:ext cx="77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2.000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7" name="Rectangle 230"/>
            <p:cNvSpPr>
              <a:spLocks noChangeArrowheads="1"/>
            </p:cNvSpPr>
            <p:nvPr/>
          </p:nvSpPr>
          <p:spPr bwMode="auto">
            <a:xfrm>
              <a:off x="3695" y="3265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3.000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8" name="Rectangle 231"/>
            <p:cNvSpPr>
              <a:spLocks noChangeArrowheads="1"/>
            </p:cNvSpPr>
            <p:nvPr/>
          </p:nvSpPr>
          <p:spPr bwMode="auto">
            <a:xfrm>
              <a:off x="3695" y="3163"/>
              <a:ext cx="77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4.000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9" name="Rectangle 232"/>
            <p:cNvSpPr>
              <a:spLocks noChangeArrowheads="1"/>
            </p:cNvSpPr>
            <p:nvPr/>
          </p:nvSpPr>
          <p:spPr bwMode="auto">
            <a:xfrm>
              <a:off x="3695" y="3059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5.000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10" name="Text Box 233"/>
          <p:cNvSpPr txBox="1">
            <a:spLocks noChangeArrowheads="1"/>
          </p:cNvSpPr>
          <p:nvPr/>
        </p:nvSpPr>
        <p:spPr bwMode="auto">
          <a:xfrm>
            <a:off x="4470400" y="2857500"/>
            <a:ext cx="812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1c</a:t>
            </a:r>
          </a:p>
        </p:txBody>
      </p:sp>
      <p:grpSp>
        <p:nvGrpSpPr>
          <p:cNvPr id="13" name="Group 234"/>
          <p:cNvGrpSpPr>
            <a:grpSpLocks/>
          </p:cNvGrpSpPr>
          <p:nvPr/>
        </p:nvGrpSpPr>
        <p:grpSpPr bwMode="auto">
          <a:xfrm>
            <a:off x="781050" y="4686300"/>
            <a:ext cx="3181350" cy="1314450"/>
            <a:chOff x="2880" y="2640"/>
            <a:chExt cx="1503" cy="1056"/>
          </a:xfrm>
        </p:grpSpPr>
        <p:grpSp>
          <p:nvGrpSpPr>
            <p:cNvPr id="14" name="Group 235"/>
            <p:cNvGrpSpPr>
              <a:grpSpLocks/>
            </p:cNvGrpSpPr>
            <p:nvPr/>
          </p:nvGrpSpPr>
          <p:grpSpPr bwMode="auto">
            <a:xfrm>
              <a:off x="2928" y="2832"/>
              <a:ext cx="1455" cy="864"/>
              <a:chOff x="596" y="3984"/>
              <a:chExt cx="1516" cy="1038"/>
            </a:xfrm>
          </p:grpSpPr>
          <p:sp>
            <p:nvSpPr>
              <p:cNvPr id="4982" name="Freeform 236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25"/>
                    </a:moveTo>
                    <a:lnTo>
                      <a:pt x="0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3" name="Freeform 237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9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6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1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22"/>
                    </a:moveTo>
                    <a:lnTo>
                      <a:pt x="4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30" y="1725"/>
                    </a:lnTo>
                    <a:lnTo>
                      <a:pt x="572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305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497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31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44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2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4" name="Freeform 238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8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17"/>
                    </a:moveTo>
                    <a:lnTo>
                      <a:pt x="9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45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54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49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76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497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5" name="Freeform 239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13"/>
                    </a:moveTo>
                    <a:lnTo>
                      <a:pt x="14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52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9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582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60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34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" name="Freeform 240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08"/>
                    </a:moveTo>
                    <a:lnTo>
                      <a:pt x="20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510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12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0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60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" name="Freeform 241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 w 1962"/>
                  <a:gd name="T1" fmla="*/ 60 h 1725"/>
                  <a:gd name="T2" fmla="*/ 1 w 1962"/>
                  <a:gd name="T3" fmla="*/ 73 h 1725"/>
                  <a:gd name="T4" fmla="*/ 1 w 1962"/>
                  <a:gd name="T5" fmla="*/ 85 h 1725"/>
                  <a:gd name="T6" fmla="*/ 1 w 1962"/>
                  <a:gd name="T7" fmla="*/ 98 h 1725"/>
                  <a:gd name="T8" fmla="*/ 3 w 1962"/>
                  <a:gd name="T9" fmla="*/ 110 h 1725"/>
                  <a:gd name="T10" fmla="*/ 16 w 1962"/>
                  <a:gd name="T11" fmla="*/ 116 h 1725"/>
                  <a:gd name="T12" fmla="*/ 27 w 1962"/>
                  <a:gd name="T13" fmla="*/ 120 h 1725"/>
                  <a:gd name="T14" fmla="*/ 39 w 1962"/>
                  <a:gd name="T15" fmla="*/ 127 h 1725"/>
                  <a:gd name="T16" fmla="*/ 48 w 1962"/>
                  <a:gd name="T17" fmla="*/ 134 h 1725"/>
                  <a:gd name="T18" fmla="*/ 56 w 1962"/>
                  <a:gd name="T19" fmla="*/ 142 h 1725"/>
                  <a:gd name="T20" fmla="*/ 65 w 1962"/>
                  <a:gd name="T21" fmla="*/ 150 h 1725"/>
                  <a:gd name="T22" fmla="*/ 71 w 1962"/>
                  <a:gd name="T23" fmla="*/ 158 h 1725"/>
                  <a:gd name="T24" fmla="*/ 91 w 1962"/>
                  <a:gd name="T25" fmla="*/ 158 h 1725"/>
                  <a:gd name="T26" fmla="*/ 112 w 1962"/>
                  <a:gd name="T27" fmla="*/ 158 h 1725"/>
                  <a:gd name="T28" fmla="*/ 134 w 1962"/>
                  <a:gd name="T29" fmla="*/ 158 h 1725"/>
                  <a:gd name="T30" fmla="*/ 156 w 1962"/>
                  <a:gd name="T31" fmla="*/ 158 h 1725"/>
                  <a:gd name="T32" fmla="*/ 178 w 1962"/>
                  <a:gd name="T33" fmla="*/ 158 h 1725"/>
                  <a:gd name="T34" fmla="*/ 199 w 1962"/>
                  <a:gd name="T35" fmla="*/ 158 h 1725"/>
                  <a:gd name="T36" fmla="*/ 220 w 1962"/>
                  <a:gd name="T37" fmla="*/ 158 h 1725"/>
                  <a:gd name="T38" fmla="*/ 242 w 1962"/>
                  <a:gd name="T39" fmla="*/ 158 h 1725"/>
                  <a:gd name="T40" fmla="*/ 264 w 1962"/>
                  <a:gd name="T41" fmla="*/ 158 h 1725"/>
                  <a:gd name="T42" fmla="*/ 273 w 1962"/>
                  <a:gd name="T43" fmla="*/ 153 h 1725"/>
                  <a:gd name="T44" fmla="*/ 273 w 1962"/>
                  <a:gd name="T45" fmla="*/ 140 h 1725"/>
                  <a:gd name="T46" fmla="*/ 273 w 1962"/>
                  <a:gd name="T47" fmla="*/ 128 h 1725"/>
                  <a:gd name="T48" fmla="*/ 273 w 1962"/>
                  <a:gd name="T49" fmla="*/ 116 h 1725"/>
                  <a:gd name="T50" fmla="*/ 273 w 1962"/>
                  <a:gd name="T51" fmla="*/ 102 h 1725"/>
                  <a:gd name="T52" fmla="*/ 273 w 1962"/>
                  <a:gd name="T53" fmla="*/ 90 h 1725"/>
                  <a:gd name="T54" fmla="*/ 273 w 1962"/>
                  <a:gd name="T55" fmla="*/ 78 h 1725"/>
                  <a:gd name="T56" fmla="*/ 273 w 1962"/>
                  <a:gd name="T57" fmla="*/ 65 h 1725"/>
                  <a:gd name="T58" fmla="*/ 273 w 1962"/>
                  <a:gd name="T59" fmla="*/ 53 h 1725"/>
                  <a:gd name="T60" fmla="*/ 273 w 1962"/>
                  <a:gd name="T61" fmla="*/ 40 h 1725"/>
                  <a:gd name="T62" fmla="*/ 273 w 1962"/>
                  <a:gd name="T63" fmla="*/ 28 h 1725"/>
                  <a:gd name="T64" fmla="*/ 273 w 1962"/>
                  <a:gd name="T65" fmla="*/ 15 h 1725"/>
                  <a:gd name="T66" fmla="*/ 273 w 1962"/>
                  <a:gd name="T67" fmla="*/ 2 h 1725"/>
                  <a:gd name="T68" fmla="*/ 255 w 1962"/>
                  <a:gd name="T69" fmla="*/ 0 h 1725"/>
                  <a:gd name="T70" fmla="*/ 233 w 1962"/>
                  <a:gd name="T71" fmla="*/ 0 h 1725"/>
                  <a:gd name="T72" fmla="*/ 212 w 1962"/>
                  <a:gd name="T73" fmla="*/ 0 h 1725"/>
                  <a:gd name="T74" fmla="*/ 191 w 1962"/>
                  <a:gd name="T75" fmla="*/ 0 h 1725"/>
                  <a:gd name="T76" fmla="*/ 169 w 1962"/>
                  <a:gd name="T77" fmla="*/ 0 h 1725"/>
                  <a:gd name="T78" fmla="*/ 147 w 1962"/>
                  <a:gd name="T79" fmla="*/ 0 h 1725"/>
                  <a:gd name="T80" fmla="*/ 125 w 1962"/>
                  <a:gd name="T81" fmla="*/ 0 h 1725"/>
                  <a:gd name="T82" fmla="*/ 104 w 1962"/>
                  <a:gd name="T83" fmla="*/ 0 h 1725"/>
                  <a:gd name="T84" fmla="*/ 82 w 1962"/>
                  <a:gd name="T85" fmla="*/ 0 h 1725"/>
                  <a:gd name="T86" fmla="*/ 60 w 1962"/>
                  <a:gd name="T87" fmla="*/ 0 h 1725"/>
                  <a:gd name="T88" fmla="*/ 39 w 1962"/>
                  <a:gd name="T89" fmla="*/ 0 h 1725"/>
                  <a:gd name="T90" fmla="*/ 17 w 1962"/>
                  <a:gd name="T91" fmla="*/ 0 h 1725"/>
                  <a:gd name="T92" fmla="*/ 0 w 1962"/>
                  <a:gd name="T93" fmla="*/ 0 h 1725"/>
                  <a:gd name="T94" fmla="*/ 0 w 1962"/>
                  <a:gd name="T95" fmla="*/ 13 h 1725"/>
                  <a:gd name="T96" fmla="*/ 0 w 1962"/>
                  <a:gd name="T97" fmla="*/ 25 h 1725"/>
                  <a:gd name="T98" fmla="*/ 0 w 1962"/>
                  <a:gd name="T99" fmla="*/ 37 h 1725"/>
                  <a:gd name="T100" fmla="*/ 0 w 1962"/>
                  <a:gd name="T101" fmla="*/ 50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560"/>
                    </a:moveTo>
                    <a:lnTo>
                      <a:pt x="4" y="575"/>
                    </a:lnTo>
                    <a:lnTo>
                      <a:pt x="12" y="603"/>
                    </a:lnTo>
                    <a:lnTo>
                      <a:pt x="11" y="629"/>
                    </a:lnTo>
                    <a:lnTo>
                      <a:pt x="12" y="657"/>
                    </a:lnTo>
                    <a:lnTo>
                      <a:pt x="11" y="685"/>
                    </a:lnTo>
                    <a:lnTo>
                      <a:pt x="11" y="712"/>
                    </a:lnTo>
                    <a:lnTo>
                      <a:pt x="11" y="739"/>
                    </a:lnTo>
                    <a:lnTo>
                      <a:pt x="11" y="767"/>
                    </a:lnTo>
                    <a:lnTo>
                      <a:pt x="11" y="794"/>
                    </a:lnTo>
                    <a:lnTo>
                      <a:pt x="12" y="821"/>
                    </a:lnTo>
                    <a:lnTo>
                      <a:pt x="12" y="849"/>
                    </a:lnTo>
                    <a:lnTo>
                      <a:pt x="12" y="876"/>
                    </a:lnTo>
                    <a:lnTo>
                      <a:pt x="12" y="904"/>
                    </a:lnTo>
                    <a:lnTo>
                      <a:pt x="12" y="931"/>
                    </a:lnTo>
                    <a:lnTo>
                      <a:pt x="12" y="958"/>
                    </a:lnTo>
                    <a:lnTo>
                      <a:pt x="12" y="986"/>
                    </a:lnTo>
                    <a:lnTo>
                      <a:pt x="12" y="1013"/>
                    </a:lnTo>
                    <a:lnTo>
                      <a:pt x="12" y="1040"/>
                    </a:lnTo>
                    <a:lnTo>
                      <a:pt x="12" y="1068"/>
                    </a:lnTo>
                    <a:lnTo>
                      <a:pt x="13" y="1096"/>
                    </a:lnTo>
                    <a:lnTo>
                      <a:pt x="14" y="1122"/>
                    </a:lnTo>
                    <a:lnTo>
                      <a:pt x="15" y="1150"/>
                    </a:lnTo>
                    <a:lnTo>
                      <a:pt x="18" y="1178"/>
                    </a:lnTo>
                    <a:lnTo>
                      <a:pt x="23" y="1204"/>
                    </a:lnTo>
                    <a:lnTo>
                      <a:pt x="31" y="1218"/>
                    </a:lnTo>
                    <a:lnTo>
                      <a:pt x="62" y="1231"/>
                    </a:lnTo>
                    <a:lnTo>
                      <a:pt x="65" y="1232"/>
                    </a:lnTo>
                    <a:lnTo>
                      <a:pt x="93" y="1244"/>
                    </a:lnTo>
                    <a:lnTo>
                      <a:pt x="120" y="1260"/>
                    </a:lnTo>
                    <a:lnTo>
                      <a:pt x="124" y="1262"/>
                    </a:lnTo>
                    <a:lnTo>
                      <a:pt x="156" y="1283"/>
                    </a:lnTo>
                    <a:lnTo>
                      <a:pt x="161" y="1287"/>
                    </a:lnTo>
                    <a:lnTo>
                      <a:pt x="187" y="1305"/>
                    </a:lnTo>
                    <a:lnTo>
                      <a:pt x="199" y="1314"/>
                    </a:lnTo>
                    <a:lnTo>
                      <a:pt x="217" y="1327"/>
                    </a:lnTo>
                    <a:lnTo>
                      <a:pt x="236" y="1342"/>
                    </a:lnTo>
                    <a:lnTo>
                      <a:pt x="249" y="1351"/>
                    </a:lnTo>
                    <a:lnTo>
                      <a:pt x="268" y="1369"/>
                    </a:lnTo>
                    <a:lnTo>
                      <a:pt x="280" y="1383"/>
                    </a:lnTo>
                    <a:lnTo>
                      <a:pt x="291" y="1396"/>
                    </a:lnTo>
                    <a:lnTo>
                      <a:pt x="311" y="1421"/>
                    </a:lnTo>
                    <a:lnTo>
                      <a:pt x="314" y="1424"/>
                    </a:lnTo>
                    <a:lnTo>
                      <a:pt x="338" y="1451"/>
                    </a:lnTo>
                    <a:lnTo>
                      <a:pt x="343" y="1459"/>
                    </a:lnTo>
                    <a:lnTo>
                      <a:pt x="358" y="1479"/>
                    </a:lnTo>
                    <a:lnTo>
                      <a:pt x="374" y="1501"/>
                    </a:lnTo>
                    <a:lnTo>
                      <a:pt x="377" y="1506"/>
                    </a:lnTo>
                    <a:lnTo>
                      <a:pt x="396" y="1533"/>
                    </a:lnTo>
                    <a:lnTo>
                      <a:pt x="404" y="1548"/>
                    </a:lnTo>
                    <a:lnTo>
                      <a:pt x="413" y="1561"/>
                    </a:lnTo>
                    <a:lnTo>
                      <a:pt x="429" y="1588"/>
                    </a:lnTo>
                    <a:lnTo>
                      <a:pt x="436" y="1599"/>
                    </a:lnTo>
                    <a:lnTo>
                      <a:pt x="447" y="1615"/>
                    </a:lnTo>
                    <a:lnTo>
                      <a:pt x="463" y="1643"/>
                    </a:lnTo>
                    <a:lnTo>
                      <a:pt x="467" y="1649"/>
                    </a:lnTo>
                    <a:lnTo>
                      <a:pt x="482" y="1671"/>
                    </a:lnTo>
                    <a:lnTo>
                      <a:pt x="498" y="1697"/>
                    </a:lnTo>
                    <a:lnTo>
                      <a:pt x="498" y="1699"/>
                    </a:lnTo>
                    <a:lnTo>
                      <a:pt x="510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12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0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8" name="Freeform 242"/>
              <p:cNvSpPr>
                <a:spLocks/>
              </p:cNvSpPr>
              <p:nvPr/>
            </p:nvSpPr>
            <p:spPr bwMode="auto">
              <a:xfrm>
                <a:off x="596" y="4381"/>
                <a:ext cx="311" cy="641"/>
              </a:xfrm>
              <a:custGeom>
                <a:avLst/>
                <a:gdLst>
                  <a:gd name="T0" fmla="*/ 0 w 510"/>
                  <a:gd name="T1" fmla="*/ 0 h 1165"/>
                  <a:gd name="T2" fmla="*/ 1 w 510"/>
                  <a:gd name="T3" fmla="*/ 1 h 1165"/>
                  <a:gd name="T4" fmla="*/ 1 w 510"/>
                  <a:gd name="T5" fmla="*/ 4 h 1165"/>
                  <a:gd name="T6" fmla="*/ 1 w 510"/>
                  <a:gd name="T7" fmla="*/ 7 h 1165"/>
                  <a:gd name="T8" fmla="*/ 1 w 510"/>
                  <a:gd name="T9" fmla="*/ 9 h 1165"/>
                  <a:gd name="T10" fmla="*/ 1 w 510"/>
                  <a:gd name="T11" fmla="*/ 12 h 1165"/>
                  <a:gd name="T12" fmla="*/ 1 w 510"/>
                  <a:gd name="T13" fmla="*/ 14 h 1165"/>
                  <a:gd name="T14" fmla="*/ 1 w 510"/>
                  <a:gd name="T15" fmla="*/ 17 h 1165"/>
                  <a:gd name="T16" fmla="*/ 1 w 510"/>
                  <a:gd name="T17" fmla="*/ 19 h 1165"/>
                  <a:gd name="T18" fmla="*/ 1 w 510"/>
                  <a:gd name="T19" fmla="*/ 21 h 1165"/>
                  <a:gd name="T20" fmla="*/ 1 w 510"/>
                  <a:gd name="T21" fmla="*/ 24 h 1165"/>
                  <a:gd name="T22" fmla="*/ 1 w 510"/>
                  <a:gd name="T23" fmla="*/ 26 h 1165"/>
                  <a:gd name="T24" fmla="*/ 1 w 510"/>
                  <a:gd name="T25" fmla="*/ 29 h 1165"/>
                  <a:gd name="T26" fmla="*/ 1 w 510"/>
                  <a:gd name="T27" fmla="*/ 31 h 1165"/>
                  <a:gd name="T28" fmla="*/ 1 w 510"/>
                  <a:gd name="T29" fmla="*/ 34 h 1165"/>
                  <a:gd name="T30" fmla="*/ 1 w 510"/>
                  <a:gd name="T31" fmla="*/ 36 h 1165"/>
                  <a:gd name="T32" fmla="*/ 1 w 510"/>
                  <a:gd name="T33" fmla="*/ 39 h 1165"/>
                  <a:gd name="T34" fmla="*/ 1 w 510"/>
                  <a:gd name="T35" fmla="*/ 41 h 1165"/>
                  <a:gd name="T36" fmla="*/ 1 w 510"/>
                  <a:gd name="T37" fmla="*/ 44 h 1165"/>
                  <a:gd name="T38" fmla="*/ 1 w 510"/>
                  <a:gd name="T39" fmla="*/ 47 h 1165"/>
                  <a:gd name="T40" fmla="*/ 2 w 510"/>
                  <a:gd name="T41" fmla="*/ 49 h 1165"/>
                  <a:gd name="T42" fmla="*/ 2 w 510"/>
                  <a:gd name="T43" fmla="*/ 52 h 1165"/>
                  <a:gd name="T44" fmla="*/ 2 w 510"/>
                  <a:gd name="T45" fmla="*/ 54 h 1165"/>
                  <a:gd name="T46" fmla="*/ 2 w 510"/>
                  <a:gd name="T47" fmla="*/ 57 h 1165"/>
                  <a:gd name="T48" fmla="*/ 3 w 510"/>
                  <a:gd name="T49" fmla="*/ 59 h 1165"/>
                  <a:gd name="T50" fmla="*/ 4 w 510"/>
                  <a:gd name="T51" fmla="*/ 60 h 1165"/>
                  <a:gd name="T52" fmla="*/ 9 w 510"/>
                  <a:gd name="T53" fmla="*/ 62 h 1165"/>
                  <a:gd name="T54" fmla="*/ 9 w 510"/>
                  <a:gd name="T55" fmla="*/ 62 h 1165"/>
                  <a:gd name="T56" fmla="*/ 13 w 510"/>
                  <a:gd name="T57" fmla="*/ 63 h 1165"/>
                  <a:gd name="T58" fmla="*/ 16 w 510"/>
                  <a:gd name="T59" fmla="*/ 64 h 1165"/>
                  <a:gd name="T60" fmla="*/ 17 w 510"/>
                  <a:gd name="T61" fmla="*/ 64 h 1165"/>
                  <a:gd name="T62" fmla="*/ 21 w 510"/>
                  <a:gd name="T63" fmla="*/ 66 h 1165"/>
                  <a:gd name="T64" fmla="*/ 23 w 510"/>
                  <a:gd name="T65" fmla="*/ 67 h 1165"/>
                  <a:gd name="T66" fmla="*/ 26 w 510"/>
                  <a:gd name="T67" fmla="*/ 68 h 1165"/>
                  <a:gd name="T68" fmla="*/ 27 w 510"/>
                  <a:gd name="T69" fmla="*/ 69 h 1165"/>
                  <a:gd name="T70" fmla="*/ 30 w 510"/>
                  <a:gd name="T71" fmla="*/ 70 h 1165"/>
                  <a:gd name="T72" fmla="*/ 33 w 510"/>
                  <a:gd name="T73" fmla="*/ 72 h 1165"/>
                  <a:gd name="T74" fmla="*/ 35 w 510"/>
                  <a:gd name="T75" fmla="*/ 73 h 1165"/>
                  <a:gd name="T76" fmla="*/ 37 w 510"/>
                  <a:gd name="T77" fmla="*/ 74 h 1165"/>
                  <a:gd name="T78" fmla="*/ 38 w 510"/>
                  <a:gd name="T79" fmla="*/ 75 h 1165"/>
                  <a:gd name="T80" fmla="*/ 40 w 510"/>
                  <a:gd name="T81" fmla="*/ 76 h 1165"/>
                  <a:gd name="T82" fmla="*/ 43 w 510"/>
                  <a:gd name="T83" fmla="*/ 79 h 1165"/>
                  <a:gd name="T84" fmla="*/ 43 w 510"/>
                  <a:gd name="T85" fmla="*/ 79 h 1165"/>
                  <a:gd name="T86" fmla="*/ 47 w 510"/>
                  <a:gd name="T87" fmla="*/ 82 h 1165"/>
                  <a:gd name="T88" fmla="*/ 47 w 510"/>
                  <a:gd name="T89" fmla="*/ 83 h 1165"/>
                  <a:gd name="T90" fmla="*/ 49 w 510"/>
                  <a:gd name="T91" fmla="*/ 84 h 1165"/>
                  <a:gd name="T92" fmla="*/ 52 w 510"/>
                  <a:gd name="T93" fmla="*/ 86 h 1165"/>
                  <a:gd name="T94" fmla="*/ 52 w 510"/>
                  <a:gd name="T95" fmla="*/ 87 h 1165"/>
                  <a:gd name="T96" fmla="*/ 55 w 510"/>
                  <a:gd name="T97" fmla="*/ 89 h 1165"/>
                  <a:gd name="T98" fmla="*/ 55 w 510"/>
                  <a:gd name="T99" fmla="*/ 91 h 1165"/>
                  <a:gd name="T100" fmla="*/ 57 w 510"/>
                  <a:gd name="T101" fmla="*/ 92 h 1165"/>
                  <a:gd name="T102" fmla="*/ 60 w 510"/>
                  <a:gd name="T103" fmla="*/ 94 h 1165"/>
                  <a:gd name="T104" fmla="*/ 60 w 510"/>
                  <a:gd name="T105" fmla="*/ 95 h 1165"/>
                  <a:gd name="T106" fmla="*/ 62 w 510"/>
                  <a:gd name="T107" fmla="*/ 97 h 1165"/>
                  <a:gd name="T108" fmla="*/ 64 w 510"/>
                  <a:gd name="T109" fmla="*/ 99 h 1165"/>
                  <a:gd name="T110" fmla="*/ 65 w 510"/>
                  <a:gd name="T111" fmla="*/ 100 h 1165"/>
                  <a:gd name="T112" fmla="*/ 66 w 510"/>
                  <a:gd name="T113" fmla="*/ 102 h 1165"/>
                  <a:gd name="T114" fmla="*/ 69 w 510"/>
                  <a:gd name="T115" fmla="*/ 104 h 1165"/>
                  <a:gd name="T116" fmla="*/ 69 w 510"/>
                  <a:gd name="T117" fmla="*/ 105 h 1165"/>
                  <a:gd name="T118" fmla="*/ 71 w 510"/>
                  <a:gd name="T119" fmla="*/ 107 h 1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0"/>
                  <a:gd name="T181" fmla="*/ 0 h 1165"/>
                  <a:gd name="T182" fmla="*/ 510 w 510"/>
                  <a:gd name="T183" fmla="*/ 1165 h 1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0" h="1165">
                    <a:moveTo>
                      <a:pt x="0" y="0"/>
                    </a:moveTo>
                    <a:lnTo>
                      <a:pt x="4" y="15"/>
                    </a:lnTo>
                    <a:lnTo>
                      <a:pt x="12" y="43"/>
                    </a:lnTo>
                    <a:lnTo>
                      <a:pt x="11" y="69"/>
                    </a:lnTo>
                    <a:lnTo>
                      <a:pt x="12" y="97"/>
                    </a:lnTo>
                    <a:lnTo>
                      <a:pt x="11" y="125"/>
                    </a:lnTo>
                    <a:lnTo>
                      <a:pt x="11" y="152"/>
                    </a:lnTo>
                    <a:lnTo>
                      <a:pt x="11" y="179"/>
                    </a:lnTo>
                    <a:lnTo>
                      <a:pt x="11" y="207"/>
                    </a:lnTo>
                    <a:lnTo>
                      <a:pt x="11" y="234"/>
                    </a:lnTo>
                    <a:lnTo>
                      <a:pt x="12" y="261"/>
                    </a:lnTo>
                    <a:lnTo>
                      <a:pt x="12" y="289"/>
                    </a:lnTo>
                    <a:lnTo>
                      <a:pt x="12" y="316"/>
                    </a:lnTo>
                    <a:lnTo>
                      <a:pt x="12" y="344"/>
                    </a:lnTo>
                    <a:lnTo>
                      <a:pt x="12" y="371"/>
                    </a:lnTo>
                    <a:lnTo>
                      <a:pt x="12" y="398"/>
                    </a:lnTo>
                    <a:lnTo>
                      <a:pt x="12" y="426"/>
                    </a:lnTo>
                    <a:lnTo>
                      <a:pt x="12" y="453"/>
                    </a:lnTo>
                    <a:lnTo>
                      <a:pt x="12" y="480"/>
                    </a:lnTo>
                    <a:lnTo>
                      <a:pt x="12" y="508"/>
                    </a:lnTo>
                    <a:lnTo>
                      <a:pt x="13" y="536"/>
                    </a:lnTo>
                    <a:lnTo>
                      <a:pt x="14" y="562"/>
                    </a:lnTo>
                    <a:lnTo>
                      <a:pt x="15" y="590"/>
                    </a:lnTo>
                    <a:lnTo>
                      <a:pt x="18" y="618"/>
                    </a:lnTo>
                    <a:lnTo>
                      <a:pt x="23" y="644"/>
                    </a:lnTo>
                    <a:lnTo>
                      <a:pt x="31" y="658"/>
                    </a:lnTo>
                    <a:lnTo>
                      <a:pt x="62" y="671"/>
                    </a:lnTo>
                    <a:lnTo>
                      <a:pt x="65" y="672"/>
                    </a:lnTo>
                    <a:lnTo>
                      <a:pt x="93" y="684"/>
                    </a:lnTo>
                    <a:lnTo>
                      <a:pt x="120" y="700"/>
                    </a:lnTo>
                    <a:lnTo>
                      <a:pt x="124" y="702"/>
                    </a:lnTo>
                    <a:lnTo>
                      <a:pt x="156" y="723"/>
                    </a:lnTo>
                    <a:lnTo>
                      <a:pt x="161" y="727"/>
                    </a:lnTo>
                    <a:lnTo>
                      <a:pt x="187" y="745"/>
                    </a:lnTo>
                    <a:lnTo>
                      <a:pt x="199" y="754"/>
                    </a:lnTo>
                    <a:lnTo>
                      <a:pt x="217" y="767"/>
                    </a:lnTo>
                    <a:lnTo>
                      <a:pt x="236" y="782"/>
                    </a:lnTo>
                    <a:lnTo>
                      <a:pt x="249" y="791"/>
                    </a:lnTo>
                    <a:lnTo>
                      <a:pt x="268" y="809"/>
                    </a:lnTo>
                    <a:lnTo>
                      <a:pt x="280" y="823"/>
                    </a:lnTo>
                    <a:lnTo>
                      <a:pt x="291" y="836"/>
                    </a:lnTo>
                    <a:lnTo>
                      <a:pt x="311" y="861"/>
                    </a:lnTo>
                    <a:lnTo>
                      <a:pt x="314" y="864"/>
                    </a:lnTo>
                    <a:lnTo>
                      <a:pt x="338" y="891"/>
                    </a:lnTo>
                    <a:lnTo>
                      <a:pt x="343" y="899"/>
                    </a:lnTo>
                    <a:lnTo>
                      <a:pt x="358" y="919"/>
                    </a:lnTo>
                    <a:lnTo>
                      <a:pt x="374" y="941"/>
                    </a:lnTo>
                    <a:lnTo>
                      <a:pt x="377" y="946"/>
                    </a:lnTo>
                    <a:lnTo>
                      <a:pt x="396" y="973"/>
                    </a:lnTo>
                    <a:lnTo>
                      <a:pt x="404" y="988"/>
                    </a:lnTo>
                    <a:lnTo>
                      <a:pt x="413" y="1001"/>
                    </a:lnTo>
                    <a:lnTo>
                      <a:pt x="429" y="1028"/>
                    </a:lnTo>
                    <a:lnTo>
                      <a:pt x="436" y="1039"/>
                    </a:lnTo>
                    <a:lnTo>
                      <a:pt x="447" y="1055"/>
                    </a:lnTo>
                    <a:lnTo>
                      <a:pt x="463" y="1083"/>
                    </a:lnTo>
                    <a:lnTo>
                      <a:pt x="467" y="1089"/>
                    </a:lnTo>
                    <a:lnTo>
                      <a:pt x="482" y="1111"/>
                    </a:lnTo>
                    <a:lnTo>
                      <a:pt x="498" y="1137"/>
                    </a:lnTo>
                    <a:lnTo>
                      <a:pt x="498" y="1139"/>
                    </a:lnTo>
                    <a:lnTo>
                      <a:pt x="510" y="116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9" name="Freeform 243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2 w 1962"/>
                  <a:gd name="T1" fmla="*/ 58 h 1725"/>
                  <a:gd name="T2" fmla="*/ 2 w 1962"/>
                  <a:gd name="T3" fmla="*/ 70 h 1725"/>
                  <a:gd name="T4" fmla="*/ 2 w 1962"/>
                  <a:gd name="T5" fmla="*/ 83 h 1725"/>
                  <a:gd name="T6" fmla="*/ 2 w 1962"/>
                  <a:gd name="T7" fmla="*/ 95 h 1725"/>
                  <a:gd name="T8" fmla="*/ 4 w 1962"/>
                  <a:gd name="T9" fmla="*/ 108 h 1725"/>
                  <a:gd name="T10" fmla="*/ 16 w 1962"/>
                  <a:gd name="T11" fmla="*/ 113 h 1725"/>
                  <a:gd name="T12" fmla="*/ 26 w 1962"/>
                  <a:gd name="T13" fmla="*/ 118 h 1725"/>
                  <a:gd name="T14" fmla="*/ 39 w 1962"/>
                  <a:gd name="T15" fmla="*/ 125 h 1725"/>
                  <a:gd name="T16" fmla="*/ 48 w 1962"/>
                  <a:gd name="T17" fmla="*/ 132 h 1725"/>
                  <a:gd name="T18" fmla="*/ 56 w 1962"/>
                  <a:gd name="T19" fmla="*/ 140 h 1725"/>
                  <a:gd name="T20" fmla="*/ 64 w 1962"/>
                  <a:gd name="T21" fmla="*/ 148 h 1725"/>
                  <a:gd name="T22" fmla="*/ 71 w 1962"/>
                  <a:gd name="T23" fmla="*/ 156 h 1725"/>
                  <a:gd name="T24" fmla="*/ 87 w 1962"/>
                  <a:gd name="T25" fmla="*/ 158 h 1725"/>
                  <a:gd name="T26" fmla="*/ 108 w 1962"/>
                  <a:gd name="T27" fmla="*/ 158 h 1725"/>
                  <a:gd name="T28" fmla="*/ 129 w 1962"/>
                  <a:gd name="T29" fmla="*/ 158 h 1725"/>
                  <a:gd name="T30" fmla="*/ 152 w 1962"/>
                  <a:gd name="T31" fmla="*/ 158 h 1725"/>
                  <a:gd name="T32" fmla="*/ 173 w 1962"/>
                  <a:gd name="T33" fmla="*/ 158 h 1725"/>
                  <a:gd name="T34" fmla="*/ 195 w 1962"/>
                  <a:gd name="T35" fmla="*/ 158 h 1725"/>
                  <a:gd name="T36" fmla="*/ 217 w 1962"/>
                  <a:gd name="T37" fmla="*/ 158 h 1725"/>
                  <a:gd name="T38" fmla="*/ 238 w 1962"/>
                  <a:gd name="T39" fmla="*/ 158 h 1725"/>
                  <a:gd name="T40" fmla="*/ 260 w 1962"/>
                  <a:gd name="T41" fmla="*/ 158 h 1725"/>
                  <a:gd name="T42" fmla="*/ 273 w 1962"/>
                  <a:gd name="T43" fmla="*/ 156 h 1725"/>
                  <a:gd name="T44" fmla="*/ 273 w 1962"/>
                  <a:gd name="T45" fmla="*/ 143 h 1725"/>
                  <a:gd name="T46" fmla="*/ 273 w 1962"/>
                  <a:gd name="T47" fmla="*/ 130 h 1725"/>
                  <a:gd name="T48" fmla="*/ 273 w 1962"/>
                  <a:gd name="T49" fmla="*/ 118 h 1725"/>
                  <a:gd name="T50" fmla="*/ 273 w 1962"/>
                  <a:gd name="T51" fmla="*/ 105 h 1725"/>
                  <a:gd name="T52" fmla="*/ 273 w 1962"/>
                  <a:gd name="T53" fmla="*/ 92 h 1725"/>
                  <a:gd name="T54" fmla="*/ 273 w 1962"/>
                  <a:gd name="T55" fmla="*/ 80 h 1725"/>
                  <a:gd name="T56" fmla="*/ 273 w 1962"/>
                  <a:gd name="T57" fmla="*/ 68 h 1725"/>
                  <a:gd name="T58" fmla="*/ 273 w 1962"/>
                  <a:gd name="T59" fmla="*/ 53 h 1725"/>
                  <a:gd name="T60" fmla="*/ 273 w 1962"/>
                  <a:gd name="T61" fmla="*/ 43 h 1725"/>
                  <a:gd name="T62" fmla="*/ 273 w 1962"/>
                  <a:gd name="T63" fmla="*/ 30 h 1725"/>
                  <a:gd name="T64" fmla="*/ 273 w 1962"/>
                  <a:gd name="T65" fmla="*/ 18 h 1725"/>
                  <a:gd name="T66" fmla="*/ 273 w 1962"/>
                  <a:gd name="T67" fmla="*/ 5 h 1725"/>
                  <a:gd name="T68" fmla="*/ 260 w 1962"/>
                  <a:gd name="T69" fmla="*/ 0 h 1725"/>
                  <a:gd name="T70" fmla="*/ 238 w 1962"/>
                  <a:gd name="T71" fmla="*/ 0 h 1725"/>
                  <a:gd name="T72" fmla="*/ 217 w 1962"/>
                  <a:gd name="T73" fmla="*/ 0 h 1725"/>
                  <a:gd name="T74" fmla="*/ 195 w 1962"/>
                  <a:gd name="T75" fmla="*/ 0 h 1725"/>
                  <a:gd name="T76" fmla="*/ 173 w 1962"/>
                  <a:gd name="T77" fmla="*/ 0 h 1725"/>
                  <a:gd name="T78" fmla="*/ 152 w 1962"/>
                  <a:gd name="T79" fmla="*/ 0 h 1725"/>
                  <a:gd name="T80" fmla="*/ 129 w 1962"/>
                  <a:gd name="T81" fmla="*/ 0 h 1725"/>
                  <a:gd name="T82" fmla="*/ 108 w 1962"/>
                  <a:gd name="T83" fmla="*/ 0 h 1725"/>
                  <a:gd name="T84" fmla="*/ 87 w 1962"/>
                  <a:gd name="T85" fmla="*/ 0 h 1725"/>
                  <a:gd name="T86" fmla="*/ 65 w 1962"/>
                  <a:gd name="T87" fmla="*/ 0 h 1725"/>
                  <a:gd name="T88" fmla="*/ 43 w 1962"/>
                  <a:gd name="T89" fmla="*/ 0 h 1725"/>
                  <a:gd name="T90" fmla="*/ 21 w 1962"/>
                  <a:gd name="T91" fmla="*/ 0 h 1725"/>
                  <a:gd name="T92" fmla="*/ 2 w 1962"/>
                  <a:gd name="T93" fmla="*/ 0 h 1725"/>
                  <a:gd name="T94" fmla="*/ 0 w 1962"/>
                  <a:gd name="T95" fmla="*/ 10 h 1725"/>
                  <a:gd name="T96" fmla="*/ 0 w 1962"/>
                  <a:gd name="T97" fmla="*/ 23 h 1725"/>
                  <a:gd name="T98" fmla="*/ 0 w 1962"/>
                  <a:gd name="T99" fmla="*/ 35 h 1725"/>
                  <a:gd name="T100" fmla="*/ 0 w 1962"/>
                  <a:gd name="T101" fmla="*/ 48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534"/>
                    </a:moveTo>
                    <a:lnTo>
                      <a:pt x="4" y="547"/>
                    </a:lnTo>
                    <a:lnTo>
                      <a:pt x="11" y="575"/>
                    </a:lnTo>
                    <a:lnTo>
                      <a:pt x="16" y="603"/>
                    </a:lnTo>
                    <a:lnTo>
                      <a:pt x="16" y="629"/>
                    </a:lnTo>
                    <a:lnTo>
                      <a:pt x="16" y="657"/>
                    </a:lnTo>
                    <a:lnTo>
                      <a:pt x="16" y="685"/>
                    </a:lnTo>
                    <a:lnTo>
                      <a:pt x="16" y="712"/>
                    </a:lnTo>
                    <a:lnTo>
                      <a:pt x="16" y="739"/>
                    </a:lnTo>
                    <a:lnTo>
                      <a:pt x="16" y="767"/>
                    </a:lnTo>
                    <a:lnTo>
                      <a:pt x="16" y="794"/>
                    </a:lnTo>
                    <a:lnTo>
                      <a:pt x="16" y="821"/>
                    </a:lnTo>
                    <a:lnTo>
                      <a:pt x="16" y="849"/>
                    </a:lnTo>
                    <a:lnTo>
                      <a:pt x="16" y="876"/>
                    </a:lnTo>
                    <a:lnTo>
                      <a:pt x="16" y="904"/>
                    </a:lnTo>
                    <a:lnTo>
                      <a:pt x="16" y="931"/>
                    </a:lnTo>
                    <a:lnTo>
                      <a:pt x="16" y="958"/>
                    </a:lnTo>
                    <a:lnTo>
                      <a:pt x="16" y="986"/>
                    </a:lnTo>
                    <a:lnTo>
                      <a:pt x="17" y="1013"/>
                    </a:lnTo>
                    <a:lnTo>
                      <a:pt x="17" y="1040"/>
                    </a:lnTo>
                    <a:lnTo>
                      <a:pt x="18" y="1068"/>
                    </a:lnTo>
                    <a:lnTo>
                      <a:pt x="19" y="1096"/>
                    </a:lnTo>
                    <a:lnTo>
                      <a:pt x="20" y="1122"/>
                    </a:lnTo>
                    <a:lnTo>
                      <a:pt x="22" y="1150"/>
                    </a:lnTo>
                    <a:lnTo>
                      <a:pt x="28" y="1178"/>
                    </a:lnTo>
                    <a:lnTo>
                      <a:pt x="31" y="1192"/>
                    </a:lnTo>
                    <a:lnTo>
                      <a:pt x="62" y="1203"/>
                    </a:lnTo>
                    <a:lnTo>
                      <a:pt x="65" y="1204"/>
                    </a:lnTo>
                    <a:lnTo>
                      <a:pt x="93" y="1221"/>
                    </a:lnTo>
                    <a:lnTo>
                      <a:pt x="112" y="1232"/>
                    </a:lnTo>
                    <a:lnTo>
                      <a:pt x="124" y="1238"/>
                    </a:lnTo>
                    <a:lnTo>
                      <a:pt x="154" y="1260"/>
                    </a:lnTo>
                    <a:lnTo>
                      <a:pt x="156" y="1260"/>
                    </a:lnTo>
                    <a:lnTo>
                      <a:pt x="187" y="1283"/>
                    </a:lnTo>
                    <a:lnTo>
                      <a:pt x="192" y="1287"/>
                    </a:lnTo>
                    <a:lnTo>
                      <a:pt x="217" y="1304"/>
                    </a:lnTo>
                    <a:lnTo>
                      <a:pt x="229" y="1314"/>
                    </a:lnTo>
                    <a:lnTo>
                      <a:pt x="249" y="1331"/>
                    </a:lnTo>
                    <a:lnTo>
                      <a:pt x="260" y="1342"/>
                    </a:lnTo>
                    <a:lnTo>
                      <a:pt x="280" y="1363"/>
                    </a:lnTo>
                    <a:lnTo>
                      <a:pt x="286" y="1369"/>
                    </a:lnTo>
                    <a:lnTo>
                      <a:pt x="307" y="1396"/>
                    </a:lnTo>
                    <a:lnTo>
                      <a:pt x="311" y="1402"/>
                    </a:lnTo>
                    <a:lnTo>
                      <a:pt x="331" y="1424"/>
                    </a:lnTo>
                    <a:lnTo>
                      <a:pt x="343" y="1439"/>
                    </a:lnTo>
                    <a:lnTo>
                      <a:pt x="352" y="1451"/>
                    </a:lnTo>
                    <a:lnTo>
                      <a:pt x="371" y="1479"/>
                    </a:lnTo>
                    <a:lnTo>
                      <a:pt x="374" y="1482"/>
                    </a:lnTo>
                    <a:lnTo>
                      <a:pt x="392" y="1506"/>
                    </a:lnTo>
                    <a:lnTo>
                      <a:pt x="404" y="1526"/>
                    </a:lnTo>
                    <a:lnTo>
                      <a:pt x="410" y="1533"/>
                    </a:lnTo>
                    <a:lnTo>
                      <a:pt x="428" y="1561"/>
                    </a:lnTo>
                    <a:lnTo>
                      <a:pt x="436" y="1575"/>
                    </a:lnTo>
                    <a:lnTo>
                      <a:pt x="444" y="1588"/>
                    </a:lnTo>
                    <a:lnTo>
                      <a:pt x="462" y="1615"/>
                    </a:lnTo>
                    <a:lnTo>
                      <a:pt x="467" y="1625"/>
                    </a:lnTo>
                    <a:lnTo>
                      <a:pt x="478" y="1643"/>
                    </a:lnTo>
                    <a:lnTo>
                      <a:pt x="498" y="1671"/>
                    </a:lnTo>
                    <a:lnTo>
                      <a:pt x="498" y="1672"/>
                    </a:lnTo>
                    <a:lnTo>
                      <a:pt x="513" y="1697"/>
                    </a:lnTo>
                    <a:lnTo>
                      <a:pt x="52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9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582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60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0" name="Freeform 244"/>
              <p:cNvSpPr>
                <a:spLocks/>
              </p:cNvSpPr>
              <p:nvPr/>
            </p:nvSpPr>
            <p:spPr bwMode="auto">
              <a:xfrm>
                <a:off x="596" y="4367"/>
                <a:ext cx="322" cy="655"/>
              </a:xfrm>
              <a:custGeom>
                <a:avLst/>
                <a:gdLst>
                  <a:gd name="T0" fmla="*/ 0 w 528"/>
                  <a:gd name="T1" fmla="*/ 0 h 1191"/>
                  <a:gd name="T2" fmla="*/ 1 w 528"/>
                  <a:gd name="T3" fmla="*/ 1 h 1191"/>
                  <a:gd name="T4" fmla="*/ 1 w 528"/>
                  <a:gd name="T5" fmla="*/ 4 h 1191"/>
                  <a:gd name="T6" fmla="*/ 2 w 528"/>
                  <a:gd name="T7" fmla="*/ 7 h 1191"/>
                  <a:gd name="T8" fmla="*/ 2 w 528"/>
                  <a:gd name="T9" fmla="*/ 9 h 1191"/>
                  <a:gd name="T10" fmla="*/ 2 w 528"/>
                  <a:gd name="T11" fmla="*/ 11 h 1191"/>
                  <a:gd name="T12" fmla="*/ 2 w 528"/>
                  <a:gd name="T13" fmla="*/ 14 h 1191"/>
                  <a:gd name="T14" fmla="*/ 2 w 528"/>
                  <a:gd name="T15" fmla="*/ 16 h 1191"/>
                  <a:gd name="T16" fmla="*/ 2 w 528"/>
                  <a:gd name="T17" fmla="*/ 19 h 1191"/>
                  <a:gd name="T18" fmla="*/ 2 w 528"/>
                  <a:gd name="T19" fmla="*/ 21 h 1191"/>
                  <a:gd name="T20" fmla="*/ 2 w 528"/>
                  <a:gd name="T21" fmla="*/ 24 h 1191"/>
                  <a:gd name="T22" fmla="*/ 2 w 528"/>
                  <a:gd name="T23" fmla="*/ 26 h 1191"/>
                  <a:gd name="T24" fmla="*/ 2 w 528"/>
                  <a:gd name="T25" fmla="*/ 29 h 1191"/>
                  <a:gd name="T26" fmla="*/ 2 w 528"/>
                  <a:gd name="T27" fmla="*/ 31 h 1191"/>
                  <a:gd name="T28" fmla="*/ 2 w 528"/>
                  <a:gd name="T29" fmla="*/ 34 h 1191"/>
                  <a:gd name="T30" fmla="*/ 2 w 528"/>
                  <a:gd name="T31" fmla="*/ 36 h 1191"/>
                  <a:gd name="T32" fmla="*/ 2 w 528"/>
                  <a:gd name="T33" fmla="*/ 38 h 1191"/>
                  <a:gd name="T34" fmla="*/ 2 w 528"/>
                  <a:gd name="T35" fmla="*/ 41 h 1191"/>
                  <a:gd name="T36" fmla="*/ 2 w 528"/>
                  <a:gd name="T37" fmla="*/ 44 h 1191"/>
                  <a:gd name="T38" fmla="*/ 2 w 528"/>
                  <a:gd name="T39" fmla="*/ 46 h 1191"/>
                  <a:gd name="T40" fmla="*/ 2 w 528"/>
                  <a:gd name="T41" fmla="*/ 49 h 1191"/>
                  <a:gd name="T42" fmla="*/ 2 w 528"/>
                  <a:gd name="T43" fmla="*/ 51 h 1191"/>
                  <a:gd name="T44" fmla="*/ 2 w 528"/>
                  <a:gd name="T45" fmla="*/ 54 h 1191"/>
                  <a:gd name="T46" fmla="*/ 3 w 528"/>
                  <a:gd name="T47" fmla="*/ 56 h 1191"/>
                  <a:gd name="T48" fmla="*/ 4 w 528"/>
                  <a:gd name="T49" fmla="*/ 59 h 1191"/>
                  <a:gd name="T50" fmla="*/ 4 w 528"/>
                  <a:gd name="T51" fmla="*/ 60 h 1191"/>
                  <a:gd name="T52" fmla="*/ 9 w 528"/>
                  <a:gd name="T53" fmla="*/ 61 h 1191"/>
                  <a:gd name="T54" fmla="*/ 9 w 528"/>
                  <a:gd name="T55" fmla="*/ 61 h 1191"/>
                  <a:gd name="T56" fmla="*/ 13 w 528"/>
                  <a:gd name="T57" fmla="*/ 63 h 1191"/>
                  <a:gd name="T58" fmla="*/ 15 w 528"/>
                  <a:gd name="T59" fmla="*/ 64 h 1191"/>
                  <a:gd name="T60" fmla="*/ 17 w 528"/>
                  <a:gd name="T61" fmla="*/ 64 h 1191"/>
                  <a:gd name="T62" fmla="*/ 21 w 528"/>
                  <a:gd name="T63" fmla="*/ 66 h 1191"/>
                  <a:gd name="T64" fmla="*/ 21 w 528"/>
                  <a:gd name="T65" fmla="*/ 66 h 1191"/>
                  <a:gd name="T66" fmla="*/ 26 w 528"/>
                  <a:gd name="T67" fmla="*/ 69 h 1191"/>
                  <a:gd name="T68" fmla="*/ 26 w 528"/>
                  <a:gd name="T69" fmla="*/ 69 h 1191"/>
                  <a:gd name="T70" fmla="*/ 30 w 528"/>
                  <a:gd name="T71" fmla="*/ 70 h 1191"/>
                  <a:gd name="T72" fmla="*/ 32 w 528"/>
                  <a:gd name="T73" fmla="*/ 71 h 1191"/>
                  <a:gd name="T74" fmla="*/ 35 w 528"/>
                  <a:gd name="T75" fmla="*/ 73 h 1191"/>
                  <a:gd name="T76" fmla="*/ 36 w 528"/>
                  <a:gd name="T77" fmla="*/ 74 h 1191"/>
                  <a:gd name="T78" fmla="*/ 38 w 528"/>
                  <a:gd name="T79" fmla="*/ 76 h 1191"/>
                  <a:gd name="T80" fmla="*/ 40 w 528"/>
                  <a:gd name="T81" fmla="*/ 76 h 1191"/>
                  <a:gd name="T82" fmla="*/ 43 w 528"/>
                  <a:gd name="T83" fmla="*/ 79 h 1191"/>
                  <a:gd name="T84" fmla="*/ 43 w 528"/>
                  <a:gd name="T85" fmla="*/ 79 h 1191"/>
                  <a:gd name="T86" fmla="*/ 46 w 528"/>
                  <a:gd name="T87" fmla="*/ 81 h 1191"/>
                  <a:gd name="T88" fmla="*/ 47 w 528"/>
                  <a:gd name="T89" fmla="*/ 83 h 1191"/>
                  <a:gd name="T90" fmla="*/ 49 w 528"/>
                  <a:gd name="T91" fmla="*/ 84 h 1191"/>
                  <a:gd name="T92" fmla="*/ 51 w 528"/>
                  <a:gd name="T93" fmla="*/ 86 h 1191"/>
                  <a:gd name="T94" fmla="*/ 52 w 528"/>
                  <a:gd name="T95" fmla="*/ 87 h 1191"/>
                  <a:gd name="T96" fmla="*/ 54 w 528"/>
                  <a:gd name="T97" fmla="*/ 89 h 1191"/>
                  <a:gd name="T98" fmla="*/ 55 w 528"/>
                  <a:gd name="T99" fmla="*/ 91 h 1191"/>
                  <a:gd name="T100" fmla="*/ 57 w 528"/>
                  <a:gd name="T101" fmla="*/ 91 h 1191"/>
                  <a:gd name="T102" fmla="*/ 59 w 528"/>
                  <a:gd name="T103" fmla="*/ 94 h 1191"/>
                  <a:gd name="T104" fmla="*/ 60 w 528"/>
                  <a:gd name="T105" fmla="*/ 95 h 1191"/>
                  <a:gd name="T106" fmla="*/ 62 w 528"/>
                  <a:gd name="T107" fmla="*/ 96 h 1191"/>
                  <a:gd name="T108" fmla="*/ 64 w 528"/>
                  <a:gd name="T109" fmla="*/ 99 h 1191"/>
                  <a:gd name="T110" fmla="*/ 65 w 528"/>
                  <a:gd name="T111" fmla="*/ 100 h 1191"/>
                  <a:gd name="T112" fmla="*/ 66 w 528"/>
                  <a:gd name="T113" fmla="*/ 101 h 1191"/>
                  <a:gd name="T114" fmla="*/ 69 w 528"/>
                  <a:gd name="T115" fmla="*/ 104 h 1191"/>
                  <a:gd name="T116" fmla="*/ 69 w 528"/>
                  <a:gd name="T117" fmla="*/ 104 h 1191"/>
                  <a:gd name="T118" fmla="*/ 71 w 528"/>
                  <a:gd name="T119" fmla="*/ 107 h 1191"/>
                  <a:gd name="T120" fmla="*/ 73 w 528"/>
                  <a:gd name="T121" fmla="*/ 109 h 1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8"/>
                  <a:gd name="T184" fmla="*/ 0 h 1191"/>
                  <a:gd name="T185" fmla="*/ 528 w 528"/>
                  <a:gd name="T186" fmla="*/ 1191 h 1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8" h="1191">
                    <a:moveTo>
                      <a:pt x="0" y="0"/>
                    </a:moveTo>
                    <a:lnTo>
                      <a:pt x="4" y="13"/>
                    </a:lnTo>
                    <a:lnTo>
                      <a:pt x="11" y="41"/>
                    </a:lnTo>
                    <a:lnTo>
                      <a:pt x="16" y="69"/>
                    </a:lnTo>
                    <a:lnTo>
                      <a:pt x="16" y="95"/>
                    </a:lnTo>
                    <a:lnTo>
                      <a:pt x="16" y="123"/>
                    </a:lnTo>
                    <a:lnTo>
                      <a:pt x="16" y="151"/>
                    </a:lnTo>
                    <a:lnTo>
                      <a:pt x="16" y="178"/>
                    </a:lnTo>
                    <a:lnTo>
                      <a:pt x="16" y="205"/>
                    </a:lnTo>
                    <a:lnTo>
                      <a:pt x="16" y="233"/>
                    </a:lnTo>
                    <a:lnTo>
                      <a:pt x="16" y="260"/>
                    </a:lnTo>
                    <a:lnTo>
                      <a:pt x="16" y="287"/>
                    </a:lnTo>
                    <a:lnTo>
                      <a:pt x="16" y="315"/>
                    </a:lnTo>
                    <a:lnTo>
                      <a:pt x="16" y="342"/>
                    </a:lnTo>
                    <a:lnTo>
                      <a:pt x="16" y="370"/>
                    </a:lnTo>
                    <a:lnTo>
                      <a:pt x="16" y="397"/>
                    </a:lnTo>
                    <a:lnTo>
                      <a:pt x="16" y="424"/>
                    </a:lnTo>
                    <a:lnTo>
                      <a:pt x="16" y="452"/>
                    </a:lnTo>
                    <a:lnTo>
                      <a:pt x="17" y="479"/>
                    </a:lnTo>
                    <a:lnTo>
                      <a:pt x="17" y="506"/>
                    </a:lnTo>
                    <a:lnTo>
                      <a:pt x="18" y="534"/>
                    </a:lnTo>
                    <a:lnTo>
                      <a:pt x="19" y="562"/>
                    </a:lnTo>
                    <a:lnTo>
                      <a:pt x="20" y="588"/>
                    </a:lnTo>
                    <a:lnTo>
                      <a:pt x="22" y="616"/>
                    </a:lnTo>
                    <a:lnTo>
                      <a:pt x="28" y="644"/>
                    </a:lnTo>
                    <a:lnTo>
                      <a:pt x="31" y="658"/>
                    </a:lnTo>
                    <a:lnTo>
                      <a:pt x="62" y="669"/>
                    </a:lnTo>
                    <a:lnTo>
                      <a:pt x="65" y="670"/>
                    </a:lnTo>
                    <a:lnTo>
                      <a:pt x="93" y="687"/>
                    </a:lnTo>
                    <a:lnTo>
                      <a:pt x="112" y="698"/>
                    </a:lnTo>
                    <a:lnTo>
                      <a:pt x="124" y="704"/>
                    </a:lnTo>
                    <a:lnTo>
                      <a:pt x="154" y="726"/>
                    </a:lnTo>
                    <a:lnTo>
                      <a:pt x="156" y="726"/>
                    </a:lnTo>
                    <a:lnTo>
                      <a:pt x="187" y="749"/>
                    </a:lnTo>
                    <a:lnTo>
                      <a:pt x="192" y="753"/>
                    </a:lnTo>
                    <a:lnTo>
                      <a:pt x="217" y="770"/>
                    </a:lnTo>
                    <a:lnTo>
                      <a:pt x="229" y="780"/>
                    </a:lnTo>
                    <a:lnTo>
                      <a:pt x="249" y="797"/>
                    </a:lnTo>
                    <a:lnTo>
                      <a:pt x="260" y="808"/>
                    </a:lnTo>
                    <a:lnTo>
                      <a:pt x="280" y="829"/>
                    </a:lnTo>
                    <a:lnTo>
                      <a:pt x="286" y="835"/>
                    </a:lnTo>
                    <a:lnTo>
                      <a:pt x="307" y="862"/>
                    </a:lnTo>
                    <a:lnTo>
                      <a:pt x="311" y="868"/>
                    </a:lnTo>
                    <a:lnTo>
                      <a:pt x="331" y="890"/>
                    </a:lnTo>
                    <a:lnTo>
                      <a:pt x="343" y="905"/>
                    </a:lnTo>
                    <a:lnTo>
                      <a:pt x="352" y="917"/>
                    </a:lnTo>
                    <a:lnTo>
                      <a:pt x="371" y="945"/>
                    </a:lnTo>
                    <a:lnTo>
                      <a:pt x="374" y="948"/>
                    </a:lnTo>
                    <a:lnTo>
                      <a:pt x="392" y="972"/>
                    </a:lnTo>
                    <a:lnTo>
                      <a:pt x="404" y="992"/>
                    </a:lnTo>
                    <a:lnTo>
                      <a:pt x="410" y="999"/>
                    </a:lnTo>
                    <a:lnTo>
                      <a:pt x="428" y="1027"/>
                    </a:lnTo>
                    <a:lnTo>
                      <a:pt x="436" y="1041"/>
                    </a:lnTo>
                    <a:lnTo>
                      <a:pt x="444" y="1054"/>
                    </a:lnTo>
                    <a:lnTo>
                      <a:pt x="462" y="1081"/>
                    </a:lnTo>
                    <a:lnTo>
                      <a:pt x="467" y="1091"/>
                    </a:lnTo>
                    <a:lnTo>
                      <a:pt x="478" y="1109"/>
                    </a:lnTo>
                    <a:lnTo>
                      <a:pt x="498" y="1137"/>
                    </a:lnTo>
                    <a:lnTo>
                      <a:pt x="498" y="1138"/>
                    </a:lnTo>
                    <a:lnTo>
                      <a:pt x="513" y="1163"/>
                    </a:lnTo>
                    <a:lnTo>
                      <a:pt x="528" y="119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1" name="Freeform 245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3 w 1962"/>
                  <a:gd name="T1" fmla="*/ 56 h 1725"/>
                  <a:gd name="T2" fmla="*/ 3 w 1962"/>
                  <a:gd name="T3" fmla="*/ 68 h 1725"/>
                  <a:gd name="T4" fmla="*/ 3 w 1962"/>
                  <a:gd name="T5" fmla="*/ 80 h 1725"/>
                  <a:gd name="T6" fmla="*/ 3 w 1962"/>
                  <a:gd name="T7" fmla="*/ 92 h 1725"/>
                  <a:gd name="T8" fmla="*/ 4 w 1962"/>
                  <a:gd name="T9" fmla="*/ 105 h 1725"/>
                  <a:gd name="T10" fmla="*/ 17 w 1962"/>
                  <a:gd name="T11" fmla="*/ 110 h 1725"/>
                  <a:gd name="T12" fmla="*/ 29 w 1962"/>
                  <a:gd name="T13" fmla="*/ 116 h 1725"/>
                  <a:gd name="T14" fmla="*/ 39 w 1962"/>
                  <a:gd name="T15" fmla="*/ 122 h 1725"/>
                  <a:gd name="T16" fmla="*/ 48 w 1962"/>
                  <a:gd name="T17" fmla="*/ 129 h 1725"/>
                  <a:gd name="T18" fmla="*/ 56 w 1962"/>
                  <a:gd name="T19" fmla="*/ 137 h 1725"/>
                  <a:gd name="T20" fmla="*/ 64 w 1962"/>
                  <a:gd name="T21" fmla="*/ 146 h 1725"/>
                  <a:gd name="T22" fmla="*/ 71 w 1962"/>
                  <a:gd name="T23" fmla="*/ 153 h 1725"/>
                  <a:gd name="T24" fmla="*/ 82 w 1962"/>
                  <a:gd name="T25" fmla="*/ 158 h 1725"/>
                  <a:gd name="T26" fmla="*/ 104 w 1962"/>
                  <a:gd name="T27" fmla="*/ 158 h 1725"/>
                  <a:gd name="T28" fmla="*/ 125 w 1962"/>
                  <a:gd name="T29" fmla="*/ 158 h 1725"/>
                  <a:gd name="T30" fmla="*/ 147 w 1962"/>
                  <a:gd name="T31" fmla="*/ 158 h 1725"/>
                  <a:gd name="T32" fmla="*/ 169 w 1962"/>
                  <a:gd name="T33" fmla="*/ 158 h 1725"/>
                  <a:gd name="T34" fmla="*/ 191 w 1962"/>
                  <a:gd name="T35" fmla="*/ 158 h 1725"/>
                  <a:gd name="T36" fmla="*/ 212 w 1962"/>
                  <a:gd name="T37" fmla="*/ 158 h 1725"/>
                  <a:gd name="T38" fmla="*/ 233 w 1962"/>
                  <a:gd name="T39" fmla="*/ 158 h 1725"/>
                  <a:gd name="T40" fmla="*/ 255 w 1962"/>
                  <a:gd name="T41" fmla="*/ 158 h 1725"/>
                  <a:gd name="T42" fmla="*/ 273 w 1962"/>
                  <a:gd name="T43" fmla="*/ 158 h 1725"/>
                  <a:gd name="T44" fmla="*/ 273 w 1962"/>
                  <a:gd name="T45" fmla="*/ 146 h 1725"/>
                  <a:gd name="T46" fmla="*/ 273 w 1962"/>
                  <a:gd name="T47" fmla="*/ 133 h 1725"/>
                  <a:gd name="T48" fmla="*/ 273 w 1962"/>
                  <a:gd name="T49" fmla="*/ 120 h 1725"/>
                  <a:gd name="T50" fmla="*/ 273 w 1962"/>
                  <a:gd name="T51" fmla="*/ 108 h 1725"/>
                  <a:gd name="T52" fmla="*/ 273 w 1962"/>
                  <a:gd name="T53" fmla="*/ 95 h 1725"/>
                  <a:gd name="T54" fmla="*/ 273 w 1962"/>
                  <a:gd name="T55" fmla="*/ 83 h 1725"/>
                  <a:gd name="T56" fmla="*/ 273 w 1962"/>
                  <a:gd name="T57" fmla="*/ 70 h 1725"/>
                  <a:gd name="T58" fmla="*/ 273 w 1962"/>
                  <a:gd name="T59" fmla="*/ 58 h 1725"/>
                  <a:gd name="T60" fmla="*/ 273 w 1962"/>
                  <a:gd name="T61" fmla="*/ 45 h 1725"/>
                  <a:gd name="T62" fmla="*/ 273 w 1962"/>
                  <a:gd name="T63" fmla="*/ 32 h 1725"/>
                  <a:gd name="T64" fmla="*/ 273 w 1962"/>
                  <a:gd name="T65" fmla="*/ 20 h 1725"/>
                  <a:gd name="T66" fmla="*/ 273 w 1962"/>
                  <a:gd name="T67" fmla="*/ 8 h 1725"/>
                  <a:gd name="T68" fmla="*/ 264 w 1962"/>
                  <a:gd name="T69" fmla="*/ 0 h 1725"/>
                  <a:gd name="T70" fmla="*/ 242 w 1962"/>
                  <a:gd name="T71" fmla="*/ 0 h 1725"/>
                  <a:gd name="T72" fmla="*/ 220 w 1962"/>
                  <a:gd name="T73" fmla="*/ 0 h 1725"/>
                  <a:gd name="T74" fmla="*/ 199 w 1962"/>
                  <a:gd name="T75" fmla="*/ 0 h 1725"/>
                  <a:gd name="T76" fmla="*/ 178 w 1962"/>
                  <a:gd name="T77" fmla="*/ 0 h 1725"/>
                  <a:gd name="T78" fmla="*/ 156 w 1962"/>
                  <a:gd name="T79" fmla="*/ 0 h 1725"/>
                  <a:gd name="T80" fmla="*/ 134 w 1962"/>
                  <a:gd name="T81" fmla="*/ 0 h 1725"/>
                  <a:gd name="T82" fmla="*/ 112 w 1962"/>
                  <a:gd name="T83" fmla="*/ 0 h 1725"/>
                  <a:gd name="T84" fmla="*/ 91 w 1962"/>
                  <a:gd name="T85" fmla="*/ 0 h 1725"/>
                  <a:gd name="T86" fmla="*/ 70 w 1962"/>
                  <a:gd name="T87" fmla="*/ 0 h 1725"/>
                  <a:gd name="T88" fmla="*/ 48 w 1962"/>
                  <a:gd name="T89" fmla="*/ 0 h 1725"/>
                  <a:gd name="T90" fmla="*/ 26 w 1962"/>
                  <a:gd name="T91" fmla="*/ 0 h 1725"/>
                  <a:gd name="T92" fmla="*/ 4 w 1962"/>
                  <a:gd name="T93" fmla="*/ 0 h 1725"/>
                  <a:gd name="T94" fmla="*/ 0 w 1962"/>
                  <a:gd name="T95" fmla="*/ 8 h 1725"/>
                  <a:gd name="T96" fmla="*/ 0 w 1962"/>
                  <a:gd name="T97" fmla="*/ 20 h 1725"/>
                  <a:gd name="T98" fmla="*/ 0 w 1962"/>
                  <a:gd name="T99" fmla="*/ 32 h 1725"/>
                  <a:gd name="T100" fmla="*/ 0 w 1962"/>
                  <a:gd name="T101" fmla="*/ 45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497"/>
                    </a:moveTo>
                    <a:lnTo>
                      <a:pt x="7" y="521"/>
                    </a:lnTo>
                    <a:lnTo>
                      <a:pt x="13" y="547"/>
                    </a:lnTo>
                    <a:lnTo>
                      <a:pt x="17" y="575"/>
                    </a:lnTo>
                    <a:lnTo>
                      <a:pt x="21" y="603"/>
                    </a:lnTo>
                    <a:lnTo>
                      <a:pt x="21" y="629"/>
                    </a:lnTo>
                    <a:lnTo>
                      <a:pt x="21" y="657"/>
                    </a:lnTo>
                    <a:lnTo>
                      <a:pt x="21" y="685"/>
                    </a:lnTo>
                    <a:lnTo>
                      <a:pt x="21" y="712"/>
                    </a:lnTo>
                    <a:lnTo>
                      <a:pt x="21" y="739"/>
                    </a:lnTo>
                    <a:lnTo>
                      <a:pt x="20" y="767"/>
                    </a:lnTo>
                    <a:lnTo>
                      <a:pt x="21" y="794"/>
                    </a:lnTo>
                    <a:lnTo>
                      <a:pt x="21" y="821"/>
                    </a:lnTo>
                    <a:lnTo>
                      <a:pt x="21" y="849"/>
                    </a:lnTo>
                    <a:lnTo>
                      <a:pt x="21" y="876"/>
                    </a:lnTo>
                    <a:lnTo>
                      <a:pt x="21" y="904"/>
                    </a:lnTo>
                    <a:lnTo>
                      <a:pt x="21" y="931"/>
                    </a:lnTo>
                    <a:lnTo>
                      <a:pt x="21" y="958"/>
                    </a:lnTo>
                    <a:lnTo>
                      <a:pt x="21" y="986"/>
                    </a:lnTo>
                    <a:lnTo>
                      <a:pt x="22" y="1013"/>
                    </a:lnTo>
                    <a:lnTo>
                      <a:pt x="22" y="1040"/>
                    </a:lnTo>
                    <a:lnTo>
                      <a:pt x="23" y="1068"/>
                    </a:lnTo>
                    <a:lnTo>
                      <a:pt x="24" y="1096"/>
                    </a:lnTo>
                    <a:lnTo>
                      <a:pt x="27" y="1122"/>
                    </a:lnTo>
                    <a:lnTo>
                      <a:pt x="30" y="1150"/>
                    </a:lnTo>
                    <a:lnTo>
                      <a:pt x="31" y="1155"/>
                    </a:lnTo>
                    <a:lnTo>
                      <a:pt x="62" y="1163"/>
                    </a:lnTo>
                    <a:lnTo>
                      <a:pt x="87" y="1178"/>
                    </a:lnTo>
                    <a:lnTo>
                      <a:pt x="93" y="1181"/>
                    </a:lnTo>
                    <a:lnTo>
                      <a:pt x="124" y="1199"/>
                    </a:lnTo>
                    <a:lnTo>
                      <a:pt x="133" y="1204"/>
                    </a:lnTo>
                    <a:lnTo>
                      <a:pt x="156" y="1218"/>
                    </a:lnTo>
                    <a:lnTo>
                      <a:pt x="171" y="1232"/>
                    </a:lnTo>
                    <a:lnTo>
                      <a:pt x="187" y="1243"/>
                    </a:lnTo>
                    <a:lnTo>
                      <a:pt x="210" y="1260"/>
                    </a:lnTo>
                    <a:lnTo>
                      <a:pt x="217" y="1266"/>
                    </a:lnTo>
                    <a:lnTo>
                      <a:pt x="241" y="1287"/>
                    </a:lnTo>
                    <a:lnTo>
                      <a:pt x="249" y="1294"/>
                    </a:lnTo>
                    <a:lnTo>
                      <a:pt x="268" y="1314"/>
                    </a:lnTo>
                    <a:lnTo>
                      <a:pt x="280" y="1329"/>
                    </a:lnTo>
                    <a:lnTo>
                      <a:pt x="291" y="1342"/>
                    </a:lnTo>
                    <a:lnTo>
                      <a:pt x="311" y="1369"/>
                    </a:lnTo>
                    <a:lnTo>
                      <a:pt x="311" y="1370"/>
                    </a:lnTo>
                    <a:lnTo>
                      <a:pt x="335" y="1396"/>
                    </a:lnTo>
                    <a:lnTo>
                      <a:pt x="343" y="1408"/>
                    </a:lnTo>
                    <a:lnTo>
                      <a:pt x="355" y="1424"/>
                    </a:lnTo>
                    <a:lnTo>
                      <a:pt x="371" y="1451"/>
                    </a:lnTo>
                    <a:lnTo>
                      <a:pt x="374" y="1455"/>
                    </a:lnTo>
                    <a:lnTo>
                      <a:pt x="394" y="1479"/>
                    </a:lnTo>
                    <a:lnTo>
                      <a:pt x="404" y="1498"/>
                    </a:lnTo>
                    <a:lnTo>
                      <a:pt x="410" y="1506"/>
                    </a:lnTo>
                    <a:lnTo>
                      <a:pt x="429" y="1533"/>
                    </a:lnTo>
                    <a:lnTo>
                      <a:pt x="436" y="1545"/>
                    </a:lnTo>
                    <a:lnTo>
                      <a:pt x="447" y="1561"/>
                    </a:lnTo>
                    <a:lnTo>
                      <a:pt x="462" y="1588"/>
                    </a:lnTo>
                    <a:lnTo>
                      <a:pt x="467" y="1597"/>
                    </a:lnTo>
                    <a:lnTo>
                      <a:pt x="480" y="1615"/>
                    </a:lnTo>
                    <a:lnTo>
                      <a:pt x="495" y="1643"/>
                    </a:lnTo>
                    <a:lnTo>
                      <a:pt x="498" y="1647"/>
                    </a:lnTo>
                    <a:lnTo>
                      <a:pt x="515" y="1671"/>
                    </a:lnTo>
                    <a:lnTo>
                      <a:pt x="529" y="1697"/>
                    </a:lnTo>
                    <a:lnTo>
                      <a:pt x="530" y="1698"/>
                    </a:lnTo>
                    <a:lnTo>
                      <a:pt x="545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54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49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76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2" name="Freeform 246"/>
              <p:cNvSpPr>
                <a:spLocks/>
              </p:cNvSpPr>
              <p:nvPr/>
            </p:nvSpPr>
            <p:spPr bwMode="auto">
              <a:xfrm>
                <a:off x="596" y="4347"/>
                <a:ext cx="332" cy="675"/>
              </a:xfrm>
              <a:custGeom>
                <a:avLst/>
                <a:gdLst>
                  <a:gd name="T0" fmla="*/ 0 w 545"/>
                  <a:gd name="T1" fmla="*/ 0 h 1228"/>
                  <a:gd name="T2" fmla="*/ 1 w 545"/>
                  <a:gd name="T3" fmla="*/ 2 h 1228"/>
                  <a:gd name="T4" fmla="*/ 2 w 545"/>
                  <a:gd name="T5" fmla="*/ 4 h 1228"/>
                  <a:gd name="T6" fmla="*/ 2 w 545"/>
                  <a:gd name="T7" fmla="*/ 7 h 1228"/>
                  <a:gd name="T8" fmla="*/ 3 w 545"/>
                  <a:gd name="T9" fmla="*/ 10 h 1228"/>
                  <a:gd name="T10" fmla="*/ 3 w 545"/>
                  <a:gd name="T11" fmla="*/ 12 h 1228"/>
                  <a:gd name="T12" fmla="*/ 3 w 545"/>
                  <a:gd name="T13" fmla="*/ 14 h 1228"/>
                  <a:gd name="T14" fmla="*/ 3 w 545"/>
                  <a:gd name="T15" fmla="*/ 17 h 1228"/>
                  <a:gd name="T16" fmla="*/ 3 w 545"/>
                  <a:gd name="T17" fmla="*/ 20 h 1228"/>
                  <a:gd name="T18" fmla="*/ 3 w 545"/>
                  <a:gd name="T19" fmla="*/ 22 h 1228"/>
                  <a:gd name="T20" fmla="*/ 2 w 545"/>
                  <a:gd name="T21" fmla="*/ 25 h 1228"/>
                  <a:gd name="T22" fmla="*/ 3 w 545"/>
                  <a:gd name="T23" fmla="*/ 27 h 1228"/>
                  <a:gd name="T24" fmla="*/ 3 w 545"/>
                  <a:gd name="T25" fmla="*/ 30 h 1228"/>
                  <a:gd name="T26" fmla="*/ 3 w 545"/>
                  <a:gd name="T27" fmla="*/ 32 h 1228"/>
                  <a:gd name="T28" fmla="*/ 3 w 545"/>
                  <a:gd name="T29" fmla="*/ 35 h 1228"/>
                  <a:gd name="T30" fmla="*/ 3 w 545"/>
                  <a:gd name="T31" fmla="*/ 37 h 1228"/>
                  <a:gd name="T32" fmla="*/ 3 w 545"/>
                  <a:gd name="T33" fmla="*/ 40 h 1228"/>
                  <a:gd name="T34" fmla="*/ 3 w 545"/>
                  <a:gd name="T35" fmla="*/ 42 h 1228"/>
                  <a:gd name="T36" fmla="*/ 3 w 545"/>
                  <a:gd name="T37" fmla="*/ 45 h 1228"/>
                  <a:gd name="T38" fmla="*/ 3 w 545"/>
                  <a:gd name="T39" fmla="*/ 47 h 1228"/>
                  <a:gd name="T40" fmla="*/ 3 w 545"/>
                  <a:gd name="T41" fmla="*/ 49 h 1228"/>
                  <a:gd name="T42" fmla="*/ 3 w 545"/>
                  <a:gd name="T43" fmla="*/ 52 h 1228"/>
                  <a:gd name="T44" fmla="*/ 3 w 545"/>
                  <a:gd name="T45" fmla="*/ 54 h 1228"/>
                  <a:gd name="T46" fmla="*/ 4 w 545"/>
                  <a:gd name="T47" fmla="*/ 57 h 1228"/>
                  <a:gd name="T48" fmla="*/ 4 w 545"/>
                  <a:gd name="T49" fmla="*/ 59 h 1228"/>
                  <a:gd name="T50" fmla="*/ 4 w 545"/>
                  <a:gd name="T51" fmla="*/ 60 h 1228"/>
                  <a:gd name="T52" fmla="*/ 9 w 545"/>
                  <a:gd name="T53" fmla="*/ 60 h 1228"/>
                  <a:gd name="T54" fmla="*/ 12 w 545"/>
                  <a:gd name="T55" fmla="*/ 62 h 1228"/>
                  <a:gd name="T56" fmla="*/ 13 w 545"/>
                  <a:gd name="T57" fmla="*/ 63 h 1228"/>
                  <a:gd name="T58" fmla="*/ 17 w 545"/>
                  <a:gd name="T59" fmla="*/ 64 h 1228"/>
                  <a:gd name="T60" fmla="*/ 18 w 545"/>
                  <a:gd name="T61" fmla="*/ 65 h 1228"/>
                  <a:gd name="T62" fmla="*/ 21 w 545"/>
                  <a:gd name="T63" fmla="*/ 66 h 1228"/>
                  <a:gd name="T64" fmla="*/ 23 w 545"/>
                  <a:gd name="T65" fmla="*/ 67 h 1228"/>
                  <a:gd name="T66" fmla="*/ 26 w 545"/>
                  <a:gd name="T67" fmla="*/ 68 h 1228"/>
                  <a:gd name="T68" fmla="*/ 29 w 545"/>
                  <a:gd name="T69" fmla="*/ 69 h 1228"/>
                  <a:gd name="T70" fmla="*/ 30 w 545"/>
                  <a:gd name="T71" fmla="*/ 70 h 1228"/>
                  <a:gd name="T72" fmla="*/ 34 w 545"/>
                  <a:gd name="T73" fmla="*/ 72 h 1228"/>
                  <a:gd name="T74" fmla="*/ 35 w 545"/>
                  <a:gd name="T75" fmla="*/ 73 h 1228"/>
                  <a:gd name="T76" fmla="*/ 37 w 545"/>
                  <a:gd name="T77" fmla="*/ 75 h 1228"/>
                  <a:gd name="T78" fmla="*/ 38 w 545"/>
                  <a:gd name="T79" fmla="*/ 76 h 1228"/>
                  <a:gd name="T80" fmla="*/ 40 w 545"/>
                  <a:gd name="T81" fmla="*/ 77 h 1228"/>
                  <a:gd name="T82" fmla="*/ 43 w 545"/>
                  <a:gd name="T83" fmla="*/ 80 h 1228"/>
                  <a:gd name="T84" fmla="*/ 43 w 545"/>
                  <a:gd name="T85" fmla="*/ 80 h 1228"/>
                  <a:gd name="T86" fmla="*/ 46 w 545"/>
                  <a:gd name="T87" fmla="*/ 82 h 1228"/>
                  <a:gd name="T88" fmla="*/ 47 w 545"/>
                  <a:gd name="T89" fmla="*/ 83 h 1228"/>
                  <a:gd name="T90" fmla="*/ 49 w 545"/>
                  <a:gd name="T91" fmla="*/ 85 h 1228"/>
                  <a:gd name="T92" fmla="*/ 51 w 545"/>
                  <a:gd name="T93" fmla="*/ 87 h 1228"/>
                  <a:gd name="T94" fmla="*/ 52 w 545"/>
                  <a:gd name="T95" fmla="*/ 87 h 1228"/>
                  <a:gd name="T96" fmla="*/ 54 w 545"/>
                  <a:gd name="T97" fmla="*/ 90 h 1228"/>
                  <a:gd name="T98" fmla="*/ 55 w 545"/>
                  <a:gd name="T99" fmla="*/ 91 h 1228"/>
                  <a:gd name="T100" fmla="*/ 57 w 545"/>
                  <a:gd name="T101" fmla="*/ 92 h 1228"/>
                  <a:gd name="T102" fmla="*/ 59 w 545"/>
                  <a:gd name="T103" fmla="*/ 95 h 1228"/>
                  <a:gd name="T104" fmla="*/ 60 w 545"/>
                  <a:gd name="T105" fmla="*/ 96 h 1228"/>
                  <a:gd name="T106" fmla="*/ 62 w 545"/>
                  <a:gd name="T107" fmla="*/ 97 h 1228"/>
                  <a:gd name="T108" fmla="*/ 63 w 545"/>
                  <a:gd name="T109" fmla="*/ 99 h 1228"/>
                  <a:gd name="T110" fmla="*/ 64 w 545"/>
                  <a:gd name="T111" fmla="*/ 101 h 1228"/>
                  <a:gd name="T112" fmla="*/ 66 w 545"/>
                  <a:gd name="T113" fmla="*/ 102 h 1228"/>
                  <a:gd name="T114" fmla="*/ 68 w 545"/>
                  <a:gd name="T115" fmla="*/ 104 h 1228"/>
                  <a:gd name="T116" fmla="*/ 69 w 545"/>
                  <a:gd name="T117" fmla="*/ 105 h 1228"/>
                  <a:gd name="T118" fmla="*/ 71 w 545"/>
                  <a:gd name="T119" fmla="*/ 107 h 1228"/>
                  <a:gd name="T120" fmla="*/ 72 w 545"/>
                  <a:gd name="T121" fmla="*/ 110 h 1228"/>
                  <a:gd name="T122" fmla="*/ 73 w 545"/>
                  <a:gd name="T123" fmla="*/ 110 h 1228"/>
                  <a:gd name="T124" fmla="*/ 75 w 545"/>
                  <a:gd name="T125" fmla="*/ 112 h 12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5"/>
                  <a:gd name="T190" fmla="*/ 0 h 1228"/>
                  <a:gd name="T191" fmla="*/ 545 w 545"/>
                  <a:gd name="T192" fmla="*/ 1228 h 12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5" h="1228">
                    <a:moveTo>
                      <a:pt x="0" y="0"/>
                    </a:moveTo>
                    <a:lnTo>
                      <a:pt x="7" y="24"/>
                    </a:lnTo>
                    <a:lnTo>
                      <a:pt x="13" y="50"/>
                    </a:lnTo>
                    <a:lnTo>
                      <a:pt x="17" y="78"/>
                    </a:lnTo>
                    <a:lnTo>
                      <a:pt x="21" y="106"/>
                    </a:lnTo>
                    <a:lnTo>
                      <a:pt x="21" y="132"/>
                    </a:lnTo>
                    <a:lnTo>
                      <a:pt x="21" y="160"/>
                    </a:lnTo>
                    <a:lnTo>
                      <a:pt x="21" y="188"/>
                    </a:lnTo>
                    <a:lnTo>
                      <a:pt x="21" y="215"/>
                    </a:lnTo>
                    <a:lnTo>
                      <a:pt x="21" y="242"/>
                    </a:lnTo>
                    <a:lnTo>
                      <a:pt x="20" y="270"/>
                    </a:lnTo>
                    <a:lnTo>
                      <a:pt x="21" y="297"/>
                    </a:lnTo>
                    <a:lnTo>
                      <a:pt x="21" y="324"/>
                    </a:lnTo>
                    <a:lnTo>
                      <a:pt x="21" y="352"/>
                    </a:lnTo>
                    <a:lnTo>
                      <a:pt x="21" y="379"/>
                    </a:lnTo>
                    <a:lnTo>
                      <a:pt x="21" y="407"/>
                    </a:lnTo>
                    <a:lnTo>
                      <a:pt x="21" y="434"/>
                    </a:lnTo>
                    <a:lnTo>
                      <a:pt x="21" y="461"/>
                    </a:lnTo>
                    <a:lnTo>
                      <a:pt x="21" y="489"/>
                    </a:lnTo>
                    <a:lnTo>
                      <a:pt x="22" y="516"/>
                    </a:lnTo>
                    <a:lnTo>
                      <a:pt x="22" y="543"/>
                    </a:lnTo>
                    <a:lnTo>
                      <a:pt x="23" y="571"/>
                    </a:lnTo>
                    <a:lnTo>
                      <a:pt x="24" y="599"/>
                    </a:lnTo>
                    <a:lnTo>
                      <a:pt x="27" y="625"/>
                    </a:lnTo>
                    <a:lnTo>
                      <a:pt x="30" y="653"/>
                    </a:lnTo>
                    <a:lnTo>
                      <a:pt x="31" y="658"/>
                    </a:lnTo>
                    <a:lnTo>
                      <a:pt x="62" y="666"/>
                    </a:lnTo>
                    <a:lnTo>
                      <a:pt x="87" y="681"/>
                    </a:lnTo>
                    <a:lnTo>
                      <a:pt x="93" y="684"/>
                    </a:lnTo>
                    <a:lnTo>
                      <a:pt x="124" y="702"/>
                    </a:lnTo>
                    <a:lnTo>
                      <a:pt x="133" y="707"/>
                    </a:lnTo>
                    <a:lnTo>
                      <a:pt x="156" y="721"/>
                    </a:lnTo>
                    <a:lnTo>
                      <a:pt x="171" y="735"/>
                    </a:lnTo>
                    <a:lnTo>
                      <a:pt x="187" y="746"/>
                    </a:lnTo>
                    <a:lnTo>
                      <a:pt x="210" y="763"/>
                    </a:lnTo>
                    <a:lnTo>
                      <a:pt x="217" y="769"/>
                    </a:lnTo>
                    <a:lnTo>
                      <a:pt x="241" y="790"/>
                    </a:lnTo>
                    <a:lnTo>
                      <a:pt x="249" y="797"/>
                    </a:lnTo>
                    <a:lnTo>
                      <a:pt x="268" y="817"/>
                    </a:lnTo>
                    <a:lnTo>
                      <a:pt x="280" y="832"/>
                    </a:lnTo>
                    <a:lnTo>
                      <a:pt x="291" y="845"/>
                    </a:lnTo>
                    <a:lnTo>
                      <a:pt x="311" y="872"/>
                    </a:lnTo>
                    <a:lnTo>
                      <a:pt x="311" y="873"/>
                    </a:lnTo>
                    <a:lnTo>
                      <a:pt x="335" y="899"/>
                    </a:lnTo>
                    <a:lnTo>
                      <a:pt x="343" y="911"/>
                    </a:lnTo>
                    <a:lnTo>
                      <a:pt x="355" y="927"/>
                    </a:lnTo>
                    <a:lnTo>
                      <a:pt x="371" y="954"/>
                    </a:lnTo>
                    <a:lnTo>
                      <a:pt x="374" y="958"/>
                    </a:lnTo>
                    <a:lnTo>
                      <a:pt x="394" y="982"/>
                    </a:lnTo>
                    <a:lnTo>
                      <a:pt x="404" y="1001"/>
                    </a:lnTo>
                    <a:lnTo>
                      <a:pt x="410" y="1009"/>
                    </a:lnTo>
                    <a:lnTo>
                      <a:pt x="429" y="1036"/>
                    </a:lnTo>
                    <a:lnTo>
                      <a:pt x="436" y="1048"/>
                    </a:lnTo>
                    <a:lnTo>
                      <a:pt x="447" y="1064"/>
                    </a:lnTo>
                    <a:lnTo>
                      <a:pt x="462" y="1091"/>
                    </a:lnTo>
                    <a:lnTo>
                      <a:pt x="467" y="1100"/>
                    </a:lnTo>
                    <a:lnTo>
                      <a:pt x="480" y="1118"/>
                    </a:lnTo>
                    <a:lnTo>
                      <a:pt x="495" y="1146"/>
                    </a:lnTo>
                    <a:lnTo>
                      <a:pt x="498" y="1150"/>
                    </a:lnTo>
                    <a:lnTo>
                      <a:pt x="515" y="1174"/>
                    </a:lnTo>
                    <a:lnTo>
                      <a:pt x="529" y="1200"/>
                    </a:lnTo>
                    <a:lnTo>
                      <a:pt x="530" y="1201"/>
                    </a:lnTo>
                    <a:lnTo>
                      <a:pt x="545" y="1228"/>
                    </a:lnTo>
                  </a:path>
                </a:pathLst>
              </a:custGeom>
              <a:no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3" name="Freeform 247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3 w 1962"/>
                  <a:gd name="T1" fmla="*/ 50 h 1725"/>
                  <a:gd name="T2" fmla="*/ 4 w 1962"/>
                  <a:gd name="T3" fmla="*/ 63 h 1725"/>
                  <a:gd name="T4" fmla="*/ 4 w 1962"/>
                  <a:gd name="T5" fmla="*/ 75 h 1725"/>
                  <a:gd name="T6" fmla="*/ 4 w 1962"/>
                  <a:gd name="T7" fmla="*/ 88 h 1725"/>
                  <a:gd name="T8" fmla="*/ 4 w 1962"/>
                  <a:gd name="T9" fmla="*/ 101 h 1725"/>
                  <a:gd name="T10" fmla="*/ 17 w 1962"/>
                  <a:gd name="T11" fmla="*/ 105 h 1725"/>
                  <a:gd name="T12" fmla="*/ 30 w 1962"/>
                  <a:gd name="T13" fmla="*/ 110 h 1725"/>
                  <a:gd name="T14" fmla="*/ 40 w 1962"/>
                  <a:gd name="T15" fmla="*/ 116 h 1725"/>
                  <a:gd name="T16" fmla="*/ 52 w 1962"/>
                  <a:gd name="T17" fmla="*/ 122 h 1725"/>
                  <a:gd name="T18" fmla="*/ 57 w 1962"/>
                  <a:gd name="T19" fmla="*/ 130 h 1725"/>
                  <a:gd name="T20" fmla="*/ 65 w 1962"/>
                  <a:gd name="T21" fmla="*/ 140 h 1725"/>
                  <a:gd name="T22" fmla="*/ 71 w 1962"/>
                  <a:gd name="T23" fmla="*/ 148 h 1725"/>
                  <a:gd name="T24" fmla="*/ 78 w 1962"/>
                  <a:gd name="T25" fmla="*/ 157 h 1725"/>
                  <a:gd name="T26" fmla="*/ 95 w 1962"/>
                  <a:gd name="T27" fmla="*/ 158 h 1725"/>
                  <a:gd name="T28" fmla="*/ 117 w 1962"/>
                  <a:gd name="T29" fmla="*/ 158 h 1725"/>
                  <a:gd name="T30" fmla="*/ 139 w 1962"/>
                  <a:gd name="T31" fmla="*/ 158 h 1725"/>
                  <a:gd name="T32" fmla="*/ 160 w 1962"/>
                  <a:gd name="T33" fmla="*/ 158 h 1725"/>
                  <a:gd name="T34" fmla="*/ 182 w 1962"/>
                  <a:gd name="T35" fmla="*/ 158 h 1725"/>
                  <a:gd name="T36" fmla="*/ 203 w 1962"/>
                  <a:gd name="T37" fmla="*/ 158 h 1725"/>
                  <a:gd name="T38" fmla="*/ 225 w 1962"/>
                  <a:gd name="T39" fmla="*/ 158 h 1725"/>
                  <a:gd name="T40" fmla="*/ 247 w 1962"/>
                  <a:gd name="T41" fmla="*/ 158 h 1725"/>
                  <a:gd name="T42" fmla="*/ 269 w 1962"/>
                  <a:gd name="T43" fmla="*/ 158 h 1725"/>
                  <a:gd name="T44" fmla="*/ 273 w 1962"/>
                  <a:gd name="T45" fmla="*/ 150 h 1725"/>
                  <a:gd name="T46" fmla="*/ 273 w 1962"/>
                  <a:gd name="T47" fmla="*/ 138 h 1725"/>
                  <a:gd name="T48" fmla="*/ 273 w 1962"/>
                  <a:gd name="T49" fmla="*/ 125 h 1725"/>
                  <a:gd name="T50" fmla="*/ 273 w 1962"/>
                  <a:gd name="T51" fmla="*/ 113 h 1725"/>
                  <a:gd name="T52" fmla="*/ 273 w 1962"/>
                  <a:gd name="T53" fmla="*/ 101 h 1725"/>
                  <a:gd name="T54" fmla="*/ 273 w 1962"/>
                  <a:gd name="T55" fmla="*/ 88 h 1725"/>
                  <a:gd name="T56" fmla="*/ 273 w 1962"/>
                  <a:gd name="T57" fmla="*/ 75 h 1725"/>
                  <a:gd name="T58" fmla="*/ 273 w 1962"/>
                  <a:gd name="T59" fmla="*/ 63 h 1725"/>
                  <a:gd name="T60" fmla="*/ 273 w 1962"/>
                  <a:gd name="T61" fmla="*/ 50 h 1725"/>
                  <a:gd name="T62" fmla="*/ 273 w 1962"/>
                  <a:gd name="T63" fmla="*/ 37 h 1725"/>
                  <a:gd name="T64" fmla="*/ 273 w 1962"/>
                  <a:gd name="T65" fmla="*/ 25 h 1725"/>
                  <a:gd name="T66" fmla="*/ 273 w 1962"/>
                  <a:gd name="T67" fmla="*/ 13 h 1725"/>
                  <a:gd name="T68" fmla="*/ 273 w 1962"/>
                  <a:gd name="T69" fmla="*/ 0 h 1725"/>
                  <a:gd name="T70" fmla="*/ 251 w 1962"/>
                  <a:gd name="T71" fmla="*/ 0 h 1725"/>
                  <a:gd name="T72" fmla="*/ 230 w 1962"/>
                  <a:gd name="T73" fmla="*/ 0 h 1725"/>
                  <a:gd name="T74" fmla="*/ 208 w 1962"/>
                  <a:gd name="T75" fmla="*/ 0 h 1725"/>
                  <a:gd name="T76" fmla="*/ 186 w 1962"/>
                  <a:gd name="T77" fmla="*/ 0 h 1725"/>
                  <a:gd name="T78" fmla="*/ 164 w 1962"/>
                  <a:gd name="T79" fmla="*/ 0 h 1725"/>
                  <a:gd name="T80" fmla="*/ 143 w 1962"/>
                  <a:gd name="T81" fmla="*/ 0 h 1725"/>
                  <a:gd name="T82" fmla="*/ 121 w 1962"/>
                  <a:gd name="T83" fmla="*/ 0 h 1725"/>
                  <a:gd name="T84" fmla="*/ 100 w 1962"/>
                  <a:gd name="T85" fmla="*/ 0 h 1725"/>
                  <a:gd name="T86" fmla="*/ 78 w 1962"/>
                  <a:gd name="T87" fmla="*/ 0 h 1725"/>
                  <a:gd name="T88" fmla="*/ 56 w 1962"/>
                  <a:gd name="T89" fmla="*/ 0 h 1725"/>
                  <a:gd name="T90" fmla="*/ 35 w 1962"/>
                  <a:gd name="T91" fmla="*/ 0 h 1725"/>
                  <a:gd name="T92" fmla="*/ 13 w 1962"/>
                  <a:gd name="T93" fmla="*/ 0 h 1725"/>
                  <a:gd name="T94" fmla="*/ 0 w 1962"/>
                  <a:gd name="T95" fmla="*/ 2 h 1725"/>
                  <a:gd name="T96" fmla="*/ 0 w 1962"/>
                  <a:gd name="T97" fmla="*/ 15 h 1725"/>
                  <a:gd name="T98" fmla="*/ 0 w 1962"/>
                  <a:gd name="T99" fmla="*/ 28 h 1725"/>
                  <a:gd name="T100" fmla="*/ 0 w 1962"/>
                  <a:gd name="T101" fmla="*/ 40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444"/>
                    </a:moveTo>
                    <a:lnTo>
                      <a:pt x="9" y="465"/>
                    </a:lnTo>
                    <a:lnTo>
                      <a:pt x="15" y="493"/>
                    </a:lnTo>
                    <a:lnTo>
                      <a:pt x="19" y="521"/>
                    </a:lnTo>
                    <a:lnTo>
                      <a:pt x="21" y="547"/>
                    </a:lnTo>
                    <a:lnTo>
                      <a:pt x="24" y="575"/>
                    </a:lnTo>
                    <a:lnTo>
                      <a:pt x="27" y="603"/>
                    </a:lnTo>
                    <a:lnTo>
                      <a:pt x="26" y="629"/>
                    </a:lnTo>
                    <a:lnTo>
                      <a:pt x="26" y="657"/>
                    </a:lnTo>
                    <a:lnTo>
                      <a:pt x="26" y="685"/>
                    </a:lnTo>
                    <a:lnTo>
                      <a:pt x="26" y="712"/>
                    </a:lnTo>
                    <a:lnTo>
                      <a:pt x="26" y="739"/>
                    </a:lnTo>
                    <a:lnTo>
                      <a:pt x="26" y="767"/>
                    </a:lnTo>
                    <a:lnTo>
                      <a:pt x="26" y="794"/>
                    </a:lnTo>
                    <a:lnTo>
                      <a:pt x="26" y="821"/>
                    </a:lnTo>
                    <a:lnTo>
                      <a:pt x="26" y="849"/>
                    </a:lnTo>
                    <a:lnTo>
                      <a:pt x="27" y="876"/>
                    </a:lnTo>
                    <a:lnTo>
                      <a:pt x="27" y="904"/>
                    </a:lnTo>
                    <a:lnTo>
                      <a:pt x="27" y="931"/>
                    </a:lnTo>
                    <a:lnTo>
                      <a:pt x="27" y="958"/>
                    </a:lnTo>
                    <a:lnTo>
                      <a:pt x="27" y="986"/>
                    </a:lnTo>
                    <a:lnTo>
                      <a:pt x="27" y="1013"/>
                    </a:lnTo>
                    <a:lnTo>
                      <a:pt x="28" y="1040"/>
                    </a:lnTo>
                    <a:lnTo>
                      <a:pt x="29" y="1068"/>
                    </a:lnTo>
                    <a:lnTo>
                      <a:pt x="31" y="1096"/>
                    </a:lnTo>
                    <a:lnTo>
                      <a:pt x="31" y="1100"/>
                    </a:lnTo>
                    <a:lnTo>
                      <a:pt x="62" y="1104"/>
                    </a:lnTo>
                    <a:lnTo>
                      <a:pt x="89" y="1122"/>
                    </a:lnTo>
                    <a:lnTo>
                      <a:pt x="93" y="1124"/>
                    </a:lnTo>
                    <a:lnTo>
                      <a:pt x="124" y="1139"/>
                    </a:lnTo>
                    <a:lnTo>
                      <a:pt x="147" y="1150"/>
                    </a:lnTo>
                    <a:lnTo>
                      <a:pt x="156" y="1154"/>
                    </a:lnTo>
                    <a:lnTo>
                      <a:pt x="187" y="1178"/>
                    </a:lnTo>
                    <a:lnTo>
                      <a:pt x="215" y="1204"/>
                    </a:lnTo>
                    <a:lnTo>
                      <a:pt x="217" y="1206"/>
                    </a:lnTo>
                    <a:lnTo>
                      <a:pt x="249" y="1228"/>
                    </a:lnTo>
                    <a:lnTo>
                      <a:pt x="254" y="1232"/>
                    </a:lnTo>
                    <a:lnTo>
                      <a:pt x="280" y="1258"/>
                    </a:lnTo>
                    <a:lnTo>
                      <a:pt x="283" y="1260"/>
                    </a:lnTo>
                    <a:lnTo>
                      <a:pt x="311" y="1278"/>
                    </a:lnTo>
                    <a:lnTo>
                      <a:pt x="320" y="1287"/>
                    </a:lnTo>
                    <a:lnTo>
                      <a:pt x="342" y="1314"/>
                    </a:lnTo>
                    <a:lnTo>
                      <a:pt x="343" y="1315"/>
                    </a:lnTo>
                    <a:lnTo>
                      <a:pt x="374" y="1336"/>
                    </a:lnTo>
                    <a:lnTo>
                      <a:pt x="379" y="1342"/>
                    </a:lnTo>
                    <a:lnTo>
                      <a:pt x="377" y="1369"/>
                    </a:lnTo>
                    <a:lnTo>
                      <a:pt x="388" y="1396"/>
                    </a:lnTo>
                    <a:lnTo>
                      <a:pt x="404" y="1420"/>
                    </a:lnTo>
                    <a:lnTo>
                      <a:pt x="407" y="1424"/>
                    </a:lnTo>
                    <a:lnTo>
                      <a:pt x="428" y="1451"/>
                    </a:lnTo>
                    <a:lnTo>
                      <a:pt x="436" y="1462"/>
                    </a:lnTo>
                    <a:lnTo>
                      <a:pt x="443" y="1479"/>
                    </a:lnTo>
                    <a:lnTo>
                      <a:pt x="453" y="1506"/>
                    </a:lnTo>
                    <a:lnTo>
                      <a:pt x="463" y="1533"/>
                    </a:lnTo>
                    <a:lnTo>
                      <a:pt x="467" y="1542"/>
                    </a:lnTo>
                    <a:lnTo>
                      <a:pt x="479" y="1561"/>
                    </a:lnTo>
                    <a:lnTo>
                      <a:pt x="494" y="1588"/>
                    </a:lnTo>
                    <a:lnTo>
                      <a:pt x="498" y="1598"/>
                    </a:lnTo>
                    <a:lnTo>
                      <a:pt x="509" y="1615"/>
                    </a:lnTo>
                    <a:lnTo>
                      <a:pt x="524" y="1643"/>
                    </a:lnTo>
                    <a:lnTo>
                      <a:pt x="530" y="1654"/>
                    </a:lnTo>
                    <a:lnTo>
                      <a:pt x="541" y="1671"/>
                    </a:lnTo>
                    <a:lnTo>
                      <a:pt x="554" y="1697"/>
                    </a:lnTo>
                    <a:lnTo>
                      <a:pt x="560" y="1714"/>
                    </a:lnTo>
                    <a:lnTo>
                      <a:pt x="572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305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497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31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4" name="Freeform 248"/>
              <p:cNvSpPr>
                <a:spLocks/>
              </p:cNvSpPr>
              <p:nvPr/>
            </p:nvSpPr>
            <p:spPr bwMode="auto">
              <a:xfrm>
                <a:off x="596" y="4317"/>
                <a:ext cx="349" cy="705"/>
              </a:xfrm>
              <a:custGeom>
                <a:avLst/>
                <a:gdLst>
                  <a:gd name="T0" fmla="*/ 1 w 572"/>
                  <a:gd name="T1" fmla="*/ 2 h 1281"/>
                  <a:gd name="T2" fmla="*/ 2 w 572"/>
                  <a:gd name="T3" fmla="*/ 7 h 1281"/>
                  <a:gd name="T4" fmla="*/ 3 w 572"/>
                  <a:gd name="T5" fmla="*/ 12 h 1281"/>
                  <a:gd name="T6" fmla="*/ 4 w 572"/>
                  <a:gd name="T7" fmla="*/ 17 h 1281"/>
                  <a:gd name="T8" fmla="*/ 4 w 572"/>
                  <a:gd name="T9" fmla="*/ 22 h 1281"/>
                  <a:gd name="T10" fmla="*/ 4 w 572"/>
                  <a:gd name="T11" fmla="*/ 27 h 1281"/>
                  <a:gd name="T12" fmla="*/ 4 w 572"/>
                  <a:gd name="T13" fmla="*/ 32 h 1281"/>
                  <a:gd name="T14" fmla="*/ 4 w 572"/>
                  <a:gd name="T15" fmla="*/ 37 h 1281"/>
                  <a:gd name="T16" fmla="*/ 4 w 572"/>
                  <a:gd name="T17" fmla="*/ 42 h 1281"/>
                  <a:gd name="T18" fmla="*/ 4 w 572"/>
                  <a:gd name="T19" fmla="*/ 47 h 1281"/>
                  <a:gd name="T20" fmla="*/ 4 w 572"/>
                  <a:gd name="T21" fmla="*/ 52 h 1281"/>
                  <a:gd name="T22" fmla="*/ 4 w 572"/>
                  <a:gd name="T23" fmla="*/ 57 h 1281"/>
                  <a:gd name="T24" fmla="*/ 4 w 572"/>
                  <a:gd name="T25" fmla="*/ 61 h 1281"/>
                  <a:gd name="T26" fmla="*/ 12 w 572"/>
                  <a:gd name="T27" fmla="*/ 62 h 1281"/>
                  <a:gd name="T28" fmla="*/ 17 w 572"/>
                  <a:gd name="T29" fmla="*/ 64 h 1281"/>
                  <a:gd name="T30" fmla="*/ 21 w 572"/>
                  <a:gd name="T31" fmla="*/ 65 h 1281"/>
                  <a:gd name="T32" fmla="*/ 26 w 572"/>
                  <a:gd name="T33" fmla="*/ 67 h 1281"/>
                  <a:gd name="T34" fmla="*/ 30 w 572"/>
                  <a:gd name="T35" fmla="*/ 70 h 1281"/>
                  <a:gd name="T36" fmla="*/ 35 w 572"/>
                  <a:gd name="T37" fmla="*/ 73 h 1281"/>
                  <a:gd name="T38" fmla="*/ 40 w 572"/>
                  <a:gd name="T39" fmla="*/ 75 h 1281"/>
                  <a:gd name="T40" fmla="*/ 45 w 572"/>
                  <a:gd name="T41" fmla="*/ 77 h 1281"/>
                  <a:gd name="T42" fmla="*/ 48 w 572"/>
                  <a:gd name="T43" fmla="*/ 80 h 1281"/>
                  <a:gd name="T44" fmla="*/ 52 w 572"/>
                  <a:gd name="T45" fmla="*/ 83 h 1281"/>
                  <a:gd name="T46" fmla="*/ 54 w 572"/>
                  <a:gd name="T47" fmla="*/ 88 h 1281"/>
                  <a:gd name="T48" fmla="*/ 56 w 572"/>
                  <a:gd name="T49" fmla="*/ 90 h 1281"/>
                  <a:gd name="T50" fmla="*/ 60 w 572"/>
                  <a:gd name="T51" fmla="*/ 94 h 1281"/>
                  <a:gd name="T52" fmla="*/ 63 w 572"/>
                  <a:gd name="T53" fmla="*/ 97 h 1281"/>
                  <a:gd name="T54" fmla="*/ 65 w 572"/>
                  <a:gd name="T55" fmla="*/ 101 h 1281"/>
                  <a:gd name="T56" fmla="*/ 68 w 572"/>
                  <a:gd name="T57" fmla="*/ 105 h 1281"/>
                  <a:gd name="T58" fmla="*/ 71 w 572"/>
                  <a:gd name="T59" fmla="*/ 107 h 1281"/>
                  <a:gd name="T60" fmla="*/ 73 w 572"/>
                  <a:gd name="T61" fmla="*/ 111 h 1281"/>
                  <a:gd name="T62" fmla="*/ 77 w 572"/>
                  <a:gd name="T63" fmla="*/ 115 h 1281"/>
                  <a:gd name="T64" fmla="*/ 79 w 572"/>
                  <a:gd name="T65" fmla="*/ 118 h 12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2"/>
                  <a:gd name="T100" fmla="*/ 0 h 1281"/>
                  <a:gd name="T101" fmla="*/ 572 w 572"/>
                  <a:gd name="T102" fmla="*/ 1281 h 12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2" h="1281">
                    <a:moveTo>
                      <a:pt x="0" y="0"/>
                    </a:moveTo>
                    <a:lnTo>
                      <a:pt x="9" y="21"/>
                    </a:lnTo>
                    <a:lnTo>
                      <a:pt x="15" y="49"/>
                    </a:lnTo>
                    <a:lnTo>
                      <a:pt x="19" y="77"/>
                    </a:lnTo>
                    <a:lnTo>
                      <a:pt x="21" y="103"/>
                    </a:lnTo>
                    <a:lnTo>
                      <a:pt x="24" y="131"/>
                    </a:lnTo>
                    <a:lnTo>
                      <a:pt x="27" y="159"/>
                    </a:lnTo>
                    <a:lnTo>
                      <a:pt x="26" y="185"/>
                    </a:lnTo>
                    <a:lnTo>
                      <a:pt x="26" y="213"/>
                    </a:lnTo>
                    <a:lnTo>
                      <a:pt x="26" y="241"/>
                    </a:lnTo>
                    <a:lnTo>
                      <a:pt x="26" y="268"/>
                    </a:lnTo>
                    <a:lnTo>
                      <a:pt x="26" y="295"/>
                    </a:lnTo>
                    <a:lnTo>
                      <a:pt x="26" y="323"/>
                    </a:lnTo>
                    <a:lnTo>
                      <a:pt x="26" y="350"/>
                    </a:lnTo>
                    <a:lnTo>
                      <a:pt x="26" y="377"/>
                    </a:lnTo>
                    <a:lnTo>
                      <a:pt x="26" y="405"/>
                    </a:lnTo>
                    <a:lnTo>
                      <a:pt x="27" y="432"/>
                    </a:lnTo>
                    <a:lnTo>
                      <a:pt x="27" y="460"/>
                    </a:lnTo>
                    <a:lnTo>
                      <a:pt x="27" y="487"/>
                    </a:lnTo>
                    <a:lnTo>
                      <a:pt x="27" y="514"/>
                    </a:lnTo>
                    <a:lnTo>
                      <a:pt x="27" y="542"/>
                    </a:lnTo>
                    <a:lnTo>
                      <a:pt x="27" y="569"/>
                    </a:lnTo>
                    <a:lnTo>
                      <a:pt x="28" y="596"/>
                    </a:lnTo>
                    <a:lnTo>
                      <a:pt x="29" y="624"/>
                    </a:lnTo>
                    <a:lnTo>
                      <a:pt x="31" y="652"/>
                    </a:lnTo>
                    <a:lnTo>
                      <a:pt x="31" y="656"/>
                    </a:lnTo>
                    <a:lnTo>
                      <a:pt x="62" y="660"/>
                    </a:lnTo>
                    <a:lnTo>
                      <a:pt x="89" y="678"/>
                    </a:lnTo>
                    <a:lnTo>
                      <a:pt x="93" y="680"/>
                    </a:lnTo>
                    <a:lnTo>
                      <a:pt x="124" y="695"/>
                    </a:lnTo>
                    <a:lnTo>
                      <a:pt x="147" y="706"/>
                    </a:lnTo>
                    <a:lnTo>
                      <a:pt x="156" y="710"/>
                    </a:lnTo>
                    <a:lnTo>
                      <a:pt x="187" y="734"/>
                    </a:lnTo>
                    <a:lnTo>
                      <a:pt x="215" y="760"/>
                    </a:lnTo>
                    <a:lnTo>
                      <a:pt x="217" y="762"/>
                    </a:lnTo>
                    <a:lnTo>
                      <a:pt x="249" y="784"/>
                    </a:lnTo>
                    <a:lnTo>
                      <a:pt x="254" y="788"/>
                    </a:lnTo>
                    <a:lnTo>
                      <a:pt x="280" y="814"/>
                    </a:lnTo>
                    <a:lnTo>
                      <a:pt x="283" y="816"/>
                    </a:lnTo>
                    <a:lnTo>
                      <a:pt x="311" y="834"/>
                    </a:lnTo>
                    <a:lnTo>
                      <a:pt x="320" y="843"/>
                    </a:lnTo>
                    <a:lnTo>
                      <a:pt x="342" y="870"/>
                    </a:lnTo>
                    <a:lnTo>
                      <a:pt x="343" y="871"/>
                    </a:lnTo>
                    <a:lnTo>
                      <a:pt x="374" y="892"/>
                    </a:lnTo>
                    <a:lnTo>
                      <a:pt x="379" y="898"/>
                    </a:lnTo>
                    <a:lnTo>
                      <a:pt x="377" y="925"/>
                    </a:lnTo>
                    <a:lnTo>
                      <a:pt x="388" y="952"/>
                    </a:lnTo>
                    <a:lnTo>
                      <a:pt x="404" y="976"/>
                    </a:lnTo>
                    <a:lnTo>
                      <a:pt x="407" y="980"/>
                    </a:lnTo>
                    <a:lnTo>
                      <a:pt x="428" y="1007"/>
                    </a:lnTo>
                    <a:lnTo>
                      <a:pt x="436" y="1018"/>
                    </a:lnTo>
                    <a:lnTo>
                      <a:pt x="443" y="1035"/>
                    </a:lnTo>
                    <a:lnTo>
                      <a:pt x="453" y="1062"/>
                    </a:lnTo>
                    <a:lnTo>
                      <a:pt x="463" y="1089"/>
                    </a:lnTo>
                    <a:lnTo>
                      <a:pt x="467" y="1098"/>
                    </a:lnTo>
                    <a:lnTo>
                      <a:pt x="479" y="1117"/>
                    </a:lnTo>
                    <a:lnTo>
                      <a:pt x="494" y="1144"/>
                    </a:lnTo>
                    <a:lnTo>
                      <a:pt x="498" y="1154"/>
                    </a:lnTo>
                    <a:lnTo>
                      <a:pt x="509" y="1171"/>
                    </a:lnTo>
                    <a:lnTo>
                      <a:pt x="524" y="1199"/>
                    </a:lnTo>
                    <a:lnTo>
                      <a:pt x="530" y="1210"/>
                    </a:lnTo>
                    <a:lnTo>
                      <a:pt x="541" y="1227"/>
                    </a:lnTo>
                    <a:lnTo>
                      <a:pt x="554" y="1253"/>
                    </a:lnTo>
                    <a:lnTo>
                      <a:pt x="560" y="1270"/>
                    </a:lnTo>
                    <a:lnTo>
                      <a:pt x="572" y="128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5" name="Freeform 249"/>
              <p:cNvSpPr>
                <a:spLocks/>
              </p:cNvSpPr>
              <p:nvPr/>
            </p:nvSpPr>
            <p:spPr bwMode="auto">
              <a:xfrm>
                <a:off x="614" y="4073"/>
                <a:ext cx="1180" cy="949"/>
              </a:xfrm>
              <a:custGeom>
                <a:avLst/>
                <a:gdLst>
                  <a:gd name="T0" fmla="*/ 126 w 1932"/>
                  <a:gd name="T1" fmla="*/ 8 h 1725"/>
                  <a:gd name="T2" fmla="*/ 117 w 1932"/>
                  <a:gd name="T3" fmla="*/ 18 h 1725"/>
                  <a:gd name="T4" fmla="*/ 112 w 1932"/>
                  <a:gd name="T5" fmla="*/ 17 h 1725"/>
                  <a:gd name="T6" fmla="*/ 104 w 1932"/>
                  <a:gd name="T7" fmla="*/ 23 h 1725"/>
                  <a:gd name="T8" fmla="*/ 93 w 1932"/>
                  <a:gd name="T9" fmla="*/ 25 h 1725"/>
                  <a:gd name="T10" fmla="*/ 92 w 1932"/>
                  <a:gd name="T11" fmla="*/ 32 h 1725"/>
                  <a:gd name="T12" fmla="*/ 87 w 1932"/>
                  <a:gd name="T13" fmla="*/ 35 h 1725"/>
                  <a:gd name="T14" fmla="*/ 82 w 1932"/>
                  <a:gd name="T15" fmla="*/ 41 h 1725"/>
                  <a:gd name="T16" fmla="*/ 65 w 1932"/>
                  <a:gd name="T17" fmla="*/ 40 h 1725"/>
                  <a:gd name="T18" fmla="*/ 58 w 1932"/>
                  <a:gd name="T19" fmla="*/ 48 h 1725"/>
                  <a:gd name="T20" fmla="*/ 56 w 1932"/>
                  <a:gd name="T21" fmla="*/ 49 h 1725"/>
                  <a:gd name="T22" fmla="*/ 43 w 1932"/>
                  <a:gd name="T23" fmla="*/ 50 h 1725"/>
                  <a:gd name="T24" fmla="*/ 49 w 1932"/>
                  <a:gd name="T25" fmla="*/ 56 h 1725"/>
                  <a:gd name="T26" fmla="*/ 40 w 1932"/>
                  <a:gd name="T27" fmla="*/ 63 h 1725"/>
                  <a:gd name="T28" fmla="*/ 26 w 1932"/>
                  <a:gd name="T29" fmla="*/ 61 h 1725"/>
                  <a:gd name="T30" fmla="*/ 13 w 1932"/>
                  <a:gd name="T31" fmla="*/ 56 h 1725"/>
                  <a:gd name="T32" fmla="*/ 1 w 1932"/>
                  <a:gd name="T33" fmla="*/ 50 h 1725"/>
                  <a:gd name="T34" fmla="*/ 1 w 1932"/>
                  <a:gd name="T35" fmla="*/ 58 h 1725"/>
                  <a:gd name="T36" fmla="*/ 0 w 1932"/>
                  <a:gd name="T37" fmla="*/ 70 h 1725"/>
                  <a:gd name="T38" fmla="*/ 1 w 1932"/>
                  <a:gd name="T39" fmla="*/ 83 h 1725"/>
                  <a:gd name="T40" fmla="*/ 1 w 1932"/>
                  <a:gd name="T41" fmla="*/ 85 h 1725"/>
                  <a:gd name="T42" fmla="*/ 12 w 1932"/>
                  <a:gd name="T43" fmla="*/ 85 h 1725"/>
                  <a:gd name="T44" fmla="*/ 26 w 1932"/>
                  <a:gd name="T45" fmla="*/ 89 h 1725"/>
                  <a:gd name="T46" fmla="*/ 22 w 1932"/>
                  <a:gd name="T47" fmla="*/ 94 h 1725"/>
                  <a:gd name="T48" fmla="*/ 35 w 1932"/>
                  <a:gd name="T49" fmla="*/ 98 h 1725"/>
                  <a:gd name="T50" fmla="*/ 48 w 1932"/>
                  <a:gd name="T51" fmla="*/ 105 h 1725"/>
                  <a:gd name="T52" fmla="*/ 50 w 1932"/>
                  <a:gd name="T53" fmla="*/ 110 h 1725"/>
                  <a:gd name="T54" fmla="*/ 61 w 1932"/>
                  <a:gd name="T55" fmla="*/ 116 h 1725"/>
                  <a:gd name="T56" fmla="*/ 70 w 1932"/>
                  <a:gd name="T57" fmla="*/ 123 h 1725"/>
                  <a:gd name="T58" fmla="*/ 70 w 1932"/>
                  <a:gd name="T59" fmla="*/ 128 h 1725"/>
                  <a:gd name="T60" fmla="*/ 79 w 1932"/>
                  <a:gd name="T61" fmla="*/ 133 h 1725"/>
                  <a:gd name="T62" fmla="*/ 91 w 1932"/>
                  <a:gd name="T63" fmla="*/ 140 h 1725"/>
                  <a:gd name="T64" fmla="*/ 92 w 1932"/>
                  <a:gd name="T65" fmla="*/ 150 h 1725"/>
                  <a:gd name="T66" fmla="*/ 100 w 1932"/>
                  <a:gd name="T67" fmla="*/ 158 h 1725"/>
                  <a:gd name="T68" fmla="*/ 122 w 1932"/>
                  <a:gd name="T69" fmla="*/ 158 h 1725"/>
                  <a:gd name="T70" fmla="*/ 144 w 1932"/>
                  <a:gd name="T71" fmla="*/ 158 h 1725"/>
                  <a:gd name="T72" fmla="*/ 165 w 1932"/>
                  <a:gd name="T73" fmla="*/ 158 h 1725"/>
                  <a:gd name="T74" fmla="*/ 186 w 1932"/>
                  <a:gd name="T75" fmla="*/ 158 h 1725"/>
                  <a:gd name="T76" fmla="*/ 208 w 1932"/>
                  <a:gd name="T77" fmla="*/ 158 h 1725"/>
                  <a:gd name="T78" fmla="*/ 230 w 1932"/>
                  <a:gd name="T79" fmla="*/ 158 h 1725"/>
                  <a:gd name="T80" fmla="*/ 252 w 1932"/>
                  <a:gd name="T81" fmla="*/ 158 h 1725"/>
                  <a:gd name="T82" fmla="*/ 269 w 1932"/>
                  <a:gd name="T83" fmla="*/ 158 h 1725"/>
                  <a:gd name="T84" fmla="*/ 269 w 1932"/>
                  <a:gd name="T85" fmla="*/ 146 h 1725"/>
                  <a:gd name="T86" fmla="*/ 269 w 1932"/>
                  <a:gd name="T87" fmla="*/ 133 h 1725"/>
                  <a:gd name="T88" fmla="*/ 269 w 1932"/>
                  <a:gd name="T89" fmla="*/ 120 h 1725"/>
                  <a:gd name="T90" fmla="*/ 269 w 1932"/>
                  <a:gd name="T91" fmla="*/ 108 h 1725"/>
                  <a:gd name="T92" fmla="*/ 269 w 1932"/>
                  <a:gd name="T93" fmla="*/ 95 h 1725"/>
                  <a:gd name="T94" fmla="*/ 269 w 1932"/>
                  <a:gd name="T95" fmla="*/ 83 h 1725"/>
                  <a:gd name="T96" fmla="*/ 269 w 1932"/>
                  <a:gd name="T97" fmla="*/ 70 h 1725"/>
                  <a:gd name="T98" fmla="*/ 269 w 1932"/>
                  <a:gd name="T99" fmla="*/ 58 h 1725"/>
                  <a:gd name="T100" fmla="*/ 269 w 1932"/>
                  <a:gd name="T101" fmla="*/ 45 h 1725"/>
                  <a:gd name="T102" fmla="*/ 269 w 1932"/>
                  <a:gd name="T103" fmla="*/ 32 h 1725"/>
                  <a:gd name="T104" fmla="*/ 269 w 1932"/>
                  <a:gd name="T105" fmla="*/ 20 h 1725"/>
                  <a:gd name="T106" fmla="*/ 269 w 1932"/>
                  <a:gd name="T107" fmla="*/ 8 h 1725"/>
                  <a:gd name="T108" fmla="*/ 260 w 1932"/>
                  <a:gd name="T109" fmla="*/ 0 h 1725"/>
                  <a:gd name="T110" fmla="*/ 238 w 1932"/>
                  <a:gd name="T111" fmla="*/ 0 h 1725"/>
                  <a:gd name="T112" fmla="*/ 217 w 1932"/>
                  <a:gd name="T113" fmla="*/ 0 h 1725"/>
                  <a:gd name="T114" fmla="*/ 195 w 1932"/>
                  <a:gd name="T115" fmla="*/ 0 h 1725"/>
                  <a:gd name="T116" fmla="*/ 173 w 1932"/>
                  <a:gd name="T117" fmla="*/ 0 h 1725"/>
                  <a:gd name="T118" fmla="*/ 152 w 1932"/>
                  <a:gd name="T119" fmla="*/ 0 h 1725"/>
                  <a:gd name="T120" fmla="*/ 130 w 1932"/>
                  <a:gd name="T121" fmla="*/ 0 h 17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32"/>
                  <a:gd name="T184" fmla="*/ 0 h 1725"/>
                  <a:gd name="T185" fmla="*/ 1932 w 1932"/>
                  <a:gd name="T186" fmla="*/ 1725 h 17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32" h="1725">
                    <a:moveTo>
                      <a:pt x="931" y="0"/>
                    </a:moveTo>
                    <a:lnTo>
                      <a:pt x="931" y="28"/>
                    </a:lnTo>
                    <a:lnTo>
                      <a:pt x="919" y="54"/>
                    </a:lnTo>
                    <a:lnTo>
                      <a:pt x="904" y="81"/>
                    </a:lnTo>
                    <a:lnTo>
                      <a:pt x="903" y="82"/>
                    </a:lnTo>
                    <a:lnTo>
                      <a:pt x="894" y="110"/>
                    </a:lnTo>
                    <a:lnTo>
                      <a:pt x="877" y="137"/>
                    </a:lnTo>
                    <a:lnTo>
                      <a:pt x="885" y="164"/>
                    </a:lnTo>
                    <a:lnTo>
                      <a:pt x="873" y="171"/>
                    </a:lnTo>
                    <a:lnTo>
                      <a:pt x="844" y="192"/>
                    </a:lnTo>
                    <a:lnTo>
                      <a:pt x="851" y="219"/>
                    </a:lnTo>
                    <a:lnTo>
                      <a:pt x="841" y="230"/>
                    </a:lnTo>
                    <a:lnTo>
                      <a:pt x="832" y="219"/>
                    </a:lnTo>
                    <a:lnTo>
                      <a:pt x="837" y="192"/>
                    </a:lnTo>
                    <a:lnTo>
                      <a:pt x="811" y="181"/>
                    </a:lnTo>
                    <a:lnTo>
                      <a:pt x="780" y="191"/>
                    </a:lnTo>
                    <a:lnTo>
                      <a:pt x="779" y="192"/>
                    </a:lnTo>
                    <a:lnTo>
                      <a:pt x="775" y="219"/>
                    </a:lnTo>
                    <a:lnTo>
                      <a:pt x="753" y="246"/>
                    </a:lnTo>
                    <a:lnTo>
                      <a:pt x="748" y="252"/>
                    </a:lnTo>
                    <a:lnTo>
                      <a:pt x="730" y="274"/>
                    </a:lnTo>
                    <a:lnTo>
                      <a:pt x="717" y="283"/>
                    </a:lnTo>
                    <a:lnTo>
                      <a:pt x="700" y="274"/>
                    </a:lnTo>
                    <a:lnTo>
                      <a:pt x="686" y="267"/>
                    </a:lnTo>
                    <a:lnTo>
                      <a:pt x="667" y="274"/>
                    </a:lnTo>
                    <a:lnTo>
                      <a:pt x="656" y="301"/>
                    </a:lnTo>
                    <a:lnTo>
                      <a:pt x="655" y="308"/>
                    </a:lnTo>
                    <a:lnTo>
                      <a:pt x="649" y="329"/>
                    </a:lnTo>
                    <a:lnTo>
                      <a:pt x="655" y="334"/>
                    </a:lnTo>
                    <a:lnTo>
                      <a:pt x="664" y="356"/>
                    </a:lnTo>
                    <a:lnTo>
                      <a:pt x="655" y="363"/>
                    </a:lnTo>
                    <a:lnTo>
                      <a:pt x="637" y="356"/>
                    </a:lnTo>
                    <a:lnTo>
                      <a:pt x="624" y="346"/>
                    </a:lnTo>
                    <a:lnTo>
                      <a:pt x="614" y="356"/>
                    </a:lnTo>
                    <a:lnTo>
                      <a:pt x="622" y="383"/>
                    </a:lnTo>
                    <a:lnTo>
                      <a:pt x="593" y="399"/>
                    </a:lnTo>
                    <a:lnTo>
                      <a:pt x="579" y="411"/>
                    </a:lnTo>
                    <a:lnTo>
                      <a:pt x="593" y="427"/>
                    </a:lnTo>
                    <a:lnTo>
                      <a:pt x="600" y="438"/>
                    </a:lnTo>
                    <a:lnTo>
                      <a:pt x="593" y="444"/>
                    </a:lnTo>
                    <a:lnTo>
                      <a:pt x="591" y="438"/>
                    </a:lnTo>
                    <a:lnTo>
                      <a:pt x="561" y="414"/>
                    </a:lnTo>
                    <a:lnTo>
                      <a:pt x="530" y="424"/>
                    </a:lnTo>
                    <a:lnTo>
                      <a:pt x="500" y="430"/>
                    </a:lnTo>
                    <a:lnTo>
                      <a:pt x="468" y="430"/>
                    </a:lnTo>
                    <a:lnTo>
                      <a:pt x="460" y="438"/>
                    </a:lnTo>
                    <a:lnTo>
                      <a:pt x="450" y="465"/>
                    </a:lnTo>
                    <a:lnTo>
                      <a:pt x="443" y="493"/>
                    </a:lnTo>
                    <a:lnTo>
                      <a:pt x="437" y="496"/>
                    </a:lnTo>
                    <a:lnTo>
                      <a:pt x="414" y="521"/>
                    </a:lnTo>
                    <a:lnTo>
                      <a:pt x="437" y="546"/>
                    </a:lnTo>
                    <a:lnTo>
                      <a:pt x="442" y="547"/>
                    </a:lnTo>
                    <a:lnTo>
                      <a:pt x="437" y="549"/>
                    </a:lnTo>
                    <a:lnTo>
                      <a:pt x="432" y="547"/>
                    </a:lnTo>
                    <a:lnTo>
                      <a:pt x="406" y="536"/>
                    </a:lnTo>
                    <a:lnTo>
                      <a:pt x="392" y="521"/>
                    </a:lnTo>
                    <a:lnTo>
                      <a:pt x="374" y="496"/>
                    </a:lnTo>
                    <a:lnTo>
                      <a:pt x="356" y="521"/>
                    </a:lnTo>
                    <a:lnTo>
                      <a:pt x="344" y="540"/>
                    </a:lnTo>
                    <a:lnTo>
                      <a:pt x="313" y="547"/>
                    </a:lnTo>
                    <a:lnTo>
                      <a:pt x="312" y="547"/>
                    </a:lnTo>
                    <a:lnTo>
                      <a:pt x="313" y="548"/>
                    </a:lnTo>
                    <a:lnTo>
                      <a:pt x="337" y="575"/>
                    </a:lnTo>
                    <a:lnTo>
                      <a:pt x="344" y="587"/>
                    </a:lnTo>
                    <a:lnTo>
                      <a:pt x="350" y="603"/>
                    </a:lnTo>
                    <a:lnTo>
                      <a:pt x="344" y="612"/>
                    </a:lnTo>
                    <a:lnTo>
                      <a:pt x="321" y="629"/>
                    </a:lnTo>
                    <a:lnTo>
                      <a:pt x="313" y="648"/>
                    </a:lnTo>
                    <a:lnTo>
                      <a:pt x="300" y="657"/>
                    </a:lnTo>
                    <a:lnTo>
                      <a:pt x="289" y="685"/>
                    </a:lnTo>
                    <a:lnTo>
                      <a:pt x="281" y="698"/>
                    </a:lnTo>
                    <a:lnTo>
                      <a:pt x="272" y="685"/>
                    </a:lnTo>
                    <a:lnTo>
                      <a:pt x="250" y="661"/>
                    </a:lnTo>
                    <a:lnTo>
                      <a:pt x="219" y="684"/>
                    </a:lnTo>
                    <a:lnTo>
                      <a:pt x="187" y="667"/>
                    </a:lnTo>
                    <a:lnTo>
                      <a:pt x="157" y="661"/>
                    </a:lnTo>
                    <a:lnTo>
                      <a:pt x="150" y="657"/>
                    </a:lnTo>
                    <a:lnTo>
                      <a:pt x="126" y="631"/>
                    </a:lnTo>
                    <a:lnTo>
                      <a:pt x="125" y="629"/>
                    </a:lnTo>
                    <a:lnTo>
                      <a:pt x="94" y="609"/>
                    </a:lnTo>
                    <a:lnTo>
                      <a:pt x="82" y="603"/>
                    </a:lnTo>
                    <a:lnTo>
                      <a:pt x="84" y="575"/>
                    </a:lnTo>
                    <a:lnTo>
                      <a:pt x="63" y="568"/>
                    </a:lnTo>
                    <a:lnTo>
                      <a:pt x="32" y="567"/>
                    </a:lnTo>
                    <a:lnTo>
                      <a:pt x="12" y="547"/>
                    </a:lnTo>
                    <a:lnTo>
                      <a:pt x="1" y="536"/>
                    </a:lnTo>
                    <a:lnTo>
                      <a:pt x="1" y="547"/>
                    </a:lnTo>
                    <a:lnTo>
                      <a:pt x="1" y="575"/>
                    </a:lnTo>
                    <a:lnTo>
                      <a:pt x="1" y="603"/>
                    </a:lnTo>
                    <a:lnTo>
                      <a:pt x="1" y="629"/>
                    </a:lnTo>
                    <a:lnTo>
                      <a:pt x="1" y="657"/>
                    </a:lnTo>
                    <a:lnTo>
                      <a:pt x="1" y="685"/>
                    </a:lnTo>
                    <a:lnTo>
                      <a:pt x="1" y="712"/>
                    </a:lnTo>
                    <a:lnTo>
                      <a:pt x="1" y="739"/>
                    </a:lnTo>
                    <a:lnTo>
                      <a:pt x="0" y="767"/>
                    </a:lnTo>
                    <a:lnTo>
                      <a:pt x="1" y="794"/>
                    </a:lnTo>
                    <a:lnTo>
                      <a:pt x="1" y="821"/>
                    </a:lnTo>
                    <a:lnTo>
                      <a:pt x="1" y="849"/>
                    </a:lnTo>
                    <a:lnTo>
                      <a:pt x="1" y="876"/>
                    </a:lnTo>
                    <a:lnTo>
                      <a:pt x="1" y="904"/>
                    </a:lnTo>
                    <a:lnTo>
                      <a:pt x="1" y="931"/>
                    </a:lnTo>
                    <a:lnTo>
                      <a:pt x="1" y="958"/>
                    </a:lnTo>
                    <a:lnTo>
                      <a:pt x="1" y="967"/>
                    </a:lnTo>
                    <a:lnTo>
                      <a:pt x="30" y="958"/>
                    </a:lnTo>
                    <a:lnTo>
                      <a:pt x="8" y="931"/>
                    </a:lnTo>
                    <a:lnTo>
                      <a:pt x="30" y="904"/>
                    </a:lnTo>
                    <a:lnTo>
                      <a:pt x="32" y="890"/>
                    </a:lnTo>
                    <a:lnTo>
                      <a:pt x="32" y="904"/>
                    </a:lnTo>
                    <a:lnTo>
                      <a:pt x="63" y="921"/>
                    </a:lnTo>
                    <a:lnTo>
                      <a:pt x="83" y="931"/>
                    </a:lnTo>
                    <a:lnTo>
                      <a:pt x="94" y="944"/>
                    </a:lnTo>
                    <a:lnTo>
                      <a:pt x="126" y="953"/>
                    </a:lnTo>
                    <a:lnTo>
                      <a:pt x="128" y="958"/>
                    </a:lnTo>
                    <a:lnTo>
                      <a:pt x="157" y="985"/>
                    </a:lnTo>
                    <a:lnTo>
                      <a:pt x="187" y="971"/>
                    </a:lnTo>
                    <a:lnTo>
                      <a:pt x="209" y="986"/>
                    </a:lnTo>
                    <a:lnTo>
                      <a:pt x="187" y="993"/>
                    </a:lnTo>
                    <a:lnTo>
                      <a:pt x="157" y="988"/>
                    </a:lnTo>
                    <a:lnTo>
                      <a:pt x="150" y="1013"/>
                    </a:lnTo>
                    <a:lnTo>
                      <a:pt x="157" y="1020"/>
                    </a:lnTo>
                    <a:lnTo>
                      <a:pt x="187" y="1030"/>
                    </a:lnTo>
                    <a:lnTo>
                      <a:pt x="219" y="1030"/>
                    </a:lnTo>
                    <a:lnTo>
                      <a:pt x="222" y="1040"/>
                    </a:lnTo>
                    <a:lnTo>
                      <a:pt x="248" y="1068"/>
                    </a:lnTo>
                    <a:lnTo>
                      <a:pt x="250" y="1068"/>
                    </a:lnTo>
                    <a:lnTo>
                      <a:pt x="271" y="1096"/>
                    </a:lnTo>
                    <a:lnTo>
                      <a:pt x="266" y="1122"/>
                    </a:lnTo>
                    <a:lnTo>
                      <a:pt x="281" y="1128"/>
                    </a:lnTo>
                    <a:lnTo>
                      <a:pt x="313" y="1136"/>
                    </a:lnTo>
                    <a:lnTo>
                      <a:pt x="343" y="1150"/>
                    </a:lnTo>
                    <a:lnTo>
                      <a:pt x="313" y="1174"/>
                    </a:lnTo>
                    <a:lnTo>
                      <a:pt x="311" y="1178"/>
                    </a:lnTo>
                    <a:lnTo>
                      <a:pt x="313" y="1180"/>
                    </a:lnTo>
                    <a:lnTo>
                      <a:pt x="344" y="1184"/>
                    </a:lnTo>
                    <a:lnTo>
                      <a:pt x="360" y="1204"/>
                    </a:lnTo>
                    <a:lnTo>
                      <a:pt x="366" y="1232"/>
                    </a:lnTo>
                    <a:lnTo>
                      <a:pt x="374" y="1239"/>
                    </a:lnTo>
                    <a:lnTo>
                      <a:pt x="403" y="1260"/>
                    </a:lnTo>
                    <a:lnTo>
                      <a:pt x="406" y="1263"/>
                    </a:lnTo>
                    <a:lnTo>
                      <a:pt x="437" y="1263"/>
                    </a:lnTo>
                    <a:lnTo>
                      <a:pt x="465" y="1287"/>
                    </a:lnTo>
                    <a:lnTo>
                      <a:pt x="468" y="1302"/>
                    </a:lnTo>
                    <a:lnTo>
                      <a:pt x="500" y="1311"/>
                    </a:lnTo>
                    <a:lnTo>
                      <a:pt x="502" y="1314"/>
                    </a:lnTo>
                    <a:lnTo>
                      <a:pt x="500" y="1338"/>
                    </a:lnTo>
                    <a:lnTo>
                      <a:pt x="498" y="1342"/>
                    </a:lnTo>
                    <a:lnTo>
                      <a:pt x="500" y="1343"/>
                    </a:lnTo>
                    <a:lnTo>
                      <a:pt x="514" y="1369"/>
                    </a:lnTo>
                    <a:lnTo>
                      <a:pt x="500" y="1388"/>
                    </a:lnTo>
                    <a:lnTo>
                      <a:pt x="498" y="1396"/>
                    </a:lnTo>
                    <a:lnTo>
                      <a:pt x="500" y="1398"/>
                    </a:lnTo>
                    <a:lnTo>
                      <a:pt x="528" y="1424"/>
                    </a:lnTo>
                    <a:lnTo>
                      <a:pt x="530" y="1429"/>
                    </a:lnTo>
                    <a:lnTo>
                      <a:pt x="561" y="1435"/>
                    </a:lnTo>
                    <a:lnTo>
                      <a:pt x="570" y="1451"/>
                    </a:lnTo>
                    <a:lnTo>
                      <a:pt x="575" y="1479"/>
                    </a:lnTo>
                    <a:lnTo>
                      <a:pt x="576" y="1506"/>
                    </a:lnTo>
                    <a:lnTo>
                      <a:pt x="593" y="1529"/>
                    </a:lnTo>
                    <a:lnTo>
                      <a:pt x="624" y="1530"/>
                    </a:lnTo>
                    <a:lnTo>
                      <a:pt x="653" y="1533"/>
                    </a:lnTo>
                    <a:lnTo>
                      <a:pt x="641" y="1561"/>
                    </a:lnTo>
                    <a:lnTo>
                      <a:pt x="638" y="1588"/>
                    </a:lnTo>
                    <a:lnTo>
                      <a:pt x="650" y="1615"/>
                    </a:lnTo>
                    <a:lnTo>
                      <a:pt x="655" y="1639"/>
                    </a:lnTo>
                    <a:lnTo>
                      <a:pt x="658" y="1643"/>
                    </a:lnTo>
                    <a:lnTo>
                      <a:pt x="681" y="1671"/>
                    </a:lnTo>
                    <a:lnTo>
                      <a:pt x="686" y="1676"/>
                    </a:lnTo>
                    <a:lnTo>
                      <a:pt x="709" y="1697"/>
                    </a:lnTo>
                    <a:lnTo>
                      <a:pt x="695" y="1725"/>
                    </a:lnTo>
                    <a:lnTo>
                      <a:pt x="717" y="1725"/>
                    </a:lnTo>
                    <a:lnTo>
                      <a:pt x="748" y="1725"/>
                    </a:lnTo>
                    <a:lnTo>
                      <a:pt x="780" y="1725"/>
                    </a:lnTo>
                    <a:lnTo>
                      <a:pt x="811" y="1725"/>
                    </a:lnTo>
                    <a:lnTo>
                      <a:pt x="842" y="1725"/>
                    </a:lnTo>
                    <a:lnTo>
                      <a:pt x="873" y="1725"/>
                    </a:lnTo>
                    <a:lnTo>
                      <a:pt x="904" y="1725"/>
                    </a:lnTo>
                    <a:lnTo>
                      <a:pt x="935" y="1725"/>
                    </a:lnTo>
                    <a:lnTo>
                      <a:pt x="967" y="1725"/>
                    </a:lnTo>
                    <a:lnTo>
                      <a:pt x="997" y="1725"/>
                    </a:lnTo>
                    <a:lnTo>
                      <a:pt x="1028" y="1725"/>
                    </a:lnTo>
                    <a:lnTo>
                      <a:pt x="1060" y="1725"/>
                    </a:lnTo>
                    <a:lnTo>
                      <a:pt x="1091" y="1725"/>
                    </a:lnTo>
                    <a:lnTo>
                      <a:pt x="1122" y="1725"/>
                    </a:lnTo>
                    <a:lnTo>
                      <a:pt x="1154" y="1725"/>
                    </a:lnTo>
                    <a:lnTo>
                      <a:pt x="1184" y="1725"/>
                    </a:lnTo>
                    <a:lnTo>
                      <a:pt x="1215" y="1725"/>
                    </a:lnTo>
                    <a:lnTo>
                      <a:pt x="1247" y="1725"/>
                    </a:lnTo>
                    <a:lnTo>
                      <a:pt x="1278" y="1725"/>
                    </a:lnTo>
                    <a:lnTo>
                      <a:pt x="1309" y="1725"/>
                    </a:lnTo>
                    <a:lnTo>
                      <a:pt x="1340" y="1725"/>
                    </a:lnTo>
                    <a:lnTo>
                      <a:pt x="1371" y="1725"/>
                    </a:lnTo>
                    <a:lnTo>
                      <a:pt x="1402" y="1725"/>
                    </a:lnTo>
                    <a:lnTo>
                      <a:pt x="1434" y="1725"/>
                    </a:lnTo>
                    <a:lnTo>
                      <a:pt x="1465" y="1725"/>
                    </a:lnTo>
                    <a:lnTo>
                      <a:pt x="1495" y="1725"/>
                    </a:lnTo>
                    <a:lnTo>
                      <a:pt x="1527" y="1725"/>
                    </a:lnTo>
                    <a:lnTo>
                      <a:pt x="1558" y="1725"/>
                    </a:lnTo>
                    <a:lnTo>
                      <a:pt x="1589" y="1725"/>
                    </a:lnTo>
                    <a:lnTo>
                      <a:pt x="1621" y="1725"/>
                    </a:lnTo>
                    <a:lnTo>
                      <a:pt x="1651" y="1725"/>
                    </a:lnTo>
                    <a:lnTo>
                      <a:pt x="1682" y="1725"/>
                    </a:lnTo>
                    <a:lnTo>
                      <a:pt x="1714" y="1725"/>
                    </a:lnTo>
                    <a:lnTo>
                      <a:pt x="1745" y="1725"/>
                    </a:lnTo>
                    <a:lnTo>
                      <a:pt x="1776" y="1725"/>
                    </a:lnTo>
                    <a:lnTo>
                      <a:pt x="1807" y="1725"/>
                    </a:lnTo>
                    <a:lnTo>
                      <a:pt x="1838" y="1725"/>
                    </a:lnTo>
                    <a:lnTo>
                      <a:pt x="1869" y="1725"/>
                    </a:lnTo>
                    <a:lnTo>
                      <a:pt x="1901" y="1725"/>
                    </a:lnTo>
                    <a:lnTo>
                      <a:pt x="1932" y="1725"/>
                    </a:lnTo>
                    <a:lnTo>
                      <a:pt x="1932" y="1697"/>
                    </a:lnTo>
                    <a:lnTo>
                      <a:pt x="1932" y="1671"/>
                    </a:lnTo>
                    <a:lnTo>
                      <a:pt x="1932" y="1643"/>
                    </a:lnTo>
                    <a:lnTo>
                      <a:pt x="1932" y="1615"/>
                    </a:lnTo>
                    <a:lnTo>
                      <a:pt x="1932" y="1588"/>
                    </a:lnTo>
                    <a:lnTo>
                      <a:pt x="1932" y="1561"/>
                    </a:lnTo>
                    <a:lnTo>
                      <a:pt x="1932" y="1533"/>
                    </a:lnTo>
                    <a:lnTo>
                      <a:pt x="1932" y="1506"/>
                    </a:lnTo>
                    <a:lnTo>
                      <a:pt x="1932" y="1479"/>
                    </a:lnTo>
                    <a:lnTo>
                      <a:pt x="1932" y="1451"/>
                    </a:lnTo>
                    <a:lnTo>
                      <a:pt x="1932" y="1424"/>
                    </a:lnTo>
                    <a:lnTo>
                      <a:pt x="1932" y="1396"/>
                    </a:lnTo>
                    <a:lnTo>
                      <a:pt x="1932" y="1369"/>
                    </a:lnTo>
                    <a:lnTo>
                      <a:pt x="1932" y="1342"/>
                    </a:lnTo>
                    <a:lnTo>
                      <a:pt x="1932" y="1314"/>
                    </a:lnTo>
                    <a:lnTo>
                      <a:pt x="1932" y="1287"/>
                    </a:lnTo>
                    <a:lnTo>
                      <a:pt x="1932" y="1260"/>
                    </a:lnTo>
                    <a:lnTo>
                      <a:pt x="1932" y="1232"/>
                    </a:lnTo>
                    <a:lnTo>
                      <a:pt x="1932" y="1204"/>
                    </a:lnTo>
                    <a:lnTo>
                      <a:pt x="1932" y="1178"/>
                    </a:lnTo>
                    <a:lnTo>
                      <a:pt x="1932" y="1150"/>
                    </a:lnTo>
                    <a:lnTo>
                      <a:pt x="1932" y="1122"/>
                    </a:lnTo>
                    <a:lnTo>
                      <a:pt x="1932" y="1096"/>
                    </a:lnTo>
                    <a:lnTo>
                      <a:pt x="1932" y="1068"/>
                    </a:lnTo>
                    <a:lnTo>
                      <a:pt x="1932" y="1040"/>
                    </a:lnTo>
                    <a:lnTo>
                      <a:pt x="1932" y="1013"/>
                    </a:lnTo>
                    <a:lnTo>
                      <a:pt x="1932" y="986"/>
                    </a:lnTo>
                    <a:lnTo>
                      <a:pt x="1932" y="958"/>
                    </a:lnTo>
                    <a:lnTo>
                      <a:pt x="1932" y="931"/>
                    </a:lnTo>
                    <a:lnTo>
                      <a:pt x="1932" y="904"/>
                    </a:lnTo>
                    <a:lnTo>
                      <a:pt x="1932" y="876"/>
                    </a:lnTo>
                    <a:lnTo>
                      <a:pt x="1932" y="849"/>
                    </a:lnTo>
                    <a:lnTo>
                      <a:pt x="1932" y="821"/>
                    </a:lnTo>
                    <a:lnTo>
                      <a:pt x="1932" y="794"/>
                    </a:lnTo>
                    <a:lnTo>
                      <a:pt x="1932" y="767"/>
                    </a:lnTo>
                    <a:lnTo>
                      <a:pt x="1932" y="739"/>
                    </a:lnTo>
                    <a:lnTo>
                      <a:pt x="1932" y="712"/>
                    </a:lnTo>
                    <a:lnTo>
                      <a:pt x="1932" y="685"/>
                    </a:lnTo>
                    <a:lnTo>
                      <a:pt x="1932" y="657"/>
                    </a:lnTo>
                    <a:lnTo>
                      <a:pt x="1932" y="629"/>
                    </a:lnTo>
                    <a:lnTo>
                      <a:pt x="1932" y="603"/>
                    </a:lnTo>
                    <a:lnTo>
                      <a:pt x="1932" y="575"/>
                    </a:lnTo>
                    <a:lnTo>
                      <a:pt x="1932" y="547"/>
                    </a:lnTo>
                    <a:lnTo>
                      <a:pt x="1932" y="521"/>
                    </a:lnTo>
                    <a:lnTo>
                      <a:pt x="1932" y="493"/>
                    </a:lnTo>
                    <a:lnTo>
                      <a:pt x="1932" y="465"/>
                    </a:lnTo>
                    <a:lnTo>
                      <a:pt x="1932" y="438"/>
                    </a:lnTo>
                    <a:lnTo>
                      <a:pt x="1932" y="411"/>
                    </a:lnTo>
                    <a:lnTo>
                      <a:pt x="1932" y="383"/>
                    </a:lnTo>
                    <a:lnTo>
                      <a:pt x="1932" y="356"/>
                    </a:lnTo>
                    <a:lnTo>
                      <a:pt x="1932" y="329"/>
                    </a:lnTo>
                    <a:lnTo>
                      <a:pt x="1932" y="301"/>
                    </a:lnTo>
                    <a:lnTo>
                      <a:pt x="1932" y="256"/>
                    </a:lnTo>
                    <a:lnTo>
                      <a:pt x="1932" y="221"/>
                    </a:lnTo>
                    <a:lnTo>
                      <a:pt x="1932" y="219"/>
                    </a:lnTo>
                    <a:lnTo>
                      <a:pt x="1932" y="192"/>
                    </a:lnTo>
                    <a:lnTo>
                      <a:pt x="1932" y="164"/>
                    </a:lnTo>
                    <a:lnTo>
                      <a:pt x="1932" y="137"/>
                    </a:lnTo>
                    <a:lnTo>
                      <a:pt x="1932" y="110"/>
                    </a:lnTo>
                    <a:lnTo>
                      <a:pt x="1932" y="82"/>
                    </a:lnTo>
                    <a:lnTo>
                      <a:pt x="1932" y="54"/>
                    </a:lnTo>
                    <a:lnTo>
                      <a:pt x="1932" y="28"/>
                    </a:lnTo>
                    <a:lnTo>
                      <a:pt x="1932" y="0"/>
                    </a:lnTo>
                    <a:lnTo>
                      <a:pt x="1901" y="0"/>
                    </a:lnTo>
                    <a:lnTo>
                      <a:pt x="1869" y="0"/>
                    </a:lnTo>
                    <a:lnTo>
                      <a:pt x="1838" y="0"/>
                    </a:lnTo>
                    <a:lnTo>
                      <a:pt x="1807" y="0"/>
                    </a:lnTo>
                    <a:lnTo>
                      <a:pt x="1776" y="0"/>
                    </a:lnTo>
                    <a:lnTo>
                      <a:pt x="1745" y="0"/>
                    </a:lnTo>
                    <a:lnTo>
                      <a:pt x="1714" y="0"/>
                    </a:lnTo>
                    <a:lnTo>
                      <a:pt x="1682" y="0"/>
                    </a:lnTo>
                    <a:lnTo>
                      <a:pt x="1651" y="0"/>
                    </a:lnTo>
                    <a:lnTo>
                      <a:pt x="1621" y="0"/>
                    </a:lnTo>
                    <a:lnTo>
                      <a:pt x="1589" y="0"/>
                    </a:lnTo>
                    <a:lnTo>
                      <a:pt x="1558" y="0"/>
                    </a:lnTo>
                    <a:lnTo>
                      <a:pt x="1527" y="0"/>
                    </a:lnTo>
                    <a:lnTo>
                      <a:pt x="1495" y="0"/>
                    </a:lnTo>
                    <a:lnTo>
                      <a:pt x="1465" y="0"/>
                    </a:lnTo>
                    <a:lnTo>
                      <a:pt x="1434" y="0"/>
                    </a:lnTo>
                    <a:lnTo>
                      <a:pt x="1402" y="0"/>
                    </a:lnTo>
                    <a:lnTo>
                      <a:pt x="1371" y="0"/>
                    </a:lnTo>
                    <a:lnTo>
                      <a:pt x="1340" y="0"/>
                    </a:lnTo>
                    <a:lnTo>
                      <a:pt x="1309" y="0"/>
                    </a:lnTo>
                    <a:lnTo>
                      <a:pt x="1278" y="0"/>
                    </a:lnTo>
                    <a:lnTo>
                      <a:pt x="1247" y="0"/>
                    </a:lnTo>
                    <a:lnTo>
                      <a:pt x="1215" y="0"/>
                    </a:lnTo>
                    <a:lnTo>
                      <a:pt x="1184" y="0"/>
                    </a:lnTo>
                    <a:lnTo>
                      <a:pt x="1154" y="0"/>
                    </a:lnTo>
                    <a:lnTo>
                      <a:pt x="1122" y="0"/>
                    </a:lnTo>
                    <a:lnTo>
                      <a:pt x="1091" y="0"/>
                    </a:lnTo>
                    <a:lnTo>
                      <a:pt x="1060" y="0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982" y="0"/>
                    </a:lnTo>
                    <a:lnTo>
                      <a:pt x="935" y="0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6" name="Freeform 250"/>
              <p:cNvSpPr>
                <a:spLocks/>
              </p:cNvSpPr>
              <p:nvPr/>
            </p:nvSpPr>
            <p:spPr bwMode="auto">
              <a:xfrm>
                <a:off x="614" y="4073"/>
                <a:ext cx="568" cy="949"/>
              </a:xfrm>
              <a:custGeom>
                <a:avLst/>
                <a:gdLst>
                  <a:gd name="T0" fmla="*/ 128 w 931"/>
                  <a:gd name="T1" fmla="*/ 5 h 1725"/>
                  <a:gd name="T2" fmla="*/ 124 w 931"/>
                  <a:gd name="T3" fmla="*/ 10 h 1725"/>
                  <a:gd name="T4" fmla="*/ 121 w 931"/>
                  <a:gd name="T5" fmla="*/ 16 h 1725"/>
                  <a:gd name="T6" fmla="*/ 117 w 931"/>
                  <a:gd name="T7" fmla="*/ 21 h 1725"/>
                  <a:gd name="T8" fmla="*/ 112 w 931"/>
                  <a:gd name="T9" fmla="*/ 17 h 1725"/>
                  <a:gd name="T10" fmla="*/ 107 w 931"/>
                  <a:gd name="T11" fmla="*/ 20 h 1725"/>
                  <a:gd name="T12" fmla="*/ 101 w 931"/>
                  <a:gd name="T13" fmla="*/ 25 h 1725"/>
                  <a:gd name="T14" fmla="*/ 95 w 931"/>
                  <a:gd name="T15" fmla="*/ 25 h 1725"/>
                  <a:gd name="T16" fmla="*/ 91 w 931"/>
                  <a:gd name="T17" fmla="*/ 28 h 1725"/>
                  <a:gd name="T18" fmla="*/ 92 w 931"/>
                  <a:gd name="T19" fmla="*/ 32 h 1725"/>
                  <a:gd name="T20" fmla="*/ 87 w 931"/>
                  <a:gd name="T21" fmla="*/ 32 h 1725"/>
                  <a:gd name="T22" fmla="*/ 82 w 931"/>
                  <a:gd name="T23" fmla="*/ 37 h 1725"/>
                  <a:gd name="T24" fmla="*/ 83 w 931"/>
                  <a:gd name="T25" fmla="*/ 40 h 1725"/>
                  <a:gd name="T26" fmla="*/ 78 w 931"/>
                  <a:gd name="T27" fmla="*/ 38 h 1725"/>
                  <a:gd name="T28" fmla="*/ 65 w 931"/>
                  <a:gd name="T29" fmla="*/ 40 h 1725"/>
                  <a:gd name="T30" fmla="*/ 62 w 931"/>
                  <a:gd name="T31" fmla="*/ 45 h 1725"/>
                  <a:gd name="T32" fmla="*/ 60 w 931"/>
                  <a:gd name="T33" fmla="*/ 50 h 1725"/>
                  <a:gd name="T34" fmla="*/ 60 w 931"/>
                  <a:gd name="T35" fmla="*/ 50 h 1725"/>
                  <a:gd name="T36" fmla="*/ 52 w 931"/>
                  <a:gd name="T37" fmla="*/ 46 h 1725"/>
                  <a:gd name="T38" fmla="*/ 43 w 931"/>
                  <a:gd name="T39" fmla="*/ 50 h 1725"/>
                  <a:gd name="T40" fmla="*/ 47 w 931"/>
                  <a:gd name="T41" fmla="*/ 53 h 1725"/>
                  <a:gd name="T42" fmla="*/ 48 w 931"/>
                  <a:gd name="T43" fmla="*/ 56 h 1725"/>
                  <a:gd name="T44" fmla="*/ 41 w 931"/>
                  <a:gd name="T45" fmla="*/ 60 h 1725"/>
                  <a:gd name="T46" fmla="*/ 38 w 931"/>
                  <a:gd name="T47" fmla="*/ 63 h 1725"/>
                  <a:gd name="T48" fmla="*/ 26 w 931"/>
                  <a:gd name="T49" fmla="*/ 61 h 1725"/>
                  <a:gd name="T50" fmla="*/ 18 w 931"/>
                  <a:gd name="T51" fmla="*/ 58 h 1725"/>
                  <a:gd name="T52" fmla="*/ 12 w 931"/>
                  <a:gd name="T53" fmla="*/ 56 h 1725"/>
                  <a:gd name="T54" fmla="*/ 4 w 931"/>
                  <a:gd name="T55" fmla="*/ 52 h 1725"/>
                  <a:gd name="T56" fmla="*/ 1 w 931"/>
                  <a:gd name="T57" fmla="*/ 50 h 1725"/>
                  <a:gd name="T58" fmla="*/ 1 w 931"/>
                  <a:gd name="T59" fmla="*/ 58 h 1725"/>
                  <a:gd name="T60" fmla="*/ 1 w 931"/>
                  <a:gd name="T61" fmla="*/ 65 h 1725"/>
                  <a:gd name="T62" fmla="*/ 1 w 931"/>
                  <a:gd name="T63" fmla="*/ 73 h 1725"/>
                  <a:gd name="T64" fmla="*/ 1 w 931"/>
                  <a:gd name="T65" fmla="*/ 80 h 1725"/>
                  <a:gd name="T66" fmla="*/ 1 w 931"/>
                  <a:gd name="T67" fmla="*/ 88 h 1725"/>
                  <a:gd name="T68" fmla="*/ 1 w 931"/>
                  <a:gd name="T69" fmla="*/ 85 h 1725"/>
                  <a:gd name="T70" fmla="*/ 4 w 931"/>
                  <a:gd name="T71" fmla="*/ 83 h 1725"/>
                  <a:gd name="T72" fmla="*/ 13 w 931"/>
                  <a:gd name="T73" fmla="*/ 86 h 1725"/>
                  <a:gd name="T74" fmla="*/ 22 w 931"/>
                  <a:gd name="T75" fmla="*/ 90 h 1725"/>
                  <a:gd name="T76" fmla="*/ 26 w 931"/>
                  <a:gd name="T77" fmla="*/ 91 h 1725"/>
                  <a:gd name="T78" fmla="*/ 22 w 931"/>
                  <a:gd name="T79" fmla="*/ 94 h 1725"/>
                  <a:gd name="T80" fmla="*/ 31 w 931"/>
                  <a:gd name="T81" fmla="*/ 95 h 1725"/>
                  <a:gd name="T82" fmla="*/ 38 w 931"/>
                  <a:gd name="T83" fmla="*/ 101 h 1725"/>
                  <a:gd name="T84" fmla="*/ 43 w 931"/>
                  <a:gd name="T85" fmla="*/ 104 h 1725"/>
                  <a:gd name="T86" fmla="*/ 43 w 931"/>
                  <a:gd name="T87" fmla="*/ 108 h 1725"/>
                  <a:gd name="T88" fmla="*/ 50 w 931"/>
                  <a:gd name="T89" fmla="*/ 110 h 1725"/>
                  <a:gd name="T90" fmla="*/ 56 w 931"/>
                  <a:gd name="T91" fmla="*/ 116 h 1725"/>
                  <a:gd name="T92" fmla="*/ 65 w 931"/>
                  <a:gd name="T93" fmla="*/ 118 h 1725"/>
                  <a:gd name="T94" fmla="*/ 70 w 931"/>
                  <a:gd name="T95" fmla="*/ 120 h 1725"/>
                  <a:gd name="T96" fmla="*/ 69 w 931"/>
                  <a:gd name="T97" fmla="*/ 123 h 1725"/>
                  <a:gd name="T98" fmla="*/ 69 w 931"/>
                  <a:gd name="T99" fmla="*/ 128 h 1725"/>
                  <a:gd name="T100" fmla="*/ 73 w 931"/>
                  <a:gd name="T101" fmla="*/ 131 h 1725"/>
                  <a:gd name="T102" fmla="*/ 80 w 931"/>
                  <a:gd name="T103" fmla="*/ 135 h 1725"/>
                  <a:gd name="T104" fmla="*/ 87 w 931"/>
                  <a:gd name="T105" fmla="*/ 140 h 1725"/>
                  <a:gd name="T106" fmla="*/ 88 w 931"/>
                  <a:gd name="T107" fmla="*/ 146 h 1725"/>
                  <a:gd name="T108" fmla="*/ 91 w 931"/>
                  <a:gd name="T109" fmla="*/ 150 h 1725"/>
                  <a:gd name="T110" fmla="*/ 98 w 931"/>
                  <a:gd name="T111" fmla="*/ 156 h 17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1"/>
                  <a:gd name="T169" fmla="*/ 0 h 1725"/>
                  <a:gd name="T170" fmla="*/ 931 w 931"/>
                  <a:gd name="T171" fmla="*/ 1725 h 17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1" h="1725">
                    <a:moveTo>
                      <a:pt x="931" y="0"/>
                    </a:moveTo>
                    <a:lnTo>
                      <a:pt x="931" y="28"/>
                    </a:lnTo>
                    <a:lnTo>
                      <a:pt x="919" y="54"/>
                    </a:lnTo>
                    <a:lnTo>
                      <a:pt x="904" y="81"/>
                    </a:lnTo>
                    <a:lnTo>
                      <a:pt x="903" y="82"/>
                    </a:lnTo>
                    <a:lnTo>
                      <a:pt x="894" y="110"/>
                    </a:lnTo>
                    <a:lnTo>
                      <a:pt x="877" y="137"/>
                    </a:lnTo>
                    <a:lnTo>
                      <a:pt x="885" y="164"/>
                    </a:lnTo>
                    <a:lnTo>
                      <a:pt x="873" y="171"/>
                    </a:lnTo>
                    <a:lnTo>
                      <a:pt x="844" y="192"/>
                    </a:lnTo>
                    <a:lnTo>
                      <a:pt x="851" y="219"/>
                    </a:lnTo>
                    <a:lnTo>
                      <a:pt x="841" y="230"/>
                    </a:lnTo>
                    <a:lnTo>
                      <a:pt x="832" y="219"/>
                    </a:lnTo>
                    <a:lnTo>
                      <a:pt x="837" y="192"/>
                    </a:lnTo>
                    <a:lnTo>
                      <a:pt x="811" y="181"/>
                    </a:lnTo>
                    <a:lnTo>
                      <a:pt x="780" y="191"/>
                    </a:lnTo>
                    <a:lnTo>
                      <a:pt x="779" y="192"/>
                    </a:lnTo>
                    <a:lnTo>
                      <a:pt x="775" y="219"/>
                    </a:lnTo>
                    <a:lnTo>
                      <a:pt x="753" y="246"/>
                    </a:lnTo>
                    <a:lnTo>
                      <a:pt x="748" y="252"/>
                    </a:lnTo>
                    <a:lnTo>
                      <a:pt x="730" y="274"/>
                    </a:lnTo>
                    <a:lnTo>
                      <a:pt x="717" y="283"/>
                    </a:lnTo>
                    <a:lnTo>
                      <a:pt x="700" y="274"/>
                    </a:lnTo>
                    <a:lnTo>
                      <a:pt x="686" y="267"/>
                    </a:lnTo>
                    <a:lnTo>
                      <a:pt x="667" y="274"/>
                    </a:lnTo>
                    <a:lnTo>
                      <a:pt x="656" y="301"/>
                    </a:lnTo>
                    <a:lnTo>
                      <a:pt x="655" y="308"/>
                    </a:lnTo>
                    <a:lnTo>
                      <a:pt x="649" y="329"/>
                    </a:lnTo>
                    <a:lnTo>
                      <a:pt x="655" y="334"/>
                    </a:lnTo>
                    <a:lnTo>
                      <a:pt x="664" y="356"/>
                    </a:lnTo>
                    <a:lnTo>
                      <a:pt x="655" y="363"/>
                    </a:lnTo>
                    <a:lnTo>
                      <a:pt x="637" y="356"/>
                    </a:lnTo>
                    <a:lnTo>
                      <a:pt x="624" y="346"/>
                    </a:lnTo>
                    <a:lnTo>
                      <a:pt x="614" y="356"/>
                    </a:lnTo>
                    <a:lnTo>
                      <a:pt x="622" y="383"/>
                    </a:lnTo>
                    <a:lnTo>
                      <a:pt x="593" y="399"/>
                    </a:lnTo>
                    <a:lnTo>
                      <a:pt x="579" y="411"/>
                    </a:lnTo>
                    <a:lnTo>
                      <a:pt x="593" y="427"/>
                    </a:lnTo>
                    <a:lnTo>
                      <a:pt x="600" y="438"/>
                    </a:lnTo>
                    <a:lnTo>
                      <a:pt x="593" y="444"/>
                    </a:lnTo>
                    <a:lnTo>
                      <a:pt x="591" y="438"/>
                    </a:lnTo>
                    <a:lnTo>
                      <a:pt x="561" y="414"/>
                    </a:lnTo>
                    <a:lnTo>
                      <a:pt x="530" y="424"/>
                    </a:lnTo>
                    <a:lnTo>
                      <a:pt x="500" y="430"/>
                    </a:lnTo>
                    <a:lnTo>
                      <a:pt x="468" y="430"/>
                    </a:lnTo>
                    <a:lnTo>
                      <a:pt x="460" y="438"/>
                    </a:lnTo>
                    <a:lnTo>
                      <a:pt x="450" y="465"/>
                    </a:lnTo>
                    <a:lnTo>
                      <a:pt x="443" y="493"/>
                    </a:lnTo>
                    <a:lnTo>
                      <a:pt x="437" y="496"/>
                    </a:lnTo>
                    <a:lnTo>
                      <a:pt x="414" y="521"/>
                    </a:lnTo>
                    <a:lnTo>
                      <a:pt x="437" y="546"/>
                    </a:lnTo>
                    <a:lnTo>
                      <a:pt x="442" y="547"/>
                    </a:lnTo>
                    <a:lnTo>
                      <a:pt x="437" y="549"/>
                    </a:lnTo>
                    <a:lnTo>
                      <a:pt x="432" y="547"/>
                    </a:lnTo>
                    <a:lnTo>
                      <a:pt x="406" y="536"/>
                    </a:lnTo>
                    <a:lnTo>
                      <a:pt x="392" y="521"/>
                    </a:lnTo>
                    <a:lnTo>
                      <a:pt x="374" y="496"/>
                    </a:lnTo>
                    <a:lnTo>
                      <a:pt x="356" y="521"/>
                    </a:lnTo>
                    <a:lnTo>
                      <a:pt x="344" y="540"/>
                    </a:lnTo>
                    <a:lnTo>
                      <a:pt x="313" y="547"/>
                    </a:lnTo>
                    <a:lnTo>
                      <a:pt x="312" y="547"/>
                    </a:lnTo>
                    <a:lnTo>
                      <a:pt x="313" y="548"/>
                    </a:lnTo>
                    <a:lnTo>
                      <a:pt x="337" y="575"/>
                    </a:lnTo>
                    <a:lnTo>
                      <a:pt x="344" y="587"/>
                    </a:lnTo>
                    <a:lnTo>
                      <a:pt x="350" y="603"/>
                    </a:lnTo>
                    <a:lnTo>
                      <a:pt x="344" y="612"/>
                    </a:lnTo>
                    <a:lnTo>
                      <a:pt x="321" y="629"/>
                    </a:lnTo>
                    <a:lnTo>
                      <a:pt x="313" y="648"/>
                    </a:lnTo>
                    <a:lnTo>
                      <a:pt x="300" y="657"/>
                    </a:lnTo>
                    <a:lnTo>
                      <a:pt x="289" y="685"/>
                    </a:lnTo>
                    <a:lnTo>
                      <a:pt x="281" y="698"/>
                    </a:lnTo>
                    <a:lnTo>
                      <a:pt x="272" y="685"/>
                    </a:lnTo>
                    <a:lnTo>
                      <a:pt x="250" y="661"/>
                    </a:lnTo>
                    <a:lnTo>
                      <a:pt x="219" y="684"/>
                    </a:lnTo>
                    <a:lnTo>
                      <a:pt x="187" y="667"/>
                    </a:lnTo>
                    <a:lnTo>
                      <a:pt x="157" y="661"/>
                    </a:lnTo>
                    <a:lnTo>
                      <a:pt x="150" y="657"/>
                    </a:lnTo>
                    <a:lnTo>
                      <a:pt x="126" y="631"/>
                    </a:lnTo>
                    <a:lnTo>
                      <a:pt x="125" y="629"/>
                    </a:lnTo>
                    <a:lnTo>
                      <a:pt x="94" y="609"/>
                    </a:lnTo>
                    <a:lnTo>
                      <a:pt x="82" y="603"/>
                    </a:lnTo>
                    <a:lnTo>
                      <a:pt x="84" y="575"/>
                    </a:lnTo>
                    <a:lnTo>
                      <a:pt x="63" y="568"/>
                    </a:lnTo>
                    <a:lnTo>
                      <a:pt x="32" y="567"/>
                    </a:lnTo>
                    <a:lnTo>
                      <a:pt x="12" y="547"/>
                    </a:lnTo>
                    <a:lnTo>
                      <a:pt x="1" y="536"/>
                    </a:lnTo>
                    <a:lnTo>
                      <a:pt x="1" y="547"/>
                    </a:lnTo>
                    <a:lnTo>
                      <a:pt x="1" y="575"/>
                    </a:lnTo>
                    <a:lnTo>
                      <a:pt x="1" y="603"/>
                    </a:lnTo>
                    <a:lnTo>
                      <a:pt x="1" y="629"/>
                    </a:lnTo>
                    <a:lnTo>
                      <a:pt x="1" y="657"/>
                    </a:lnTo>
                    <a:lnTo>
                      <a:pt x="1" y="685"/>
                    </a:lnTo>
                    <a:lnTo>
                      <a:pt x="1" y="712"/>
                    </a:lnTo>
                    <a:lnTo>
                      <a:pt x="1" y="739"/>
                    </a:lnTo>
                    <a:lnTo>
                      <a:pt x="0" y="767"/>
                    </a:lnTo>
                    <a:lnTo>
                      <a:pt x="1" y="794"/>
                    </a:lnTo>
                    <a:lnTo>
                      <a:pt x="1" y="821"/>
                    </a:lnTo>
                    <a:lnTo>
                      <a:pt x="1" y="849"/>
                    </a:lnTo>
                    <a:lnTo>
                      <a:pt x="1" y="876"/>
                    </a:lnTo>
                    <a:lnTo>
                      <a:pt x="1" y="904"/>
                    </a:lnTo>
                    <a:lnTo>
                      <a:pt x="1" y="931"/>
                    </a:lnTo>
                    <a:lnTo>
                      <a:pt x="1" y="958"/>
                    </a:lnTo>
                    <a:lnTo>
                      <a:pt x="1" y="967"/>
                    </a:lnTo>
                    <a:lnTo>
                      <a:pt x="30" y="958"/>
                    </a:lnTo>
                    <a:lnTo>
                      <a:pt x="8" y="931"/>
                    </a:lnTo>
                    <a:lnTo>
                      <a:pt x="30" y="904"/>
                    </a:lnTo>
                    <a:lnTo>
                      <a:pt x="32" y="890"/>
                    </a:lnTo>
                    <a:lnTo>
                      <a:pt x="32" y="904"/>
                    </a:lnTo>
                    <a:lnTo>
                      <a:pt x="63" y="921"/>
                    </a:lnTo>
                    <a:lnTo>
                      <a:pt x="83" y="931"/>
                    </a:lnTo>
                    <a:lnTo>
                      <a:pt x="94" y="944"/>
                    </a:lnTo>
                    <a:lnTo>
                      <a:pt x="126" y="953"/>
                    </a:lnTo>
                    <a:lnTo>
                      <a:pt x="128" y="958"/>
                    </a:lnTo>
                    <a:lnTo>
                      <a:pt x="157" y="985"/>
                    </a:lnTo>
                    <a:lnTo>
                      <a:pt x="187" y="971"/>
                    </a:lnTo>
                    <a:lnTo>
                      <a:pt x="209" y="986"/>
                    </a:lnTo>
                    <a:lnTo>
                      <a:pt x="187" y="993"/>
                    </a:lnTo>
                    <a:lnTo>
                      <a:pt x="157" y="988"/>
                    </a:lnTo>
                    <a:lnTo>
                      <a:pt x="150" y="1013"/>
                    </a:lnTo>
                    <a:lnTo>
                      <a:pt x="157" y="1020"/>
                    </a:lnTo>
                    <a:lnTo>
                      <a:pt x="187" y="1030"/>
                    </a:lnTo>
                    <a:lnTo>
                      <a:pt x="219" y="1030"/>
                    </a:lnTo>
                    <a:lnTo>
                      <a:pt x="222" y="1040"/>
                    </a:lnTo>
                    <a:lnTo>
                      <a:pt x="248" y="1068"/>
                    </a:lnTo>
                    <a:lnTo>
                      <a:pt x="250" y="1068"/>
                    </a:lnTo>
                    <a:lnTo>
                      <a:pt x="271" y="1096"/>
                    </a:lnTo>
                    <a:lnTo>
                      <a:pt x="266" y="1122"/>
                    </a:lnTo>
                    <a:lnTo>
                      <a:pt x="281" y="1128"/>
                    </a:lnTo>
                    <a:lnTo>
                      <a:pt x="313" y="1136"/>
                    </a:lnTo>
                    <a:lnTo>
                      <a:pt x="343" y="1150"/>
                    </a:lnTo>
                    <a:lnTo>
                      <a:pt x="313" y="1174"/>
                    </a:lnTo>
                    <a:lnTo>
                      <a:pt x="311" y="1178"/>
                    </a:lnTo>
                    <a:lnTo>
                      <a:pt x="313" y="1180"/>
                    </a:lnTo>
                    <a:lnTo>
                      <a:pt x="344" y="1184"/>
                    </a:lnTo>
                    <a:lnTo>
                      <a:pt x="360" y="1204"/>
                    </a:lnTo>
                    <a:lnTo>
                      <a:pt x="366" y="1232"/>
                    </a:lnTo>
                    <a:lnTo>
                      <a:pt x="374" y="1239"/>
                    </a:lnTo>
                    <a:lnTo>
                      <a:pt x="403" y="1260"/>
                    </a:lnTo>
                    <a:lnTo>
                      <a:pt x="406" y="1263"/>
                    </a:lnTo>
                    <a:lnTo>
                      <a:pt x="437" y="1263"/>
                    </a:lnTo>
                    <a:lnTo>
                      <a:pt x="465" y="1287"/>
                    </a:lnTo>
                    <a:lnTo>
                      <a:pt x="468" y="1302"/>
                    </a:lnTo>
                    <a:lnTo>
                      <a:pt x="500" y="1311"/>
                    </a:lnTo>
                    <a:lnTo>
                      <a:pt x="502" y="1314"/>
                    </a:lnTo>
                    <a:lnTo>
                      <a:pt x="500" y="1338"/>
                    </a:lnTo>
                    <a:lnTo>
                      <a:pt x="498" y="1342"/>
                    </a:lnTo>
                    <a:lnTo>
                      <a:pt x="500" y="1343"/>
                    </a:lnTo>
                    <a:lnTo>
                      <a:pt x="514" y="1369"/>
                    </a:lnTo>
                    <a:lnTo>
                      <a:pt x="500" y="1388"/>
                    </a:lnTo>
                    <a:lnTo>
                      <a:pt x="498" y="1396"/>
                    </a:lnTo>
                    <a:lnTo>
                      <a:pt x="500" y="1398"/>
                    </a:lnTo>
                    <a:lnTo>
                      <a:pt x="528" y="1424"/>
                    </a:lnTo>
                    <a:lnTo>
                      <a:pt x="530" y="1429"/>
                    </a:lnTo>
                    <a:lnTo>
                      <a:pt x="561" y="1435"/>
                    </a:lnTo>
                    <a:lnTo>
                      <a:pt x="570" y="1451"/>
                    </a:lnTo>
                    <a:lnTo>
                      <a:pt x="575" y="1479"/>
                    </a:lnTo>
                    <a:lnTo>
                      <a:pt x="576" y="1506"/>
                    </a:lnTo>
                    <a:lnTo>
                      <a:pt x="593" y="1529"/>
                    </a:lnTo>
                    <a:lnTo>
                      <a:pt x="624" y="1530"/>
                    </a:lnTo>
                    <a:lnTo>
                      <a:pt x="653" y="1533"/>
                    </a:lnTo>
                    <a:lnTo>
                      <a:pt x="641" y="1561"/>
                    </a:lnTo>
                    <a:lnTo>
                      <a:pt x="638" y="1588"/>
                    </a:lnTo>
                    <a:lnTo>
                      <a:pt x="650" y="1615"/>
                    </a:lnTo>
                    <a:lnTo>
                      <a:pt x="655" y="1639"/>
                    </a:lnTo>
                    <a:lnTo>
                      <a:pt x="658" y="1643"/>
                    </a:lnTo>
                    <a:lnTo>
                      <a:pt x="681" y="1671"/>
                    </a:lnTo>
                    <a:lnTo>
                      <a:pt x="686" y="1676"/>
                    </a:lnTo>
                    <a:lnTo>
                      <a:pt x="709" y="1697"/>
                    </a:lnTo>
                    <a:lnTo>
                      <a:pt x="695" y="172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" name="Freeform 251"/>
              <p:cNvSpPr>
                <a:spLocks/>
              </p:cNvSpPr>
              <p:nvPr/>
            </p:nvSpPr>
            <p:spPr bwMode="auto">
              <a:xfrm>
                <a:off x="1065" y="4213"/>
                <a:ext cx="729" cy="809"/>
              </a:xfrm>
              <a:custGeom>
                <a:avLst/>
                <a:gdLst>
                  <a:gd name="T0" fmla="*/ 158 w 1194"/>
                  <a:gd name="T1" fmla="*/ 2 h 1471"/>
                  <a:gd name="T2" fmla="*/ 140 w 1194"/>
                  <a:gd name="T3" fmla="*/ 4 h 1471"/>
                  <a:gd name="T4" fmla="*/ 136 w 1194"/>
                  <a:gd name="T5" fmla="*/ 11 h 1471"/>
                  <a:gd name="T6" fmla="*/ 128 w 1194"/>
                  <a:gd name="T7" fmla="*/ 17 h 1471"/>
                  <a:gd name="T8" fmla="*/ 117 w 1194"/>
                  <a:gd name="T9" fmla="*/ 19 h 1471"/>
                  <a:gd name="T10" fmla="*/ 116 w 1194"/>
                  <a:gd name="T11" fmla="*/ 25 h 1471"/>
                  <a:gd name="T12" fmla="*/ 110 w 1194"/>
                  <a:gd name="T13" fmla="*/ 31 h 1471"/>
                  <a:gd name="T14" fmla="*/ 98 w 1194"/>
                  <a:gd name="T15" fmla="*/ 34 h 1471"/>
                  <a:gd name="T16" fmla="*/ 93 w 1194"/>
                  <a:gd name="T17" fmla="*/ 42 h 1471"/>
                  <a:gd name="T18" fmla="*/ 89 w 1194"/>
                  <a:gd name="T19" fmla="*/ 49 h 1471"/>
                  <a:gd name="T20" fmla="*/ 79 w 1194"/>
                  <a:gd name="T21" fmla="*/ 53 h 1471"/>
                  <a:gd name="T22" fmla="*/ 68 w 1194"/>
                  <a:gd name="T23" fmla="*/ 49 h 1471"/>
                  <a:gd name="T24" fmla="*/ 58 w 1194"/>
                  <a:gd name="T25" fmla="*/ 46 h 1471"/>
                  <a:gd name="T26" fmla="*/ 45 w 1194"/>
                  <a:gd name="T27" fmla="*/ 44 h 1471"/>
                  <a:gd name="T28" fmla="*/ 36 w 1194"/>
                  <a:gd name="T29" fmla="*/ 44 h 1471"/>
                  <a:gd name="T30" fmla="*/ 27 w 1194"/>
                  <a:gd name="T31" fmla="*/ 49 h 1471"/>
                  <a:gd name="T32" fmla="*/ 23 w 1194"/>
                  <a:gd name="T33" fmla="*/ 46 h 1471"/>
                  <a:gd name="T34" fmla="*/ 14 w 1194"/>
                  <a:gd name="T35" fmla="*/ 51 h 1471"/>
                  <a:gd name="T36" fmla="*/ 6 w 1194"/>
                  <a:gd name="T37" fmla="*/ 55 h 1471"/>
                  <a:gd name="T38" fmla="*/ 1 w 1194"/>
                  <a:gd name="T39" fmla="*/ 63 h 1471"/>
                  <a:gd name="T40" fmla="*/ 3 w 1194"/>
                  <a:gd name="T41" fmla="*/ 69 h 1471"/>
                  <a:gd name="T42" fmla="*/ 10 w 1194"/>
                  <a:gd name="T43" fmla="*/ 67 h 1471"/>
                  <a:gd name="T44" fmla="*/ 8 w 1194"/>
                  <a:gd name="T45" fmla="*/ 72 h 1471"/>
                  <a:gd name="T46" fmla="*/ 14 w 1194"/>
                  <a:gd name="T47" fmla="*/ 79 h 1471"/>
                  <a:gd name="T48" fmla="*/ 19 w 1194"/>
                  <a:gd name="T49" fmla="*/ 87 h 1471"/>
                  <a:gd name="T50" fmla="*/ 24 w 1194"/>
                  <a:gd name="T51" fmla="*/ 92 h 1471"/>
                  <a:gd name="T52" fmla="*/ 16 w 1194"/>
                  <a:gd name="T53" fmla="*/ 97 h 1471"/>
                  <a:gd name="T54" fmla="*/ 18 w 1194"/>
                  <a:gd name="T55" fmla="*/ 102 h 1471"/>
                  <a:gd name="T56" fmla="*/ 23 w 1194"/>
                  <a:gd name="T57" fmla="*/ 109 h 1471"/>
                  <a:gd name="T58" fmla="*/ 19 w 1194"/>
                  <a:gd name="T59" fmla="*/ 113 h 1471"/>
                  <a:gd name="T60" fmla="*/ 10 w 1194"/>
                  <a:gd name="T61" fmla="*/ 118 h 1471"/>
                  <a:gd name="T62" fmla="*/ 10 w 1194"/>
                  <a:gd name="T63" fmla="*/ 127 h 1471"/>
                  <a:gd name="T64" fmla="*/ 14 w 1194"/>
                  <a:gd name="T65" fmla="*/ 134 h 1471"/>
                  <a:gd name="T66" fmla="*/ 27 w 1194"/>
                  <a:gd name="T67" fmla="*/ 135 h 1471"/>
                  <a:gd name="T68" fmla="*/ 45 w 1194"/>
                  <a:gd name="T69" fmla="*/ 135 h 1471"/>
                  <a:gd name="T70" fmla="*/ 62 w 1194"/>
                  <a:gd name="T71" fmla="*/ 135 h 1471"/>
                  <a:gd name="T72" fmla="*/ 79 w 1194"/>
                  <a:gd name="T73" fmla="*/ 135 h 1471"/>
                  <a:gd name="T74" fmla="*/ 96 w 1194"/>
                  <a:gd name="T75" fmla="*/ 135 h 1471"/>
                  <a:gd name="T76" fmla="*/ 114 w 1194"/>
                  <a:gd name="T77" fmla="*/ 135 h 1471"/>
                  <a:gd name="T78" fmla="*/ 131 w 1194"/>
                  <a:gd name="T79" fmla="*/ 135 h 1471"/>
                  <a:gd name="T80" fmla="*/ 149 w 1194"/>
                  <a:gd name="T81" fmla="*/ 135 h 1471"/>
                  <a:gd name="T82" fmla="*/ 166 w 1194"/>
                  <a:gd name="T83" fmla="*/ 135 h 1471"/>
                  <a:gd name="T84" fmla="*/ 166 w 1194"/>
                  <a:gd name="T85" fmla="*/ 127 h 1471"/>
                  <a:gd name="T86" fmla="*/ 166 w 1194"/>
                  <a:gd name="T87" fmla="*/ 117 h 1471"/>
                  <a:gd name="T88" fmla="*/ 166 w 1194"/>
                  <a:gd name="T89" fmla="*/ 107 h 1471"/>
                  <a:gd name="T90" fmla="*/ 166 w 1194"/>
                  <a:gd name="T91" fmla="*/ 97 h 1471"/>
                  <a:gd name="T92" fmla="*/ 166 w 1194"/>
                  <a:gd name="T93" fmla="*/ 87 h 1471"/>
                  <a:gd name="T94" fmla="*/ 166 w 1194"/>
                  <a:gd name="T95" fmla="*/ 77 h 1471"/>
                  <a:gd name="T96" fmla="*/ 166 w 1194"/>
                  <a:gd name="T97" fmla="*/ 67 h 1471"/>
                  <a:gd name="T98" fmla="*/ 166 w 1194"/>
                  <a:gd name="T99" fmla="*/ 57 h 1471"/>
                  <a:gd name="T100" fmla="*/ 166 w 1194"/>
                  <a:gd name="T101" fmla="*/ 47 h 1471"/>
                  <a:gd name="T102" fmla="*/ 166 w 1194"/>
                  <a:gd name="T103" fmla="*/ 37 h 1471"/>
                  <a:gd name="T104" fmla="*/ 166 w 1194"/>
                  <a:gd name="T105" fmla="*/ 27 h 1471"/>
                  <a:gd name="T106" fmla="*/ 166 w 1194"/>
                  <a:gd name="T107" fmla="*/ 17 h 1471"/>
                  <a:gd name="T108" fmla="*/ 166 w 1194"/>
                  <a:gd name="T109" fmla="*/ 7 h 14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94"/>
                  <a:gd name="T166" fmla="*/ 0 h 1471"/>
                  <a:gd name="T167" fmla="*/ 1194 w 1194"/>
                  <a:gd name="T168" fmla="*/ 1471 h 14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94" h="1471">
                    <a:moveTo>
                      <a:pt x="1194" y="2"/>
                    </a:moveTo>
                    <a:lnTo>
                      <a:pt x="1163" y="0"/>
                    </a:lnTo>
                    <a:lnTo>
                      <a:pt x="1132" y="20"/>
                    </a:lnTo>
                    <a:lnTo>
                      <a:pt x="1131" y="22"/>
                    </a:lnTo>
                    <a:lnTo>
                      <a:pt x="1100" y="25"/>
                    </a:lnTo>
                    <a:lnTo>
                      <a:pt x="1069" y="27"/>
                    </a:lnTo>
                    <a:lnTo>
                      <a:pt x="1038" y="27"/>
                    </a:lnTo>
                    <a:lnTo>
                      <a:pt x="1007" y="40"/>
                    </a:lnTo>
                    <a:lnTo>
                      <a:pt x="1001" y="47"/>
                    </a:lnTo>
                    <a:lnTo>
                      <a:pt x="996" y="75"/>
                    </a:lnTo>
                    <a:lnTo>
                      <a:pt x="991" y="102"/>
                    </a:lnTo>
                    <a:lnTo>
                      <a:pt x="976" y="119"/>
                    </a:lnTo>
                    <a:lnTo>
                      <a:pt x="967" y="129"/>
                    </a:lnTo>
                    <a:lnTo>
                      <a:pt x="944" y="153"/>
                    </a:lnTo>
                    <a:lnTo>
                      <a:pt x="940" y="157"/>
                    </a:lnTo>
                    <a:lnTo>
                      <a:pt x="923" y="184"/>
                    </a:lnTo>
                    <a:lnTo>
                      <a:pt x="913" y="194"/>
                    </a:lnTo>
                    <a:lnTo>
                      <a:pt x="883" y="204"/>
                    </a:lnTo>
                    <a:lnTo>
                      <a:pt x="851" y="207"/>
                    </a:lnTo>
                    <a:lnTo>
                      <a:pt x="843" y="211"/>
                    </a:lnTo>
                    <a:lnTo>
                      <a:pt x="851" y="219"/>
                    </a:lnTo>
                    <a:lnTo>
                      <a:pt x="871" y="239"/>
                    </a:lnTo>
                    <a:lnTo>
                      <a:pt x="851" y="253"/>
                    </a:lnTo>
                    <a:lnTo>
                      <a:pt x="833" y="267"/>
                    </a:lnTo>
                    <a:lnTo>
                      <a:pt x="822" y="293"/>
                    </a:lnTo>
                    <a:lnTo>
                      <a:pt x="820" y="306"/>
                    </a:lnTo>
                    <a:lnTo>
                      <a:pt x="810" y="321"/>
                    </a:lnTo>
                    <a:lnTo>
                      <a:pt x="789" y="340"/>
                    </a:lnTo>
                    <a:lnTo>
                      <a:pt x="757" y="345"/>
                    </a:lnTo>
                    <a:lnTo>
                      <a:pt x="727" y="338"/>
                    </a:lnTo>
                    <a:lnTo>
                      <a:pt x="719" y="349"/>
                    </a:lnTo>
                    <a:lnTo>
                      <a:pt x="705" y="375"/>
                    </a:lnTo>
                    <a:lnTo>
                      <a:pt x="699" y="403"/>
                    </a:lnTo>
                    <a:lnTo>
                      <a:pt x="701" y="431"/>
                    </a:lnTo>
                    <a:lnTo>
                      <a:pt x="696" y="440"/>
                    </a:lnTo>
                    <a:lnTo>
                      <a:pt x="668" y="458"/>
                    </a:lnTo>
                    <a:lnTo>
                      <a:pt x="664" y="466"/>
                    </a:lnTo>
                    <a:lnTo>
                      <a:pt x="657" y="485"/>
                    </a:lnTo>
                    <a:lnTo>
                      <a:pt x="643" y="513"/>
                    </a:lnTo>
                    <a:lnTo>
                      <a:pt x="636" y="540"/>
                    </a:lnTo>
                    <a:lnTo>
                      <a:pt x="633" y="545"/>
                    </a:lnTo>
                    <a:lnTo>
                      <a:pt x="602" y="554"/>
                    </a:lnTo>
                    <a:lnTo>
                      <a:pt x="585" y="567"/>
                    </a:lnTo>
                    <a:lnTo>
                      <a:pt x="571" y="577"/>
                    </a:lnTo>
                    <a:lnTo>
                      <a:pt x="551" y="567"/>
                    </a:lnTo>
                    <a:lnTo>
                      <a:pt x="540" y="550"/>
                    </a:lnTo>
                    <a:lnTo>
                      <a:pt x="509" y="564"/>
                    </a:lnTo>
                    <a:lnTo>
                      <a:pt x="485" y="540"/>
                    </a:lnTo>
                    <a:lnTo>
                      <a:pt x="477" y="534"/>
                    </a:lnTo>
                    <a:lnTo>
                      <a:pt x="446" y="527"/>
                    </a:lnTo>
                    <a:lnTo>
                      <a:pt x="423" y="513"/>
                    </a:lnTo>
                    <a:lnTo>
                      <a:pt x="416" y="508"/>
                    </a:lnTo>
                    <a:lnTo>
                      <a:pt x="384" y="503"/>
                    </a:lnTo>
                    <a:lnTo>
                      <a:pt x="353" y="485"/>
                    </a:lnTo>
                    <a:lnTo>
                      <a:pt x="351" y="485"/>
                    </a:lnTo>
                    <a:lnTo>
                      <a:pt x="322" y="480"/>
                    </a:lnTo>
                    <a:lnTo>
                      <a:pt x="291" y="458"/>
                    </a:lnTo>
                    <a:lnTo>
                      <a:pt x="290" y="458"/>
                    </a:lnTo>
                    <a:lnTo>
                      <a:pt x="289" y="458"/>
                    </a:lnTo>
                    <a:lnTo>
                      <a:pt x="259" y="484"/>
                    </a:lnTo>
                    <a:lnTo>
                      <a:pt x="258" y="485"/>
                    </a:lnTo>
                    <a:lnTo>
                      <a:pt x="229" y="511"/>
                    </a:lnTo>
                    <a:lnTo>
                      <a:pt x="227" y="513"/>
                    </a:lnTo>
                    <a:lnTo>
                      <a:pt x="198" y="540"/>
                    </a:lnTo>
                    <a:lnTo>
                      <a:pt x="197" y="541"/>
                    </a:lnTo>
                    <a:lnTo>
                      <a:pt x="196" y="540"/>
                    </a:lnTo>
                    <a:lnTo>
                      <a:pt x="172" y="513"/>
                    </a:lnTo>
                    <a:lnTo>
                      <a:pt x="166" y="505"/>
                    </a:lnTo>
                    <a:lnTo>
                      <a:pt x="155" y="513"/>
                    </a:lnTo>
                    <a:lnTo>
                      <a:pt x="135" y="524"/>
                    </a:lnTo>
                    <a:lnTo>
                      <a:pt x="114" y="540"/>
                    </a:lnTo>
                    <a:lnTo>
                      <a:pt x="103" y="557"/>
                    </a:lnTo>
                    <a:lnTo>
                      <a:pt x="86" y="567"/>
                    </a:lnTo>
                    <a:lnTo>
                      <a:pt x="101" y="595"/>
                    </a:lnTo>
                    <a:lnTo>
                      <a:pt x="73" y="617"/>
                    </a:lnTo>
                    <a:lnTo>
                      <a:pt x="42" y="598"/>
                    </a:lnTo>
                    <a:lnTo>
                      <a:pt x="11" y="622"/>
                    </a:lnTo>
                    <a:lnTo>
                      <a:pt x="12" y="650"/>
                    </a:lnTo>
                    <a:lnTo>
                      <a:pt x="20" y="677"/>
                    </a:lnTo>
                    <a:lnTo>
                      <a:pt x="10" y="694"/>
                    </a:lnTo>
                    <a:lnTo>
                      <a:pt x="0" y="704"/>
                    </a:lnTo>
                    <a:lnTo>
                      <a:pt x="10" y="722"/>
                    </a:lnTo>
                    <a:lnTo>
                      <a:pt x="16" y="732"/>
                    </a:lnTo>
                    <a:lnTo>
                      <a:pt x="25" y="759"/>
                    </a:lnTo>
                    <a:lnTo>
                      <a:pt x="42" y="781"/>
                    </a:lnTo>
                    <a:lnTo>
                      <a:pt x="51" y="759"/>
                    </a:lnTo>
                    <a:lnTo>
                      <a:pt x="64" y="732"/>
                    </a:lnTo>
                    <a:lnTo>
                      <a:pt x="73" y="727"/>
                    </a:lnTo>
                    <a:lnTo>
                      <a:pt x="77" y="732"/>
                    </a:lnTo>
                    <a:lnTo>
                      <a:pt x="85" y="759"/>
                    </a:lnTo>
                    <a:lnTo>
                      <a:pt x="73" y="783"/>
                    </a:lnTo>
                    <a:lnTo>
                      <a:pt x="56" y="786"/>
                    </a:lnTo>
                    <a:lnTo>
                      <a:pt x="60" y="814"/>
                    </a:lnTo>
                    <a:lnTo>
                      <a:pt x="63" y="842"/>
                    </a:lnTo>
                    <a:lnTo>
                      <a:pt x="73" y="845"/>
                    </a:lnTo>
                    <a:lnTo>
                      <a:pt x="102" y="868"/>
                    </a:lnTo>
                    <a:lnTo>
                      <a:pt x="95" y="896"/>
                    </a:lnTo>
                    <a:lnTo>
                      <a:pt x="103" y="908"/>
                    </a:lnTo>
                    <a:lnTo>
                      <a:pt x="116" y="924"/>
                    </a:lnTo>
                    <a:lnTo>
                      <a:pt x="134" y="950"/>
                    </a:lnTo>
                    <a:lnTo>
                      <a:pt x="133" y="978"/>
                    </a:lnTo>
                    <a:lnTo>
                      <a:pt x="135" y="986"/>
                    </a:lnTo>
                    <a:lnTo>
                      <a:pt x="166" y="997"/>
                    </a:lnTo>
                    <a:lnTo>
                      <a:pt x="177" y="1006"/>
                    </a:lnTo>
                    <a:lnTo>
                      <a:pt x="166" y="1027"/>
                    </a:lnTo>
                    <a:lnTo>
                      <a:pt x="137" y="1033"/>
                    </a:lnTo>
                    <a:lnTo>
                      <a:pt x="135" y="1034"/>
                    </a:lnTo>
                    <a:lnTo>
                      <a:pt x="118" y="1060"/>
                    </a:lnTo>
                    <a:lnTo>
                      <a:pt x="135" y="1078"/>
                    </a:lnTo>
                    <a:lnTo>
                      <a:pt x="153" y="1088"/>
                    </a:lnTo>
                    <a:lnTo>
                      <a:pt x="135" y="1106"/>
                    </a:lnTo>
                    <a:lnTo>
                      <a:pt x="132" y="1115"/>
                    </a:lnTo>
                    <a:lnTo>
                      <a:pt x="112" y="1142"/>
                    </a:lnTo>
                    <a:lnTo>
                      <a:pt x="135" y="1164"/>
                    </a:lnTo>
                    <a:lnTo>
                      <a:pt x="141" y="1170"/>
                    </a:lnTo>
                    <a:lnTo>
                      <a:pt x="166" y="1196"/>
                    </a:lnTo>
                    <a:lnTo>
                      <a:pt x="167" y="1197"/>
                    </a:lnTo>
                    <a:lnTo>
                      <a:pt x="166" y="1198"/>
                    </a:lnTo>
                    <a:lnTo>
                      <a:pt x="139" y="1225"/>
                    </a:lnTo>
                    <a:lnTo>
                      <a:pt x="135" y="1232"/>
                    </a:lnTo>
                    <a:lnTo>
                      <a:pt x="120" y="1252"/>
                    </a:lnTo>
                    <a:lnTo>
                      <a:pt x="103" y="1265"/>
                    </a:lnTo>
                    <a:lnTo>
                      <a:pt x="77" y="1279"/>
                    </a:lnTo>
                    <a:lnTo>
                      <a:pt x="73" y="1285"/>
                    </a:lnTo>
                    <a:lnTo>
                      <a:pt x="62" y="1307"/>
                    </a:lnTo>
                    <a:lnTo>
                      <a:pt x="60" y="1334"/>
                    </a:lnTo>
                    <a:lnTo>
                      <a:pt x="65" y="1361"/>
                    </a:lnTo>
                    <a:lnTo>
                      <a:pt x="73" y="1389"/>
                    </a:lnTo>
                    <a:lnTo>
                      <a:pt x="55" y="1417"/>
                    </a:lnTo>
                    <a:lnTo>
                      <a:pt x="60" y="1443"/>
                    </a:lnTo>
                    <a:lnTo>
                      <a:pt x="73" y="1470"/>
                    </a:lnTo>
                    <a:lnTo>
                      <a:pt x="103" y="1470"/>
                    </a:lnTo>
                    <a:lnTo>
                      <a:pt x="104" y="1471"/>
                    </a:lnTo>
                    <a:lnTo>
                      <a:pt x="135" y="1471"/>
                    </a:lnTo>
                    <a:lnTo>
                      <a:pt x="166" y="1471"/>
                    </a:lnTo>
                    <a:lnTo>
                      <a:pt x="197" y="1471"/>
                    </a:lnTo>
                    <a:lnTo>
                      <a:pt x="229" y="1471"/>
                    </a:lnTo>
                    <a:lnTo>
                      <a:pt x="259" y="1471"/>
                    </a:lnTo>
                    <a:lnTo>
                      <a:pt x="290" y="1471"/>
                    </a:lnTo>
                    <a:lnTo>
                      <a:pt x="322" y="1471"/>
                    </a:lnTo>
                    <a:lnTo>
                      <a:pt x="353" y="1471"/>
                    </a:lnTo>
                    <a:lnTo>
                      <a:pt x="384" y="1471"/>
                    </a:lnTo>
                    <a:lnTo>
                      <a:pt x="416" y="1471"/>
                    </a:lnTo>
                    <a:lnTo>
                      <a:pt x="446" y="1471"/>
                    </a:lnTo>
                    <a:lnTo>
                      <a:pt x="477" y="1471"/>
                    </a:lnTo>
                    <a:lnTo>
                      <a:pt x="509" y="1471"/>
                    </a:lnTo>
                    <a:lnTo>
                      <a:pt x="540" y="1471"/>
                    </a:lnTo>
                    <a:lnTo>
                      <a:pt x="571" y="1471"/>
                    </a:lnTo>
                    <a:lnTo>
                      <a:pt x="602" y="1471"/>
                    </a:lnTo>
                    <a:lnTo>
                      <a:pt x="633" y="1471"/>
                    </a:lnTo>
                    <a:lnTo>
                      <a:pt x="664" y="1471"/>
                    </a:lnTo>
                    <a:lnTo>
                      <a:pt x="696" y="1471"/>
                    </a:lnTo>
                    <a:lnTo>
                      <a:pt x="727" y="1471"/>
                    </a:lnTo>
                    <a:lnTo>
                      <a:pt x="757" y="1471"/>
                    </a:lnTo>
                    <a:lnTo>
                      <a:pt x="789" y="1471"/>
                    </a:lnTo>
                    <a:lnTo>
                      <a:pt x="820" y="1471"/>
                    </a:lnTo>
                    <a:lnTo>
                      <a:pt x="851" y="1471"/>
                    </a:lnTo>
                    <a:lnTo>
                      <a:pt x="883" y="1471"/>
                    </a:lnTo>
                    <a:lnTo>
                      <a:pt x="913" y="1471"/>
                    </a:lnTo>
                    <a:lnTo>
                      <a:pt x="944" y="1471"/>
                    </a:lnTo>
                    <a:lnTo>
                      <a:pt x="976" y="1471"/>
                    </a:lnTo>
                    <a:lnTo>
                      <a:pt x="1007" y="1471"/>
                    </a:lnTo>
                    <a:lnTo>
                      <a:pt x="1038" y="1471"/>
                    </a:lnTo>
                    <a:lnTo>
                      <a:pt x="1069" y="1471"/>
                    </a:lnTo>
                    <a:lnTo>
                      <a:pt x="1100" y="1471"/>
                    </a:lnTo>
                    <a:lnTo>
                      <a:pt x="1131" y="1471"/>
                    </a:lnTo>
                    <a:lnTo>
                      <a:pt x="1163" y="1471"/>
                    </a:lnTo>
                    <a:lnTo>
                      <a:pt x="1194" y="1471"/>
                    </a:lnTo>
                    <a:lnTo>
                      <a:pt x="1194" y="1443"/>
                    </a:lnTo>
                    <a:lnTo>
                      <a:pt x="1194" y="1417"/>
                    </a:lnTo>
                    <a:lnTo>
                      <a:pt x="1194" y="1389"/>
                    </a:lnTo>
                    <a:lnTo>
                      <a:pt x="1194" y="1361"/>
                    </a:lnTo>
                    <a:lnTo>
                      <a:pt x="1194" y="1334"/>
                    </a:lnTo>
                    <a:lnTo>
                      <a:pt x="1194" y="1307"/>
                    </a:lnTo>
                    <a:lnTo>
                      <a:pt x="1194" y="1279"/>
                    </a:lnTo>
                    <a:lnTo>
                      <a:pt x="1194" y="1252"/>
                    </a:lnTo>
                    <a:lnTo>
                      <a:pt x="1194" y="1225"/>
                    </a:lnTo>
                    <a:lnTo>
                      <a:pt x="1194" y="1197"/>
                    </a:lnTo>
                    <a:lnTo>
                      <a:pt x="1194" y="1170"/>
                    </a:lnTo>
                    <a:lnTo>
                      <a:pt x="1194" y="1142"/>
                    </a:lnTo>
                    <a:lnTo>
                      <a:pt x="1194" y="1115"/>
                    </a:lnTo>
                    <a:lnTo>
                      <a:pt x="1194" y="1088"/>
                    </a:lnTo>
                    <a:lnTo>
                      <a:pt x="1194" y="1060"/>
                    </a:lnTo>
                    <a:lnTo>
                      <a:pt x="1194" y="1033"/>
                    </a:lnTo>
                    <a:lnTo>
                      <a:pt x="1194" y="1006"/>
                    </a:lnTo>
                    <a:lnTo>
                      <a:pt x="1194" y="978"/>
                    </a:lnTo>
                    <a:lnTo>
                      <a:pt x="1194" y="950"/>
                    </a:lnTo>
                    <a:lnTo>
                      <a:pt x="1194" y="924"/>
                    </a:lnTo>
                    <a:lnTo>
                      <a:pt x="1194" y="896"/>
                    </a:lnTo>
                    <a:lnTo>
                      <a:pt x="1194" y="868"/>
                    </a:lnTo>
                    <a:lnTo>
                      <a:pt x="1194" y="842"/>
                    </a:lnTo>
                    <a:lnTo>
                      <a:pt x="1194" y="814"/>
                    </a:lnTo>
                    <a:lnTo>
                      <a:pt x="1194" y="786"/>
                    </a:lnTo>
                    <a:lnTo>
                      <a:pt x="1194" y="759"/>
                    </a:lnTo>
                    <a:lnTo>
                      <a:pt x="1194" y="732"/>
                    </a:lnTo>
                    <a:lnTo>
                      <a:pt x="1194" y="704"/>
                    </a:lnTo>
                    <a:lnTo>
                      <a:pt x="1194" y="677"/>
                    </a:lnTo>
                    <a:lnTo>
                      <a:pt x="1194" y="650"/>
                    </a:lnTo>
                    <a:lnTo>
                      <a:pt x="1194" y="622"/>
                    </a:lnTo>
                    <a:lnTo>
                      <a:pt x="1194" y="595"/>
                    </a:lnTo>
                    <a:lnTo>
                      <a:pt x="1194" y="567"/>
                    </a:lnTo>
                    <a:lnTo>
                      <a:pt x="1194" y="540"/>
                    </a:lnTo>
                    <a:lnTo>
                      <a:pt x="1194" y="513"/>
                    </a:lnTo>
                    <a:lnTo>
                      <a:pt x="1194" y="485"/>
                    </a:lnTo>
                    <a:lnTo>
                      <a:pt x="1194" y="458"/>
                    </a:lnTo>
                    <a:lnTo>
                      <a:pt x="1194" y="431"/>
                    </a:lnTo>
                    <a:lnTo>
                      <a:pt x="1194" y="403"/>
                    </a:lnTo>
                    <a:lnTo>
                      <a:pt x="1194" y="375"/>
                    </a:lnTo>
                    <a:lnTo>
                      <a:pt x="1194" y="349"/>
                    </a:lnTo>
                    <a:lnTo>
                      <a:pt x="1194" y="321"/>
                    </a:lnTo>
                    <a:lnTo>
                      <a:pt x="1194" y="293"/>
                    </a:lnTo>
                    <a:lnTo>
                      <a:pt x="1194" y="267"/>
                    </a:lnTo>
                    <a:lnTo>
                      <a:pt x="1194" y="239"/>
                    </a:lnTo>
                    <a:lnTo>
                      <a:pt x="1194" y="211"/>
                    </a:lnTo>
                    <a:lnTo>
                      <a:pt x="1194" y="184"/>
                    </a:lnTo>
                    <a:lnTo>
                      <a:pt x="1194" y="157"/>
                    </a:lnTo>
                    <a:lnTo>
                      <a:pt x="1194" y="129"/>
                    </a:lnTo>
                    <a:lnTo>
                      <a:pt x="1194" y="102"/>
                    </a:lnTo>
                    <a:lnTo>
                      <a:pt x="1194" y="75"/>
                    </a:lnTo>
                    <a:lnTo>
                      <a:pt x="1194" y="47"/>
                    </a:lnTo>
                    <a:lnTo>
                      <a:pt x="1194" y="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8" name="Freeform 252"/>
              <p:cNvSpPr>
                <a:spLocks/>
              </p:cNvSpPr>
              <p:nvPr/>
            </p:nvSpPr>
            <p:spPr bwMode="auto">
              <a:xfrm>
                <a:off x="1065" y="4213"/>
                <a:ext cx="729" cy="809"/>
              </a:xfrm>
              <a:custGeom>
                <a:avLst/>
                <a:gdLst>
                  <a:gd name="T0" fmla="*/ 158 w 1194"/>
                  <a:gd name="T1" fmla="*/ 2 h 1471"/>
                  <a:gd name="T2" fmla="*/ 149 w 1194"/>
                  <a:gd name="T3" fmla="*/ 2 h 1471"/>
                  <a:gd name="T4" fmla="*/ 139 w 1194"/>
                  <a:gd name="T5" fmla="*/ 4 h 1471"/>
                  <a:gd name="T6" fmla="*/ 136 w 1194"/>
                  <a:gd name="T7" fmla="*/ 11 h 1471"/>
                  <a:gd name="T8" fmla="*/ 131 w 1194"/>
                  <a:gd name="T9" fmla="*/ 14 h 1471"/>
                  <a:gd name="T10" fmla="*/ 123 w 1194"/>
                  <a:gd name="T11" fmla="*/ 19 h 1471"/>
                  <a:gd name="T12" fmla="*/ 118 w 1194"/>
                  <a:gd name="T13" fmla="*/ 20 h 1471"/>
                  <a:gd name="T14" fmla="*/ 116 w 1194"/>
                  <a:gd name="T15" fmla="*/ 25 h 1471"/>
                  <a:gd name="T16" fmla="*/ 112 w 1194"/>
                  <a:gd name="T17" fmla="*/ 29 h 1471"/>
                  <a:gd name="T18" fmla="*/ 101 w 1194"/>
                  <a:gd name="T19" fmla="*/ 31 h 1471"/>
                  <a:gd name="T20" fmla="*/ 97 w 1194"/>
                  <a:gd name="T21" fmla="*/ 37 h 1471"/>
                  <a:gd name="T22" fmla="*/ 93 w 1194"/>
                  <a:gd name="T23" fmla="*/ 42 h 1471"/>
                  <a:gd name="T24" fmla="*/ 90 w 1194"/>
                  <a:gd name="T25" fmla="*/ 47 h 1471"/>
                  <a:gd name="T26" fmla="*/ 84 w 1194"/>
                  <a:gd name="T27" fmla="*/ 51 h 1471"/>
                  <a:gd name="T28" fmla="*/ 76 w 1194"/>
                  <a:gd name="T29" fmla="*/ 52 h 1471"/>
                  <a:gd name="T30" fmla="*/ 68 w 1194"/>
                  <a:gd name="T31" fmla="*/ 49 h 1471"/>
                  <a:gd name="T32" fmla="*/ 59 w 1194"/>
                  <a:gd name="T33" fmla="*/ 47 h 1471"/>
                  <a:gd name="T34" fmla="*/ 49 w 1194"/>
                  <a:gd name="T35" fmla="*/ 45 h 1471"/>
                  <a:gd name="T36" fmla="*/ 41 w 1194"/>
                  <a:gd name="T37" fmla="*/ 42 h 1471"/>
                  <a:gd name="T38" fmla="*/ 36 w 1194"/>
                  <a:gd name="T39" fmla="*/ 44 h 1471"/>
                  <a:gd name="T40" fmla="*/ 32 w 1194"/>
                  <a:gd name="T41" fmla="*/ 47 h 1471"/>
                  <a:gd name="T42" fmla="*/ 27 w 1194"/>
                  <a:gd name="T43" fmla="*/ 49 h 1471"/>
                  <a:gd name="T44" fmla="*/ 21 w 1194"/>
                  <a:gd name="T45" fmla="*/ 47 h 1471"/>
                  <a:gd name="T46" fmla="*/ 14 w 1194"/>
                  <a:gd name="T47" fmla="*/ 51 h 1471"/>
                  <a:gd name="T48" fmla="*/ 10 w 1194"/>
                  <a:gd name="T49" fmla="*/ 56 h 1471"/>
                  <a:gd name="T50" fmla="*/ 1 w 1194"/>
                  <a:gd name="T51" fmla="*/ 59 h 1471"/>
                  <a:gd name="T52" fmla="*/ 0 w 1194"/>
                  <a:gd name="T53" fmla="*/ 64 h 1471"/>
                  <a:gd name="T54" fmla="*/ 3 w 1194"/>
                  <a:gd name="T55" fmla="*/ 69 h 1471"/>
                  <a:gd name="T56" fmla="*/ 9 w 1194"/>
                  <a:gd name="T57" fmla="*/ 67 h 1471"/>
                  <a:gd name="T58" fmla="*/ 12 w 1194"/>
                  <a:gd name="T59" fmla="*/ 69 h 1471"/>
                  <a:gd name="T60" fmla="*/ 9 w 1194"/>
                  <a:gd name="T61" fmla="*/ 74 h 1471"/>
                  <a:gd name="T62" fmla="*/ 14 w 1194"/>
                  <a:gd name="T63" fmla="*/ 79 h 1471"/>
                  <a:gd name="T64" fmla="*/ 16 w 1194"/>
                  <a:gd name="T65" fmla="*/ 84 h 1471"/>
                  <a:gd name="T66" fmla="*/ 19 w 1194"/>
                  <a:gd name="T67" fmla="*/ 90 h 1471"/>
                  <a:gd name="T68" fmla="*/ 23 w 1194"/>
                  <a:gd name="T69" fmla="*/ 94 h 1471"/>
                  <a:gd name="T70" fmla="*/ 16 w 1194"/>
                  <a:gd name="T71" fmla="*/ 97 h 1471"/>
                  <a:gd name="T72" fmla="*/ 19 w 1194"/>
                  <a:gd name="T73" fmla="*/ 101 h 1471"/>
                  <a:gd name="T74" fmla="*/ 19 w 1194"/>
                  <a:gd name="T75" fmla="*/ 107 h 1471"/>
                  <a:gd name="T76" fmla="*/ 23 w 1194"/>
                  <a:gd name="T77" fmla="*/ 109 h 1471"/>
                  <a:gd name="T78" fmla="*/ 19 w 1194"/>
                  <a:gd name="T79" fmla="*/ 113 h 1471"/>
                  <a:gd name="T80" fmla="*/ 11 w 1194"/>
                  <a:gd name="T81" fmla="*/ 117 h 1471"/>
                  <a:gd name="T82" fmla="*/ 9 w 1194"/>
                  <a:gd name="T83" fmla="*/ 122 h 1471"/>
                  <a:gd name="T84" fmla="*/ 8 w 1194"/>
                  <a:gd name="T85" fmla="*/ 129 h 1471"/>
                  <a:gd name="T86" fmla="*/ 14 w 1194"/>
                  <a:gd name="T87" fmla="*/ 134 h 1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4"/>
                  <a:gd name="T133" fmla="*/ 0 h 1471"/>
                  <a:gd name="T134" fmla="*/ 1194 w 1194"/>
                  <a:gd name="T135" fmla="*/ 1471 h 1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4" h="1471">
                    <a:moveTo>
                      <a:pt x="1194" y="2"/>
                    </a:moveTo>
                    <a:lnTo>
                      <a:pt x="1163" y="0"/>
                    </a:lnTo>
                    <a:lnTo>
                      <a:pt x="1132" y="20"/>
                    </a:lnTo>
                    <a:lnTo>
                      <a:pt x="1131" y="22"/>
                    </a:lnTo>
                    <a:lnTo>
                      <a:pt x="1100" y="25"/>
                    </a:lnTo>
                    <a:lnTo>
                      <a:pt x="1069" y="27"/>
                    </a:lnTo>
                    <a:lnTo>
                      <a:pt x="1038" y="27"/>
                    </a:lnTo>
                    <a:lnTo>
                      <a:pt x="1007" y="40"/>
                    </a:lnTo>
                    <a:lnTo>
                      <a:pt x="1001" y="47"/>
                    </a:lnTo>
                    <a:lnTo>
                      <a:pt x="996" y="75"/>
                    </a:lnTo>
                    <a:lnTo>
                      <a:pt x="991" y="102"/>
                    </a:lnTo>
                    <a:lnTo>
                      <a:pt x="976" y="119"/>
                    </a:lnTo>
                    <a:lnTo>
                      <a:pt x="967" y="129"/>
                    </a:lnTo>
                    <a:lnTo>
                      <a:pt x="944" y="153"/>
                    </a:lnTo>
                    <a:lnTo>
                      <a:pt x="940" y="157"/>
                    </a:lnTo>
                    <a:lnTo>
                      <a:pt x="923" y="184"/>
                    </a:lnTo>
                    <a:lnTo>
                      <a:pt x="913" y="194"/>
                    </a:lnTo>
                    <a:lnTo>
                      <a:pt x="883" y="204"/>
                    </a:lnTo>
                    <a:lnTo>
                      <a:pt x="851" y="207"/>
                    </a:lnTo>
                    <a:lnTo>
                      <a:pt x="843" y="211"/>
                    </a:lnTo>
                    <a:lnTo>
                      <a:pt x="851" y="219"/>
                    </a:lnTo>
                    <a:lnTo>
                      <a:pt x="871" y="239"/>
                    </a:lnTo>
                    <a:lnTo>
                      <a:pt x="851" y="253"/>
                    </a:lnTo>
                    <a:lnTo>
                      <a:pt x="833" y="267"/>
                    </a:lnTo>
                    <a:lnTo>
                      <a:pt x="822" y="293"/>
                    </a:lnTo>
                    <a:lnTo>
                      <a:pt x="820" y="306"/>
                    </a:lnTo>
                    <a:lnTo>
                      <a:pt x="810" y="321"/>
                    </a:lnTo>
                    <a:lnTo>
                      <a:pt x="789" y="340"/>
                    </a:lnTo>
                    <a:lnTo>
                      <a:pt x="757" y="345"/>
                    </a:lnTo>
                    <a:lnTo>
                      <a:pt x="727" y="338"/>
                    </a:lnTo>
                    <a:lnTo>
                      <a:pt x="719" y="349"/>
                    </a:lnTo>
                    <a:lnTo>
                      <a:pt x="705" y="375"/>
                    </a:lnTo>
                    <a:lnTo>
                      <a:pt x="699" y="403"/>
                    </a:lnTo>
                    <a:lnTo>
                      <a:pt x="701" y="431"/>
                    </a:lnTo>
                    <a:lnTo>
                      <a:pt x="696" y="440"/>
                    </a:lnTo>
                    <a:lnTo>
                      <a:pt x="668" y="458"/>
                    </a:lnTo>
                    <a:lnTo>
                      <a:pt x="664" y="466"/>
                    </a:lnTo>
                    <a:lnTo>
                      <a:pt x="657" y="485"/>
                    </a:lnTo>
                    <a:lnTo>
                      <a:pt x="643" y="513"/>
                    </a:lnTo>
                    <a:lnTo>
                      <a:pt x="636" y="540"/>
                    </a:lnTo>
                    <a:lnTo>
                      <a:pt x="633" y="545"/>
                    </a:lnTo>
                    <a:lnTo>
                      <a:pt x="602" y="554"/>
                    </a:lnTo>
                    <a:lnTo>
                      <a:pt x="585" y="567"/>
                    </a:lnTo>
                    <a:lnTo>
                      <a:pt x="571" y="577"/>
                    </a:lnTo>
                    <a:lnTo>
                      <a:pt x="551" y="567"/>
                    </a:lnTo>
                    <a:lnTo>
                      <a:pt x="540" y="550"/>
                    </a:lnTo>
                    <a:lnTo>
                      <a:pt x="509" y="564"/>
                    </a:lnTo>
                    <a:lnTo>
                      <a:pt x="485" y="540"/>
                    </a:lnTo>
                    <a:lnTo>
                      <a:pt x="477" y="534"/>
                    </a:lnTo>
                    <a:lnTo>
                      <a:pt x="446" y="527"/>
                    </a:lnTo>
                    <a:lnTo>
                      <a:pt x="423" y="513"/>
                    </a:lnTo>
                    <a:lnTo>
                      <a:pt x="416" y="508"/>
                    </a:lnTo>
                    <a:lnTo>
                      <a:pt x="384" y="503"/>
                    </a:lnTo>
                    <a:lnTo>
                      <a:pt x="353" y="485"/>
                    </a:lnTo>
                    <a:lnTo>
                      <a:pt x="351" y="485"/>
                    </a:lnTo>
                    <a:lnTo>
                      <a:pt x="322" y="480"/>
                    </a:lnTo>
                    <a:lnTo>
                      <a:pt x="291" y="458"/>
                    </a:lnTo>
                    <a:lnTo>
                      <a:pt x="290" y="458"/>
                    </a:lnTo>
                    <a:lnTo>
                      <a:pt x="289" y="458"/>
                    </a:lnTo>
                    <a:lnTo>
                      <a:pt x="259" y="484"/>
                    </a:lnTo>
                    <a:lnTo>
                      <a:pt x="258" y="485"/>
                    </a:lnTo>
                    <a:lnTo>
                      <a:pt x="229" y="511"/>
                    </a:lnTo>
                    <a:lnTo>
                      <a:pt x="227" y="513"/>
                    </a:lnTo>
                    <a:lnTo>
                      <a:pt x="198" y="540"/>
                    </a:lnTo>
                    <a:lnTo>
                      <a:pt x="197" y="541"/>
                    </a:lnTo>
                    <a:lnTo>
                      <a:pt x="196" y="540"/>
                    </a:lnTo>
                    <a:lnTo>
                      <a:pt x="172" y="513"/>
                    </a:lnTo>
                    <a:lnTo>
                      <a:pt x="166" y="505"/>
                    </a:lnTo>
                    <a:lnTo>
                      <a:pt x="155" y="513"/>
                    </a:lnTo>
                    <a:lnTo>
                      <a:pt x="135" y="524"/>
                    </a:lnTo>
                    <a:lnTo>
                      <a:pt x="114" y="540"/>
                    </a:lnTo>
                    <a:lnTo>
                      <a:pt x="103" y="557"/>
                    </a:lnTo>
                    <a:lnTo>
                      <a:pt x="86" y="567"/>
                    </a:lnTo>
                    <a:lnTo>
                      <a:pt x="101" y="595"/>
                    </a:lnTo>
                    <a:lnTo>
                      <a:pt x="73" y="617"/>
                    </a:lnTo>
                    <a:lnTo>
                      <a:pt x="42" y="598"/>
                    </a:lnTo>
                    <a:lnTo>
                      <a:pt x="11" y="622"/>
                    </a:lnTo>
                    <a:lnTo>
                      <a:pt x="12" y="650"/>
                    </a:lnTo>
                    <a:lnTo>
                      <a:pt x="20" y="677"/>
                    </a:lnTo>
                    <a:lnTo>
                      <a:pt x="10" y="694"/>
                    </a:lnTo>
                    <a:lnTo>
                      <a:pt x="0" y="704"/>
                    </a:lnTo>
                    <a:lnTo>
                      <a:pt x="10" y="722"/>
                    </a:lnTo>
                    <a:lnTo>
                      <a:pt x="16" y="732"/>
                    </a:lnTo>
                    <a:lnTo>
                      <a:pt x="25" y="759"/>
                    </a:lnTo>
                    <a:lnTo>
                      <a:pt x="42" y="781"/>
                    </a:lnTo>
                    <a:lnTo>
                      <a:pt x="51" y="759"/>
                    </a:lnTo>
                    <a:lnTo>
                      <a:pt x="64" y="732"/>
                    </a:lnTo>
                    <a:lnTo>
                      <a:pt x="73" y="727"/>
                    </a:lnTo>
                    <a:lnTo>
                      <a:pt x="77" y="732"/>
                    </a:lnTo>
                    <a:lnTo>
                      <a:pt x="85" y="759"/>
                    </a:lnTo>
                    <a:lnTo>
                      <a:pt x="73" y="783"/>
                    </a:lnTo>
                    <a:lnTo>
                      <a:pt x="56" y="786"/>
                    </a:lnTo>
                    <a:lnTo>
                      <a:pt x="60" y="814"/>
                    </a:lnTo>
                    <a:lnTo>
                      <a:pt x="63" y="842"/>
                    </a:lnTo>
                    <a:lnTo>
                      <a:pt x="73" y="845"/>
                    </a:lnTo>
                    <a:lnTo>
                      <a:pt x="102" y="868"/>
                    </a:lnTo>
                    <a:lnTo>
                      <a:pt x="95" y="896"/>
                    </a:lnTo>
                    <a:lnTo>
                      <a:pt x="103" y="908"/>
                    </a:lnTo>
                    <a:lnTo>
                      <a:pt x="116" y="924"/>
                    </a:lnTo>
                    <a:lnTo>
                      <a:pt x="134" y="950"/>
                    </a:lnTo>
                    <a:lnTo>
                      <a:pt x="133" y="978"/>
                    </a:lnTo>
                    <a:lnTo>
                      <a:pt x="135" y="986"/>
                    </a:lnTo>
                    <a:lnTo>
                      <a:pt x="166" y="997"/>
                    </a:lnTo>
                    <a:lnTo>
                      <a:pt x="177" y="1006"/>
                    </a:lnTo>
                    <a:lnTo>
                      <a:pt x="166" y="1027"/>
                    </a:lnTo>
                    <a:lnTo>
                      <a:pt x="137" y="1033"/>
                    </a:lnTo>
                    <a:lnTo>
                      <a:pt x="135" y="1034"/>
                    </a:lnTo>
                    <a:lnTo>
                      <a:pt x="118" y="1060"/>
                    </a:lnTo>
                    <a:lnTo>
                      <a:pt x="135" y="1078"/>
                    </a:lnTo>
                    <a:lnTo>
                      <a:pt x="153" y="1088"/>
                    </a:lnTo>
                    <a:lnTo>
                      <a:pt x="135" y="1106"/>
                    </a:lnTo>
                    <a:lnTo>
                      <a:pt x="132" y="1115"/>
                    </a:lnTo>
                    <a:lnTo>
                      <a:pt x="112" y="1142"/>
                    </a:lnTo>
                    <a:lnTo>
                      <a:pt x="135" y="1164"/>
                    </a:lnTo>
                    <a:lnTo>
                      <a:pt x="141" y="1170"/>
                    </a:lnTo>
                    <a:lnTo>
                      <a:pt x="166" y="1196"/>
                    </a:lnTo>
                    <a:lnTo>
                      <a:pt x="167" y="1197"/>
                    </a:lnTo>
                    <a:lnTo>
                      <a:pt x="166" y="1198"/>
                    </a:lnTo>
                    <a:lnTo>
                      <a:pt x="139" y="1225"/>
                    </a:lnTo>
                    <a:lnTo>
                      <a:pt x="135" y="1232"/>
                    </a:lnTo>
                    <a:lnTo>
                      <a:pt x="120" y="1252"/>
                    </a:lnTo>
                    <a:lnTo>
                      <a:pt x="103" y="1265"/>
                    </a:lnTo>
                    <a:lnTo>
                      <a:pt x="77" y="1279"/>
                    </a:lnTo>
                    <a:lnTo>
                      <a:pt x="73" y="1285"/>
                    </a:lnTo>
                    <a:lnTo>
                      <a:pt x="62" y="1307"/>
                    </a:lnTo>
                    <a:lnTo>
                      <a:pt x="60" y="1334"/>
                    </a:lnTo>
                    <a:lnTo>
                      <a:pt x="65" y="1361"/>
                    </a:lnTo>
                    <a:lnTo>
                      <a:pt x="73" y="1389"/>
                    </a:lnTo>
                    <a:lnTo>
                      <a:pt x="55" y="1417"/>
                    </a:lnTo>
                    <a:lnTo>
                      <a:pt x="60" y="1443"/>
                    </a:lnTo>
                    <a:lnTo>
                      <a:pt x="73" y="1470"/>
                    </a:lnTo>
                    <a:lnTo>
                      <a:pt x="103" y="1470"/>
                    </a:lnTo>
                    <a:lnTo>
                      <a:pt x="104" y="147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9" name="Freeform 253"/>
              <p:cNvSpPr>
                <a:spLocks/>
              </p:cNvSpPr>
              <p:nvPr/>
            </p:nvSpPr>
            <p:spPr bwMode="auto">
              <a:xfrm>
                <a:off x="1332" y="4347"/>
                <a:ext cx="462" cy="675"/>
              </a:xfrm>
              <a:custGeom>
                <a:avLst/>
                <a:gdLst>
                  <a:gd name="T0" fmla="*/ 101 w 756"/>
                  <a:gd name="T1" fmla="*/ 2 h 1228"/>
                  <a:gd name="T2" fmla="*/ 92 w 756"/>
                  <a:gd name="T3" fmla="*/ 7 h 1228"/>
                  <a:gd name="T4" fmla="*/ 88 w 756"/>
                  <a:gd name="T5" fmla="*/ 10 h 1228"/>
                  <a:gd name="T6" fmla="*/ 81 w 756"/>
                  <a:gd name="T7" fmla="*/ 14 h 1228"/>
                  <a:gd name="T8" fmla="*/ 76 w 756"/>
                  <a:gd name="T9" fmla="*/ 20 h 1228"/>
                  <a:gd name="T10" fmla="*/ 71 w 756"/>
                  <a:gd name="T11" fmla="*/ 24 h 1228"/>
                  <a:gd name="T12" fmla="*/ 64 w 756"/>
                  <a:gd name="T13" fmla="*/ 27 h 1228"/>
                  <a:gd name="T14" fmla="*/ 57 w 756"/>
                  <a:gd name="T15" fmla="*/ 31 h 1228"/>
                  <a:gd name="T16" fmla="*/ 49 w 756"/>
                  <a:gd name="T17" fmla="*/ 35 h 1228"/>
                  <a:gd name="T18" fmla="*/ 42 w 756"/>
                  <a:gd name="T19" fmla="*/ 37 h 1228"/>
                  <a:gd name="T20" fmla="*/ 34 w 756"/>
                  <a:gd name="T21" fmla="*/ 40 h 1228"/>
                  <a:gd name="T22" fmla="*/ 28 w 756"/>
                  <a:gd name="T23" fmla="*/ 44 h 1228"/>
                  <a:gd name="T24" fmla="*/ 23 w 756"/>
                  <a:gd name="T25" fmla="*/ 48 h 1228"/>
                  <a:gd name="T26" fmla="*/ 19 w 756"/>
                  <a:gd name="T27" fmla="*/ 53 h 1228"/>
                  <a:gd name="T28" fmla="*/ 13 w 756"/>
                  <a:gd name="T29" fmla="*/ 57 h 1228"/>
                  <a:gd name="T30" fmla="*/ 7 w 756"/>
                  <a:gd name="T31" fmla="*/ 62 h 1228"/>
                  <a:gd name="T32" fmla="*/ 0 w 756"/>
                  <a:gd name="T33" fmla="*/ 65 h 1228"/>
                  <a:gd name="T34" fmla="*/ 4 w 756"/>
                  <a:gd name="T35" fmla="*/ 69 h 1228"/>
                  <a:gd name="T36" fmla="*/ 4 w 756"/>
                  <a:gd name="T37" fmla="*/ 77 h 1228"/>
                  <a:gd name="T38" fmla="*/ 7 w 756"/>
                  <a:gd name="T39" fmla="*/ 82 h 1228"/>
                  <a:gd name="T40" fmla="*/ 10 w 756"/>
                  <a:gd name="T41" fmla="*/ 87 h 1228"/>
                  <a:gd name="T42" fmla="*/ 10 w 756"/>
                  <a:gd name="T43" fmla="*/ 92 h 1228"/>
                  <a:gd name="T44" fmla="*/ 10 w 756"/>
                  <a:gd name="T45" fmla="*/ 95 h 1228"/>
                  <a:gd name="T46" fmla="*/ 7 w 756"/>
                  <a:gd name="T47" fmla="*/ 102 h 1228"/>
                  <a:gd name="T48" fmla="*/ 10 w 756"/>
                  <a:gd name="T49" fmla="*/ 109 h 1228"/>
                  <a:gd name="T50" fmla="*/ 14 w 756"/>
                  <a:gd name="T51" fmla="*/ 112 h 1228"/>
                  <a:gd name="T52" fmla="*/ 28 w 756"/>
                  <a:gd name="T53" fmla="*/ 112 h 1228"/>
                  <a:gd name="T54" fmla="*/ 40 w 756"/>
                  <a:gd name="T55" fmla="*/ 112 h 1228"/>
                  <a:gd name="T56" fmla="*/ 53 w 756"/>
                  <a:gd name="T57" fmla="*/ 112 h 1228"/>
                  <a:gd name="T58" fmla="*/ 66 w 756"/>
                  <a:gd name="T59" fmla="*/ 112 h 1228"/>
                  <a:gd name="T60" fmla="*/ 79 w 756"/>
                  <a:gd name="T61" fmla="*/ 112 h 1228"/>
                  <a:gd name="T62" fmla="*/ 92 w 756"/>
                  <a:gd name="T63" fmla="*/ 112 h 1228"/>
                  <a:gd name="T64" fmla="*/ 105 w 756"/>
                  <a:gd name="T65" fmla="*/ 112 h 1228"/>
                  <a:gd name="T66" fmla="*/ 105 w 756"/>
                  <a:gd name="T67" fmla="*/ 107 h 1228"/>
                  <a:gd name="T68" fmla="*/ 105 w 756"/>
                  <a:gd name="T69" fmla="*/ 99 h 1228"/>
                  <a:gd name="T70" fmla="*/ 105 w 756"/>
                  <a:gd name="T71" fmla="*/ 92 h 1228"/>
                  <a:gd name="T72" fmla="*/ 105 w 756"/>
                  <a:gd name="T73" fmla="*/ 85 h 1228"/>
                  <a:gd name="T74" fmla="*/ 105 w 756"/>
                  <a:gd name="T75" fmla="*/ 77 h 1228"/>
                  <a:gd name="T76" fmla="*/ 105 w 756"/>
                  <a:gd name="T77" fmla="*/ 69 h 1228"/>
                  <a:gd name="T78" fmla="*/ 105 w 756"/>
                  <a:gd name="T79" fmla="*/ 62 h 1228"/>
                  <a:gd name="T80" fmla="*/ 105 w 756"/>
                  <a:gd name="T81" fmla="*/ 54 h 1228"/>
                  <a:gd name="T82" fmla="*/ 105 w 756"/>
                  <a:gd name="T83" fmla="*/ 47 h 1228"/>
                  <a:gd name="T84" fmla="*/ 105 w 756"/>
                  <a:gd name="T85" fmla="*/ 40 h 1228"/>
                  <a:gd name="T86" fmla="*/ 105 w 756"/>
                  <a:gd name="T87" fmla="*/ 32 h 1228"/>
                  <a:gd name="T88" fmla="*/ 105 w 756"/>
                  <a:gd name="T89" fmla="*/ 25 h 1228"/>
                  <a:gd name="T90" fmla="*/ 105 w 756"/>
                  <a:gd name="T91" fmla="*/ 17 h 1228"/>
                  <a:gd name="T92" fmla="*/ 105 w 756"/>
                  <a:gd name="T93" fmla="*/ 10 h 1228"/>
                  <a:gd name="T94" fmla="*/ 105 w 756"/>
                  <a:gd name="T95" fmla="*/ 0 h 1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6"/>
                  <a:gd name="T145" fmla="*/ 0 h 1228"/>
                  <a:gd name="T146" fmla="*/ 756 w 756"/>
                  <a:gd name="T147" fmla="*/ 1228 h 12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6" h="1228">
                    <a:moveTo>
                      <a:pt x="756" y="0"/>
                    </a:moveTo>
                    <a:lnTo>
                      <a:pt x="726" y="24"/>
                    </a:lnTo>
                    <a:lnTo>
                      <a:pt x="725" y="24"/>
                    </a:lnTo>
                    <a:lnTo>
                      <a:pt x="693" y="41"/>
                    </a:lnTo>
                    <a:lnTo>
                      <a:pt x="681" y="50"/>
                    </a:lnTo>
                    <a:lnTo>
                      <a:pt x="662" y="70"/>
                    </a:lnTo>
                    <a:lnTo>
                      <a:pt x="654" y="78"/>
                    </a:lnTo>
                    <a:lnTo>
                      <a:pt x="631" y="105"/>
                    </a:lnTo>
                    <a:lnTo>
                      <a:pt x="630" y="106"/>
                    </a:lnTo>
                    <a:lnTo>
                      <a:pt x="605" y="132"/>
                    </a:lnTo>
                    <a:lnTo>
                      <a:pt x="600" y="138"/>
                    </a:lnTo>
                    <a:lnTo>
                      <a:pt x="579" y="160"/>
                    </a:lnTo>
                    <a:lnTo>
                      <a:pt x="569" y="184"/>
                    </a:lnTo>
                    <a:lnTo>
                      <a:pt x="566" y="188"/>
                    </a:lnTo>
                    <a:lnTo>
                      <a:pt x="543" y="215"/>
                    </a:lnTo>
                    <a:lnTo>
                      <a:pt x="538" y="224"/>
                    </a:lnTo>
                    <a:lnTo>
                      <a:pt x="525" y="242"/>
                    </a:lnTo>
                    <a:lnTo>
                      <a:pt x="506" y="257"/>
                    </a:lnTo>
                    <a:lnTo>
                      <a:pt x="490" y="270"/>
                    </a:lnTo>
                    <a:lnTo>
                      <a:pt x="475" y="284"/>
                    </a:lnTo>
                    <a:lnTo>
                      <a:pt x="461" y="297"/>
                    </a:lnTo>
                    <a:lnTo>
                      <a:pt x="445" y="313"/>
                    </a:lnTo>
                    <a:lnTo>
                      <a:pt x="432" y="324"/>
                    </a:lnTo>
                    <a:lnTo>
                      <a:pt x="413" y="336"/>
                    </a:lnTo>
                    <a:lnTo>
                      <a:pt x="386" y="352"/>
                    </a:lnTo>
                    <a:lnTo>
                      <a:pt x="382" y="354"/>
                    </a:lnTo>
                    <a:lnTo>
                      <a:pt x="351" y="377"/>
                    </a:lnTo>
                    <a:lnTo>
                      <a:pt x="343" y="379"/>
                    </a:lnTo>
                    <a:lnTo>
                      <a:pt x="319" y="387"/>
                    </a:lnTo>
                    <a:lnTo>
                      <a:pt x="296" y="407"/>
                    </a:lnTo>
                    <a:lnTo>
                      <a:pt x="289" y="411"/>
                    </a:lnTo>
                    <a:lnTo>
                      <a:pt x="258" y="427"/>
                    </a:lnTo>
                    <a:lnTo>
                      <a:pt x="247" y="434"/>
                    </a:lnTo>
                    <a:lnTo>
                      <a:pt x="226" y="448"/>
                    </a:lnTo>
                    <a:lnTo>
                      <a:pt x="212" y="461"/>
                    </a:lnTo>
                    <a:lnTo>
                      <a:pt x="195" y="483"/>
                    </a:lnTo>
                    <a:lnTo>
                      <a:pt x="187" y="489"/>
                    </a:lnTo>
                    <a:lnTo>
                      <a:pt x="172" y="516"/>
                    </a:lnTo>
                    <a:lnTo>
                      <a:pt x="164" y="530"/>
                    </a:lnTo>
                    <a:lnTo>
                      <a:pt x="156" y="543"/>
                    </a:lnTo>
                    <a:lnTo>
                      <a:pt x="140" y="571"/>
                    </a:lnTo>
                    <a:lnTo>
                      <a:pt x="133" y="582"/>
                    </a:lnTo>
                    <a:lnTo>
                      <a:pt x="113" y="599"/>
                    </a:lnTo>
                    <a:lnTo>
                      <a:pt x="102" y="616"/>
                    </a:lnTo>
                    <a:lnTo>
                      <a:pt x="96" y="625"/>
                    </a:lnTo>
                    <a:lnTo>
                      <a:pt x="86" y="653"/>
                    </a:lnTo>
                    <a:lnTo>
                      <a:pt x="71" y="670"/>
                    </a:lnTo>
                    <a:lnTo>
                      <a:pt x="52" y="681"/>
                    </a:lnTo>
                    <a:lnTo>
                      <a:pt x="39" y="688"/>
                    </a:lnTo>
                    <a:lnTo>
                      <a:pt x="8" y="702"/>
                    </a:lnTo>
                    <a:lnTo>
                      <a:pt x="0" y="707"/>
                    </a:lnTo>
                    <a:lnTo>
                      <a:pt x="8" y="716"/>
                    </a:lnTo>
                    <a:lnTo>
                      <a:pt x="22" y="735"/>
                    </a:lnTo>
                    <a:lnTo>
                      <a:pt x="32" y="763"/>
                    </a:lnTo>
                    <a:lnTo>
                      <a:pt x="29" y="790"/>
                    </a:lnTo>
                    <a:lnTo>
                      <a:pt x="32" y="817"/>
                    </a:lnTo>
                    <a:lnTo>
                      <a:pt x="28" y="845"/>
                    </a:lnTo>
                    <a:lnTo>
                      <a:pt x="39" y="869"/>
                    </a:lnTo>
                    <a:lnTo>
                      <a:pt x="41" y="872"/>
                    </a:lnTo>
                    <a:lnTo>
                      <a:pt x="47" y="899"/>
                    </a:lnTo>
                    <a:lnTo>
                      <a:pt x="56" y="927"/>
                    </a:lnTo>
                    <a:lnTo>
                      <a:pt x="71" y="953"/>
                    </a:lnTo>
                    <a:lnTo>
                      <a:pt x="71" y="954"/>
                    </a:lnTo>
                    <a:lnTo>
                      <a:pt x="71" y="958"/>
                    </a:lnTo>
                    <a:lnTo>
                      <a:pt x="63" y="982"/>
                    </a:lnTo>
                    <a:lnTo>
                      <a:pt x="71" y="1007"/>
                    </a:lnTo>
                    <a:lnTo>
                      <a:pt x="71" y="1009"/>
                    </a:lnTo>
                    <a:lnTo>
                      <a:pt x="72" y="1036"/>
                    </a:lnTo>
                    <a:lnTo>
                      <a:pt x="71" y="1042"/>
                    </a:lnTo>
                    <a:lnTo>
                      <a:pt x="62" y="1064"/>
                    </a:lnTo>
                    <a:lnTo>
                      <a:pt x="59" y="1091"/>
                    </a:lnTo>
                    <a:lnTo>
                      <a:pt x="54" y="1118"/>
                    </a:lnTo>
                    <a:lnTo>
                      <a:pt x="52" y="1146"/>
                    </a:lnTo>
                    <a:lnTo>
                      <a:pt x="63" y="1174"/>
                    </a:lnTo>
                    <a:lnTo>
                      <a:pt x="71" y="1192"/>
                    </a:lnTo>
                    <a:lnTo>
                      <a:pt x="76" y="1200"/>
                    </a:lnTo>
                    <a:lnTo>
                      <a:pt x="99" y="1228"/>
                    </a:lnTo>
                    <a:lnTo>
                      <a:pt x="102" y="1228"/>
                    </a:lnTo>
                    <a:lnTo>
                      <a:pt x="133" y="1228"/>
                    </a:lnTo>
                    <a:lnTo>
                      <a:pt x="164" y="1228"/>
                    </a:lnTo>
                    <a:lnTo>
                      <a:pt x="195" y="1228"/>
                    </a:lnTo>
                    <a:lnTo>
                      <a:pt x="226" y="1228"/>
                    </a:lnTo>
                    <a:lnTo>
                      <a:pt x="258" y="1228"/>
                    </a:lnTo>
                    <a:lnTo>
                      <a:pt x="289" y="1228"/>
                    </a:lnTo>
                    <a:lnTo>
                      <a:pt x="319" y="1228"/>
                    </a:lnTo>
                    <a:lnTo>
                      <a:pt x="351" y="1228"/>
                    </a:lnTo>
                    <a:lnTo>
                      <a:pt x="382" y="1228"/>
                    </a:lnTo>
                    <a:lnTo>
                      <a:pt x="413" y="1228"/>
                    </a:lnTo>
                    <a:lnTo>
                      <a:pt x="445" y="1228"/>
                    </a:lnTo>
                    <a:lnTo>
                      <a:pt x="475" y="1228"/>
                    </a:lnTo>
                    <a:lnTo>
                      <a:pt x="506" y="1228"/>
                    </a:lnTo>
                    <a:lnTo>
                      <a:pt x="538" y="1228"/>
                    </a:lnTo>
                    <a:lnTo>
                      <a:pt x="569" y="1228"/>
                    </a:lnTo>
                    <a:lnTo>
                      <a:pt x="600" y="1228"/>
                    </a:lnTo>
                    <a:lnTo>
                      <a:pt x="631" y="1228"/>
                    </a:lnTo>
                    <a:lnTo>
                      <a:pt x="662" y="1228"/>
                    </a:lnTo>
                    <a:lnTo>
                      <a:pt x="693" y="1228"/>
                    </a:lnTo>
                    <a:lnTo>
                      <a:pt x="725" y="1228"/>
                    </a:lnTo>
                    <a:lnTo>
                      <a:pt x="756" y="1228"/>
                    </a:lnTo>
                    <a:lnTo>
                      <a:pt x="756" y="1200"/>
                    </a:lnTo>
                    <a:lnTo>
                      <a:pt x="756" y="1174"/>
                    </a:lnTo>
                    <a:lnTo>
                      <a:pt x="756" y="1146"/>
                    </a:lnTo>
                    <a:lnTo>
                      <a:pt x="756" y="1118"/>
                    </a:lnTo>
                    <a:lnTo>
                      <a:pt x="756" y="1091"/>
                    </a:lnTo>
                    <a:lnTo>
                      <a:pt x="756" y="1064"/>
                    </a:lnTo>
                    <a:lnTo>
                      <a:pt x="756" y="1036"/>
                    </a:lnTo>
                    <a:lnTo>
                      <a:pt x="756" y="1009"/>
                    </a:lnTo>
                    <a:lnTo>
                      <a:pt x="756" y="982"/>
                    </a:lnTo>
                    <a:lnTo>
                      <a:pt x="756" y="954"/>
                    </a:lnTo>
                    <a:lnTo>
                      <a:pt x="756" y="927"/>
                    </a:lnTo>
                    <a:lnTo>
                      <a:pt x="756" y="899"/>
                    </a:lnTo>
                    <a:lnTo>
                      <a:pt x="756" y="872"/>
                    </a:lnTo>
                    <a:lnTo>
                      <a:pt x="756" y="845"/>
                    </a:lnTo>
                    <a:lnTo>
                      <a:pt x="756" y="817"/>
                    </a:lnTo>
                    <a:lnTo>
                      <a:pt x="756" y="790"/>
                    </a:lnTo>
                    <a:lnTo>
                      <a:pt x="756" y="763"/>
                    </a:lnTo>
                    <a:lnTo>
                      <a:pt x="756" y="735"/>
                    </a:lnTo>
                    <a:lnTo>
                      <a:pt x="756" y="707"/>
                    </a:lnTo>
                    <a:lnTo>
                      <a:pt x="756" y="681"/>
                    </a:lnTo>
                    <a:lnTo>
                      <a:pt x="756" y="653"/>
                    </a:lnTo>
                    <a:lnTo>
                      <a:pt x="756" y="625"/>
                    </a:lnTo>
                    <a:lnTo>
                      <a:pt x="756" y="599"/>
                    </a:lnTo>
                    <a:lnTo>
                      <a:pt x="756" y="571"/>
                    </a:lnTo>
                    <a:lnTo>
                      <a:pt x="756" y="543"/>
                    </a:lnTo>
                    <a:lnTo>
                      <a:pt x="756" y="516"/>
                    </a:lnTo>
                    <a:lnTo>
                      <a:pt x="756" y="489"/>
                    </a:lnTo>
                    <a:lnTo>
                      <a:pt x="756" y="461"/>
                    </a:lnTo>
                    <a:lnTo>
                      <a:pt x="756" y="434"/>
                    </a:lnTo>
                    <a:lnTo>
                      <a:pt x="756" y="407"/>
                    </a:lnTo>
                    <a:lnTo>
                      <a:pt x="756" y="379"/>
                    </a:lnTo>
                    <a:lnTo>
                      <a:pt x="756" y="352"/>
                    </a:lnTo>
                    <a:lnTo>
                      <a:pt x="756" y="324"/>
                    </a:lnTo>
                    <a:lnTo>
                      <a:pt x="756" y="297"/>
                    </a:lnTo>
                    <a:lnTo>
                      <a:pt x="756" y="270"/>
                    </a:lnTo>
                    <a:lnTo>
                      <a:pt x="756" y="242"/>
                    </a:lnTo>
                    <a:lnTo>
                      <a:pt x="756" y="215"/>
                    </a:lnTo>
                    <a:lnTo>
                      <a:pt x="756" y="188"/>
                    </a:lnTo>
                    <a:lnTo>
                      <a:pt x="756" y="160"/>
                    </a:lnTo>
                    <a:lnTo>
                      <a:pt x="756" y="132"/>
                    </a:lnTo>
                    <a:lnTo>
                      <a:pt x="756" y="106"/>
                    </a:lnTo>
                    <a:lnTo>
                      <a:pt x="756" y="78"/>
                    </a:lnTo>
                    <a:lnTo>
                      <a:pt x="756" y="50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0" name="Freeform 254"/>
              <p:cNvSpPr>
                <a:spLocks/>
              </p:cNvSpPr>
              <p:nvPr/>
            </p:nvSpPr>
            <p:spPr bwMode="auto">
              <a:xfrm>
                <a:off x="1332" y="4347"/>
                <a:ext cx="462" cy="675"/>
              </a:xfrm>
              <a:custGeom>
                <a:avLst/>
                <a:gdLst>
                  <a:gd name="T0" fmla="*/ 101 w 756"/>
                  <a:gd name="T1" fmla="*/ 2 h 1228"/>
                  <a:gd name="T2" fmla="*/ 97 w 756"/>
                  <a:gd name="T3" fmla="*/ 4 h 1228"/>
                  <a:gd name="T4" fmla="*/ 92 w 756"/>
                  <a:gd name="T5" fmla="*/ 7 h 1228"/>
                  <a:gd name="T6" fmla="*/ 88 w 756"/>
                  <a:gd name="T7" fmla="*/ 10 h 1228"/>
                  <a:gd name="T8" fmla="*/ 84 w 756"/>
                  <a:gd name="T9" fmla="*/ 12 h 1228"/>
                  <a:gd name="T10" fmla="*/ 81 w 756"/>
                  <a:gd name="T11" fmla="*/ 14 h 1228"/>
                  <a:gd name="T12" fmla="*/ 79 w 756"/>
                  <a:gd name="T13" fmla="*/ 17 h 1228"/>
                  <a:gd name="T14" fmla="*/ 75 w 756"/>
                  <a:gd name="T15" fmla="*/ 20 h 1228"/>
                  <a:gd name="T16" fmla="*/ 71 w 756"/>
                  <a:gd name="T17" fmla="*/ 24 h 1228"/>
                  <a:gd name="T18" fmla="*/ 66 w 756"/>
                  <a:gd name="T19" fmla="*/ 26 h 1228"/>
                  <a:gd name="T20" fmla="*/ 62 w 756"/>
                  <a:gd name="T21" fmla="*/ 29 h 1228"/>
                  <a:gd name="T22" fmla="*/ 57 w 756"/>
                  <a:gd name="T23" fmla="*/ 31 h 1228"/>
                  <a:gd name="T24" fmla="*/ 53 w 756"/>
                  <a:gd name="T25" fmla="*/ 32 h 1228"/>
                  <a:gd name="T26" fmla="*/ 48 w 756"/>
                  <a:gd name="T27" fmla="*/ 35 h 1228"/>
                  <a:gd name="T28" fmla="*/ 42 w 756"/>
                  <a:gd name="T29" fmla="*/ 37 h 1228"/>
                  <a:gd name="T30" fmla="*/ 36 w 756"/>
                  <a:gd name="T31" fmla="*/ 39 h 1228"/>
                  <a:gd name="T32" fmla="*/ 31 w 756"/>
                  <a:gd name="T33" fmla="*/ 41 h 1228"/>
                  <a:gd name="T34" fmla="*/ 28 w 756"/>
                  <a:gd name="T35" fmla="*/ 44 h 1228"/>
                  <a:gd name="T36" fmla="*/ 24 w 756"/>
                  <a:gd name="T37" fmla="*/ 47 h 1228"/>
                  <a:gd name="T38" fmla="*/ 21 w 756"/>
                  <a:gd name="T39" fmla="*/ 49 h 1228"/>
                  <a:gd name="T40" fmla="*/ 19 w 756"/>
                  <a:gd name="T41" fmla="*/ 53 h 1228"/>
                  <a:gd name="T42" fmla="*/ 14 w 756"/>
                  <a:gd name="T43" fmla="*/ 56 h 1228"/>
                  <a:gd name="T44" fmla="*/ 12 w 756"/>
                  <a:gd name="T45" fmla="*/ 59 h 1228"/>
                  <a:gd name="T46" fmla="*/ 7 w 756"/>
                  <a:gd name="T47" fmla="*/ 62 h 1228"/>
                  <a:gd name="T48" fmla="*/ 1 w 756"/>
                  <a:gd name="T49" fmla="*/ 64 h 1228"/>
                  <a:gd name="T50" fmla="*/ 1 w 756"/>
                  <a:gd name="T51" fmla="*/ 65 h 1228"/>
                  <a:gd name="T52" fmla="*/ 4 w 756"/>
                  <a:gd name="T53" fmla="*/ 69 h 1228"/>
                  <a:gd name="T54" fmla="*/ 4 w 756"/>
                  <a:gd name="T55" fmla="*/ 75 h 1228"/>
                  <a:gd name="T56" fmla="*/ 6 w 756"/>
                  <a:gd name="T57" fmla="*/ 80 h 1228"/>
                  <a:gd name="T58" fmla="*/ 7 w 756"/>
                  <a:gd name="T59" fmla="*/ 82 h 1228"/>
                  <a:gd name="T60" fmla="*/ 10 w 756"/>
                  <a:gd name="T61" fmla="*/ 87 h 1228"/>
                  <a:gd name="T62" fmla="*/ 10 w 756"/>
                  <a:gd name="T63" fmla="*/ 87 h 1228"/>
                  <a:gd name="T64" fmla="*/ 10 w 756"/>
                  <a:gd name="T65" fmla="*/ 92 h 1228"/>
                  <a:gd name="T66" fmla="*/ 10 w 756"/>
                  <a:gd name="T67" fmla="*/ 95 h 1228"/>
                  <a:gd name="T68" fmla="*/ 9 w 756"/>
                  <a:gd name="T69" fmla="*/ 97 h 1228"/>
                  <a:gd name="T70" fmla="*/ 7 w 756"/>
                  <a:gd name="T71" fmla="*/ 102 h 1228"/>
                  <a:gd name="T72" fmla="*/ 9 w 756"/>
                  <a:gd name="T73" fmla="*/ 107 h 1228"/>
                  <a:gd name="T74" fmla="*/ 10 w 756"/>
                  <a:gd name="T75" fmla="*/ 110 h 1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56"/>
                  <a:gd name="T115" fmla="*/ 0 h 1228"/>
                  <a:gd name="T116" fmla="*/ 756 w 756"/>
                  <a:gd name="T117" fmla="*/ 1228 h 12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56" h="1228">
                    <a:moveTo>
                      <a:pt x="756" y="0"/>
                    </a:moveTo>
                    <a:lnTo>
                      <a:pt x="726" y="24"/>
                    </a:lnTo>
                    <a:lnTo>
                      <a:pt x="725" y="24"/>
                    </a:lnTo>
                    <a:lnTo>
                      <a:pt x="693" y="41"/>
                    </a:lnTo>
                    <a:lnTo>
                      <a:pt x="681" y="50"/>
                    </a:lnTo>
                    <a:lnTo>
                      <a:pt x="662" y="70"/>
                    </a:lnTo>
                    <a:lnTo>
                      <a:pt x="654" y="78"/>
                    </a:lnTo>
                    <a:lnTo>
                      <a:pt x="631" y="105"/>
                    </a:lnTo>
                    <a:lnTo>
                      <a:pt x="630" y="106"/>
                    </a:lnTo>
                    <a:lnTo>
                      <a:pt x="605" y="132"/>
                    </a:lnTo>
                    <a:lnTo>
                      <a:pt x="600" y="138"/>
                    </a:lnTo>
                    <a:lnTo>
                      <a:pt x="579" y="160"/>
                    </a:lnTo>
                    <a:lnTo>
                      <a:pt x="569" y="184"/>
                    </a:lnTo>
                    <a:lnTo>
                      <a:pt x="566" y="188"/>
                    </a:lnTo>
                    <a:lnTo>
                      <a:pt x="543" y="215"/>
                    </a:lnTo>
                    <a:lnTo>
                      <a:pt x="538" y="224"/>
                    </a:lnTo>
                    <a:lnTo>
                      <a:pt x="525" y="242"/>
                    </a:lnTo>
                    <a:lnTo>
                      <a:pt x="506" y="257"/>
                    </a:lnTo>
                    <a:lnTo>
                      <a:pt x="490" y="270"/>
                    </a:lnTo>
                    <a:lnTo>
                      <a:pt x="475" y="284"/>
                    </a:lnTo>
                    <a:lnTo>
                      <a:pt x="461" y="297"/>
                    </a:lnTo>
                    <a:lnTo>
                      <a:pt x="445" y="313"/>
                    </a:lnTo>
                    <a:lnTo>
                      <a:pt x="432" y="324"/>
                    </a:lnTo>
                    <a:lnTo>
                      <a:pt x="413" y="336"/>
                    </a:lnTo>
                    <a:lnTo>
                      <a:pt x="386" y="352"/>
                    </a:lnTo>
                    <a:lnTo>
                      <a:pt x="382" y="354"/>
                    </a:lnTo>
                    <a:lnTo>
                      <a:pt x="351" y="377"/>
                    </a:lnTo>
                    <a:lnTo>
                      <a:pt x="343" y="379"/>
                    </a:lnTo>
                    <a:lnTo>
                      <a:pt x="319" y="387"/>
                    </a:lnTo>
                    <a:lnTo>
                      <a:pt x="296" y="407"/>
                    </a:lnTo>
                    <a:lnTo>
                      <a:pt x="289" y="411"/>
                    </a:lnTo>
                    <a:lnTo>
                      <a:pt x="258" y="427"/>
                    </a:lnTo>
                    <a:lnTo>
                      <a:pt x="247" y="434"/>
                    </a:lnTo>
                    <a:lnTo>
                      <a:pt x="226" y="448"/>
                    </a:lnTo>
                    <a:lnTo>
                      <a:pt x="212" y="461"/>
                    </a:lnTo>
                    <a:lnTo>
                      <a:pt x="195" y="483"/>
                    </a:lnTo>
                    <a:lnTo>
                      <a:pt x="187" y="489"/>
                    </a:lnTo>
                    <a:lnTo>
                      <a:pt x="172" y="516"/>
                    </a:lnTo>
                    <a:lnTo>
                      <a:pt x="164" y="530"/>
                    </a:lnTo>
                    <a:lnTo>
                      <a:pt x="156" y="543"/>
                    </a:lnTo>
                    <a:lnTo>
                      <a:pt x="140" y="571"/>
                    </a:lnTo>
                    <a:lnTo>
                      <a:pt x="133" y="582"/>
                    </a:lnTo>
                    <a:lnTo>
                      <a:pt x="113" y="599"/>
                    </a:lnTo>
                    <a:lnTo>
                      <a:pt x="102" y="616"/>
                    </a:lnTo>
                    <a:lnTo>
                      <a:pt x="96" y="625"/>
                    </a:lnTo>
                    <a:lnTo>
                      <a:pt x="86" y="653"/>
                    </a:lnTo>
                    <a:lnTo>
                      <a:pt x="71" y="670"/>
                    </a:lnTo>
                    <a:lnTo>
                      <a:pt x="52" y="681"/>
                    </a:lnTo>
                    <a:lnTo>
                      <a:pt x="39" y="688"/>
                    </a:lnTo>
                    <a:lnTo>
                      <a:pt x="8" y="702"/>
                    </a:lnTo>
                    <a:lnTo>
                      <a:pt x="0" y="707"/>
                    </a:lnTo>
                    <a:lnTo>
                      <a:pt x="8" y="716"/>
                    </a:lnTo>
                    <a:lnTo>
                      <a:pt x="22" y="735"/>
                    </a:lnTo>
                    <a:lnTo>
                      <a:pt x="32" y="763"/>
                    </a:lnTo>
                    <a:lnTo>
                      <a:pt x="29" y="790"/>
                    </a:lnTo>
                    <a:lnTo>
                      <a:pt x="32" y="817"/>
                    </a:lnTo>
                    <a:lnTo>
                      <a:pt x="28" y="845"/>
                    </a:lnTo>
                    <a:lnTo>
                      <a:pt x="39" y="869"/>
                    </a:lnTo>
                    <a:lnTo>
                      <a:pt x="41" y="872"/>
                    </a:lnTo>
                    <a:lnTo>
                      <a:pt x="47" y="899"/>
                    </a:lnTo>
                    <a:lnTo>
                      <a:pt x="56" y="927"/>
                    </a:lnTo>
                    <a:lnTo>
                      <a:pt x="71" y="953"/>
                    </a:lnTo>
                    <a:lnTo>
                      <a:pt x="71" y="954"/>
                    </a:lnTo>
                    <a:lnTo>
                      <a:pt x="71" y="958"/>
                    </a:lnTo>
                    <a:lnTo>
                      <a:pt x="63" y="982"/>
                    </a:lnTo>
                    <a:lnTo>
                      <a:pt x="71" y="1007"/>
                    </a:lnTo>
                    <a:lnTo>
                      <a:pt x="71" y="1009"/>
                    </a:lnTo>
                    <a:lnTo>
                      <a:pt x="72" y="1036"/>
                    </a:lnTo>
                    <a:lnTo>
                      <a:pt x="71" y="1042"/>
                    </a:lnTo>
                    <a:lnTo>
                      <a:pt x="62" y="1064"/>
                    </a:lnTo>
                    <a:lnTo>
                      <a:pt x="59" y="1091"/>
                    </a:lnTo>
                    <a:lnTo>
                      <a:pt x="54" y="1118"/>
                    </a:lnTo>
                    <a:lnTo>
                      <a:pt x="52" y="1146"/>
                    </a:lnTo>
                    <a:lnTo>
                      <a:pt x="63" y="1174"/>
                    </a:lnTo>
                    <a:lnTo>
                      <a:pt x="71" y="1192"/>
                    </a:lnTo>
                    <a:lnTo>
                      <a:pt x="76" y="1200"/>
                    </a:lnTo>
                    <a:lnTo>
                      <a:pt x="99" y="122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1" name="Freeform 255"/>
              <p:cNvSpPr>
                <a:spLocks/>
              </p:cNvSpPr>
              <p:nvPr/>
            </p:nvSpPr>
            <p:spPr bwMode="auto">
              <a:xfrm>
                <a:off x="1407" y="4376"/>
                <a:ext cx="387" cy="646"/>
              </a:xfrm>
              <a:custGeom>
                <a:avLst/>
                <a:gdLst>
                  <a:gd name="T0" fmla="*/ 82 w 635"/>
                  <a:gd name="T1" fmla="*/ 2 h 1176"/>
                  <a:gd name="T2" fmla="*/ 74 w 635"/>
                  <a:gd name="T3" fmla="*/ 7 h 1176"/>
                  <a:gd name="T4" fmla="*/ 71 w 635"/>
                  <a:gd name="T5" fmla="*/ 11 h 1176"/>
                  <a:gd name="T6" fmla="*/ 66 w 635"/>
                  <a:gd name="T7" fmla="*/ 16 h 1176"/>
                  <a:gd name="T8" fmla="*/ 62 w 635"/>
                  <a:gd name="T9" fmla="*/ 20 h 1176"/>
                  <a:gd name="T10" fmla="*/ 53 w 635"/>
                  <a:gd name="T11" fmla="*/ 24 h 1176"/>
                  <a:gd name="T12" fmla="*/ 48 w 635"/>
                  <a:gd name="T13" fmla="*/ 27 h 1176"/>
                  <a:gd name="T14" fmla="*/ 40 w 635"/>
                  <a:gd name="T15" fmla="*/ 30 h 1176"/>
                  <a:gd name="T16" fmla="*/ 32 w 635"/>
                  <a:gd name="T17" fmla="*/ 34 h 1176"/>
                  <a:gd name="T18" fmla="*/ 24 w 635"/>
                  <a:gd name="T19" fmla="*/ 37 h 1176"/>
                  <a:gd name="T20" fmla="*/ 19 w 635"/>
                  <a:gd name="T21" fmla="*/ 40 h 1176"/>
                  <a:gd name="T22" fmla="*/ 15 w 635"/>
                  <a:gd name="T23" fmla="*/ 47 h 1176"/>
                  <a:gd name="T24" fmla="*/ 11 w 635"/>
                  <a:gd name="T25" fmla="*/ 52 h 1176"/>
                  <a:gd name="T26" fmla="*/ 9 w 635"/>
                  <a:gd name="T27" fmla="*/ 57 h 1176"/>
                  <a:gd name="T28" fmla="*/ 6 w 635"/>
                  <a:gd name="T29" fmla="*/ 64 h 1176"/>
                  <a:gd name="T30" fmla="*/ 2 w 635"/>
                  <a:gd name="T31" fmla="*/ 70 h 1176"/>
                  <a:gd name="T32" fmla="*/ 1 w 635"/>
                  <a:gd name="T33" fmla="*/ 75 h 1176"/>
                  <a:gd name="T34" fmla="*/ 1 w 635"/>
                  <a:gd name="T35" fmla="*/ 81 h 1176"/>
                  <a:gd name="T36" fmla="*/ 2 w 635"/>
                  <a:gd name="T37" fmla="*/ 87 h 1176"/>
                  <a:gd name="T38" fmla="*/ 1 w 635"/>
                  <a:gd name="T39" fmla="*/ 92 h 1176"/>
                  <a:gd name="T40" fmla="*/ 2 w 635"/>
                  <a:gd name="T41" fmla="*/ 97 h 1176"/>
                  <a:gd name="T42" fmla="*/ 3 w 635"/>
                  <a:gd name="T43" fmla="*/ 105 h 1176"/>
                  <a:gd name="T44" fmla="*/ 10 w 635"/>
                  <a:gd name="T45" fmla="*/ 107 h 1176"/>
                  <a:gd name="T46" fmla="*/ 23 w 635"/>
                  <a:gd name="T47" fmla="*/ 107 h 1176"/>
                  <a:gd name="T48" fmla="*/ 36 w 635"/>
                  <a:gd name="T49" fmla="*/ 107 h 1176"/>
                  <a:gd name="T50" fmla="*/ 49 w 635"/>
                  <a:gd name="T51" fmla="*/ 107 h 1176"/>
                  <a:gd name="T52" fmla="*/ 62 w 635"/>
                  <a:gd name="T53" fmla="*/ 107 h 1176"/>
                  <a:gd name="T54" fmla="*/ 74 w 635"/>
                  <a:gd name="T55" fmla="*/ 107 h 1176"/>
                  <a:gd name="T56" fmla="*/ 88 w 635"/>
                  <a:gd name="T57" fmla="*/ 107 h 1176"/>
                  <a:gd name="T58" fmla="*/ 88 w 635"/>
                  <a:gd name="T59" fmla="*/ 102 h 1176"/>
                  <a:gd name="T60" fmla="*/ 88 w 635"/>
                  <a:gd name="T61" fmla="*/ 94 h 1176"/>
                  <a:gd name="T62" fmla="*/ 88 w 635"/>
                  <a:gd name="T63" fmla="*/ 87 h 1176"/>
                  <a:gd name="T64" fmla="*/ 88 w 635"/>
                  <a:gd name="T65" fmla="*/ 80 h 1176"/>
                  <a:gd name="T66" fmla="*/ 88 w 635"/>
                  <a:gd name="T67" fmla="*/ 73 h 1176"/>
                  <a:gd name="T68" fmla="*/ 88 w 635"/>
                  <a:gd name="T69" fmla="*/ 65 h 1176"/>
                  <a:gd name="T70" fmla="*/ 88 w 635"/>
                  <a:gd name="T71" fmla="*/ 57 h 1176"/>
                  <a:gd name="T72" fmla="*/ 88 w 635"/>
                  <a:gd name="T73" fmla="*/ 50 h 1176"/>
                  <a:gd name="T74" fmla="*/ 88 w 635"/>
                  <a:gd name="T75" fmla="*/ 42 h 1176"/>
                  <a:gd name="T76" fmla="*/ 88 w 635"/>
                  <a:gd name="T77" fmla="*/ 35 h 1176"/>
                  <a:gd name="T78" fmla="*/ 88 w 635"/>
                  <a:gd name="T79" fmla="*/ 27 h 1176"/>
                  <a:gd name="T80" fmla="*/ 88 w 635"/>
                  <a:gd name="T81" fmla="*/ 20 h 1176"/>
                  <a:gd name="T82" fmla="*/ 88 w 635"/>
                  <a:gd name="T83" fmla="*/ 13 h 1176"/>
                  <a:gd name="T84" fmla="*/ 88 w 635"/>
                  <a:gd name="T85" fmla="*/ 5 h 1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35"/>
                  <a:gd name="T130" fmla="*/ 0 h 1176"/>
                  <a:gd name="T131" fmla="*/ 635 w 635"/>
                  <a:gd name="T132" fmla="*/ 1176 h 11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35" h="1176">
                    <a:moveTo>
                      <a:pt x="635" y="0"/>
                    </a:moveTo>
                    <a:lnTo>
                      <a:pt x="604" y="22"/>
                    </a:lnTo>
                    <a:lnTo>
                      <a:pt x="599" y="26"/>
                    </a:lnTo>
                    <a:lnTo>
                      <a:pt x="572" y="49"/>
                    </a:lnTo>
                    <a:lnTo>
                      <a:pt x="567" y="54"/>
                    </a:lnTo>
                    <a:lnTo>
                      <a:pt x="541" y="78"/>
                    </a:lnTo>
                    <a:lnTo>
                      <a:pt x="538" y="80"/>
                    </a:lnTo>
                    <a:lnTo>
                      <a:pt x="520" y="108"/>
                    </a:lnTo>
                    <a:lnTo>
                      <a:pt x="510" y="123"/>
                    </a:lnTo>
                    <a:lnTo>
                      <a:pt x="500" y="136"/>
                    </a:lnTo>
                    <a:lnTo>
                      <a:pt x="486" y="163"/>
                    </a:lnTo>
                    <a:lnTo>
                      <a:pt x="479" y="176"/>
                    </a:lnTo>
                    <a:lnTo>
                      <a:pt x="468" y="190"/>
                    </a:lnTo>
                    <a:lnTo>
                      <a:pt x="448" y="214"/>
                    </a:lnTo>
                    <a:lnTo>
                      <a:pt x="445" y="218"/>
                    </a:lnTo>
                    <a:lnTo>
                      <a:pt x="417" y="245"/>
                    </a:lnTo>
                    <a:lnTo>
                      <a:pt x="385" y="269"/>
                    </a:lnTo>
                    <a:lnTo>
                      <a:pt x="382" y="272"/>
                    </a:lnTo>
                    <a:lnTo>
                      <a:pt x="354" y="295"/>
                    </a:lnTo>
                    <a:lnTo>
                      <a:pt x="348" y="300"/>
                    </a:lnTo>
                    <a:lnTo>
                      <a:pt x="324" y="316"/>
                    </a:lnTo>
                    <a:lnTo>
                      <a:pt x="305" y="327"/>
                    </a:lnTo>
                    <a:lnTo>
                      <a:pt x="292" y="333"/>
                    </a:lnTo>
                    <a:lnTo>
                      <a:pt x="261" y="349"/>
                    </a:lnTo>
                    <a:lnTo>
                      <a:pt x="254" y="355"/>
                    </a:lnTo>
                    <a:lnTo>
                      <a:pt x="230" y="372"/>
                    </a:lnTo>
                    <a:lnTo>
                      <a:pt x="215" y="382"/>
                    </a:lnTo>
                    <a:lnTo>
                      <a:pt x="198" y="393"/>
                    </a:lnTo>
                    <a:lnTo>
                      <a:pt x="174" y="409"/>
                    </a:lnTo>
                    <a:lnTo>
                      <a:pt x="168" y="413"/>
                    </a:lnTo>
                    <a:lnTo>
                      <a:pt x="140" y="437"/>
                    </a:lnTo>
                    <a:lnTo>
                      <a:pt x="137" y="442"/>
                    </a:lnTo>
                    <a:lnTo>
                      <a:pt x="120" y="464"/>
                    </a:lnTo>
                    <a:lnTo>
                      <a:pt x="110" y="491"/>
                    </a:lnTo>
                    <a:lnTo>
                      <a:pt x="106" y="519"/>
                    </a:lnTo>
                    <a:lnTo>
                      <a:pt x="105" y="521"/>
                    </a:lnTo>
                    <a:lnTo>
                      <a:pt x="93" y="547"/>
                    </a:lnTo>
                    <a:lnTo>
                      <a:pt x="82" y="573"/>
                    </a:lnTo>
                    <a:lnTo>
                      <a:pt x="76" y="601"/>
                    </a:lnTo>
                    <a:lnTo>
                      <a:pt x="74" y="606"/>
                    </a:lnTo>
                    <a:lnTo>
                      <a:pt x="63" y="629"/>
                    </a:lnTo>
                    <a:lnTo>
                      <a:pt x="56" y="655"/>
                    </a:lnTo>
                    <a:lnTo>
                      <a:pt x="51" y="683"/>
                    </a:lnTo>
                    <a:lnTo>
                      <a:pt x="43" y="705"/>
                    </a:lnTo>
                    <a:lnTo>
                      <a:pt x="37" y="711"/>
                    </a:lnTo>
                    <a:lnTo>
                      <a:pt x="31" y="738"/>
                    </a:lnTo>
                    <a:lnTo>
                      <a:pt x="19" y="765"/>
                    </a:lnTo>
                    <a:lnTo>
                      <a:pt x="12" y="786"/>
                    </a:lnTo>
                    <a:lnTo>
                      <a:pt x="10" y="793"/>
                    </a:lnTo>
                    <a:lnTo>
                      <a:pt x="3" y="820"/>
                    </a:lnTo>
                    <a:lnTo>
                      <a:pt x="0" y="847"/>
                    </a:lnTo>
                    <a:lnTo>
                      <a:pt x="7" y="875"/>
                    </a:lnTo>
                    <a:lnTo>
                      <a:pt x="12" y="884"/>
                    </a:lnTo>
                    <a:lnTo>
                      <a:pt x="16" y="902"/>
                    </a:lnTo>
                    <a:lnTo>
                      <a:pt x="15" y="930"/>
                    </a:lnTo>
                    <a:lnTo>
                      <a:pt x="17" y="957"/>
                    </a:lnTo>
                    <a:lnTo>
                      <a:pt x="15" y="984"/>
                    </a:lnTo>
                    <a:lnTo>
                      <a:pt x="12" y="999"/>
                    </a:lnTo>
                    <a:lnTo>
                      <a:pt x="10" y="1012"/>
                    </a:lnTo>
                    <a:lnTo>
                      <a:pt x="12" y="1017"/>
                    </a:lnTo>
                    <a:lnTo>
                      <a:pt x="21" y="1039"/>
                    </a:lnTo>
                    <a:lnTo>
                      <a:pt x="19" y="1066"/>
                    </a:lnTo>
                    <a:lnTo>
                      <a:pt x="15" y="1094"/>
                    </a:lnTo>
                    <a:lnTo>
                      <a:pt x="22" y="1122"/>
                    </a:lnTo>
                    <a:lnTo>
                      <a:pt x="25" y="1148"/>
                    </a:lnTo>
                    <a:lnTo>
                      <a:pt x="27" y="1176"/>
                    </a:lnTo>
                    <a:lnTo>
                      <a:pt x="43" y="1176"/>
                    </a:lnTo>
                    <a:lnTo>
                      <a:pt x="74" y="1176"/>
                    </a:lnTo>
                    <a:lnTo>
                      <a:pt x="105" y="1176"/>
                    </a:lnTo>
                    <a:lnTo>
                      <a:pt x="137" y="1176"/>
                    </a:lnTo>
                    <a:lnTo>
                      <a:pt x="168" y="1176"/>
                    </a:lnTo>
                    <a:lnTo>
                      <a:pt x="198" y="1176"/>
                    </a:lnTo>
                    <a:lnTo>
                      <a:pt x="230" y="1176"/>
                    </a:lnTo>
                    <a:lnTo>
                      <a:pt x="261" y="1176"/>
                    </a:lnTo>
                    <a:lnTo>
                      <a:pt x="292" y="1176"/>
                    </a:lnTo>
                    <a:lnTo>
                      <a:pt x="324" y="1176"/>
                    </a:lnTo>
                    <a:lnTo>
                      <a:pt x="354" y="1176"/>
                    </a:lnTo>
                    <a:lnTo>
                      <a:pt x="385" y="1176"/>
                    </a:lnTo>
                    <a:lnTo>
                      <a:pt x="417" y="1176"/>
                    </a:lnTo>
                    <a:lnTo>
                      <a:pt x="448" y="1176"/>
                    </a:lnTo>
                    <a:lnTo>
                      <a:pt x="479" y="1176"/>
                    </a:lnTo>
                    <a:lnTo>
                      <a:pt x="510" y="1176"/>
                    </a:lnTo>
                    <a:lnTo>
                      <a:pt x="541" y="1176"/>
                    </a:lnTo>
                    <a:lnTo>
                      <a:pt x="572" y="1176"/>
                    </a:lnTo>
                    <a:lnTo>
                      <a:pt x="604" y="1176"/>
                    </a:lnTo>
                    <a:lnTo>
                      <a:pt x="635" y="1176"/>
                    </a:lnTo>
                    <a:lnTo>
                      <a:pt x="635" y="1148"/>
                    </a:lnTo>
                    <a:lnTo>
                      <a:pt x="635" y="1122"/>
                    </a:lnTo>
                    <a:lnTo>
                      <a:pt x="635" y="1094"/>
                    </a:lnTo>
                    <a:lnTo>
                      <a:pt x="635" y="1066"/>
                    </a:lnTo>
                    <a:lnTo>
                      <a:pt x="635" y="1039"/>
                    </a:lnTo>
                    <a:lnTo>
                      <a:pt x="635" y="1012"/>
                    </a:lnTo>
                    <a:lnTo>
                      <a:pt x="635" y="984"/>
                    </a:lnTo>
                    <a:lnTo>
                      <a:pt x="635" y="957"/>
                    </a:lnTo>
                    <a:lnTo>
                      <a:pt x="635" y="930"/>
                    </a:lnTo>
                    <a:lnTo>
                      <a:pt x="635" y="902"/>
                    </a:lnTo>
                    <a:lnTo>
                      <a:pt x="635" y="875"/>
                    </a:lnTo>
                    <a:lnTo>
                      <a:pt x="635" y="847"/>
                    </a:lnTo>
                    <a:lnTo>
                      <a:pt x="635" y="820"/>
                    </a:lnTo>
                    <a:lnTo>
                      <a:pt x="635" y="793"/>
                    </a:lnTo>
                    <a:lnTo>
                      <a:pt x="635" y="765"/>
                    </a:lnTo>
                    <a:lnTo>
                      <a:pt x="635" y="738"/>
                    </a:lnTo>
                    <a:lnTo>
                      <a:pt x="635" y="711"/>
                    </a:lnTo>
                    <a:lnTo>
                      <a:pt x="635" y="683"/>
                    </a:lnTo>
                    <a:lnTo>
                      <a:pt x="635" y="655"/>
                    </a:lnTo>
                    <a:lnTo>
                      <a:pt x="635" y="629"/>
                    </a:lnTo>
                    <a:lnTo>
                      <a:pt x="635" y="601"/>
                    </a:lnTo>
                    <a:lnTo>
                      <a:pt x="635" y="573"/>
                    </a:lnTo>
                    <a:lnTo>
                      <a:pt x="635" y="547"/>
                    </a:lnTo>
                    <a:lnTo>
                      <a:pt x="635" y="519"/>
                    </a:lnTo>
                    <a:lnTo>
                      <a:pt x="635" y="491"/>
                    </a:lnTo>
                    <a:lnTo>
                      <a:pt x="635" y="464"/>
                    </a:lnTo>
                    <a:lnTo>
                      <a:pt x="635" y="437"/>
                    </a:lnTo>
                    <a:lnTo>
                      <a:pt x="635" y="409"/>
                    </a:lnTo>
                    <a:lnTo>
                      <a:pt x="635" y="382"/>
                    </a:lnTo>
                    <a:lnTo>
                      <a:pt x="635" y="355"/>
                    </a:lnTo>
                    <a:lnTo>
                      <a:pt x="635" y="327"/>
                    </a:lnTo>
                    <a:lnTo>
                      <a:pt x="635" y="300"/>
                    </a:lnTo>
                    <a:lnTo>
                      <a:pt x="635" y="272"/>
                    </a:lnTo>
                    <a:lnTo>
                      <a:pt x="635" y="245"/>
                    </a:lnTo>
                    <a:lnTo>
                      <a:pt x="635" y="218"/>
                    </a:lnTo>
                    <a:lnTo>
                      <a:pt x="635" y="190"/>
                    </a:lnTo>
                    <a:lnTo>
                      <a:pt x="635" y="163"/>
                    </a:lnTo>
                    <a:lnTo>
                      <a:pt x="635" y="136"/>
                    </a:lnTo>
                    <a:lnTo>
                      <a:pt x="635" y="108"/>
                    </a:lnTo>
                    <a:lnTo>
                      <a:pt x="635" y="80"/>
                    </a:lnTo>
                    <a:lnTo>
                      <a:pt x="635" y="5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2" name="Freeform 256"/>
              <p:cNvSpPr>
                <a:spLocks/>
              </p:cNvSpPr>
              <p:nvPr/>
            </p:nvSpPr>
            <p:spPr bwMode="auto">
              <a:xfrm>
                <a:off x="1407" y="4376"/>
                <a:ext cx="387" cy="646"/>
              </a:xfrm>
              <a:custGeom>
                <a:avLst/>
                <a:gdLst>
                  <a:gd name="T0" fmla="*/ 83 w 635"/>
                  <a:gd name="T1" fmla="*/ 2 h 1176"/>
                  <a:gd name="T2" fmla="*/ 79 w 635"/>
                  <a:gd name="T3" fmla="*/ 4 h 1176"/>
                  <a:gd name="T4" fmla="*/ 74 w 635"/>
                  <a:gd name="T5" fmla="*/ 7 h 1176"/>
                  <a:gd name="T6" fmla="*/ 72 w 635"/>
                  <a:gd name="T7" fmla="*/ 10 h 1176"/>
                  <a:gd name="T8" fmla="*/ 69 w 635"/>
                  <a:gd name="T9" fmla="*/ 13 h 1176"/>
                  <a:gd name="T10" fmla="*/ 66 w 635"/>
                  <a:gd name="T11" fmla="*/ 16 h 1176"/>
                  <a:gd name="T12" fmla="*/ 62 w 635"/>
                  <a:gd name="T13" fmla="*/ 20 h 1176"/>
                  <a:gd name="T14" fmla="*/ 57 w 635"/>
                  <a:gd name="T15" fmla="*/ 23 h 1176"/>
                  <a:gd name="T16" fmla="*/ 53 w 635"/>
                  <a:gd name="T17" fmla="*/ 24 h 1176"/>
                  <a:gd name="T18" fmla="*/ 49 w 635"/>
                  <a:gd name="T19" fmla="*/ 27 h 1176"/>
                  <a:gd name="T20" fmla="*/ 44 w 635"/>
                  <a:gd name="T21" fmla="*/ 29 h 1176"/>
                  <a:gd name="T22" fmla="*/ 40 w 635"/>
                  <a:gd name="T23" fmla="*/ 30 h 1176"/>
                  <a:gd name="T24" fmla="*/ 35 w 635"/>
                  <a:gd name="T25" fmla="*/ 32 h 1176"/>
                  <a:gd name="T26" fmla="*/ 30 w 635"/>
                  <a:gd name="T27" fmla="*/ 35 h 1176"/>
                  <a:gd name="T28" fmla="*/ 24 w 635"/>
                  <a:gd name="T29" fmla="*/ 37 h 1176"/>
                  <a:gd name="T30" fmla="*/ 20 w 635"/>
                  <a:gd name="T31" fmla="*/ 40 h 1176"/>
                  <a:gd name="T32" fmla="*/ 16 w 635"/>
                  <a:gd name="T33" fmla="*/ 42 h 1176"/>
                  <a:gd name="T34" fmla="*/ 15 w 635"/>
                  <a:gd name="T35" fmla="*/ 47 h 1176"/>
                  <a:gd name="T36" fmla="*/ 13 w 635"/>
                  <a:gd name="T37" fmla="*/ 50 h 1176"/>
                  <a:gd name="T38" fmla="*/ 10 w 635"/>
                  <a:gd name="T39" fmla="*/ 54 h 1176"/>
                  <a:gd name="T40" fmla="*/ 9 w 635"/>
                  <a:gd name="T41" fmla="*/ 57 h 1176"/>
                  <a:gd name="T42" fmla="*/ 7 w 635"/>
                  <a:gd name="T43" fmla="*/ 62 h 1176"/>
                  <a:gd name="T44" fmla="*/ 5 w 635"/>
                  <a:gd name="T45" fmla="*/ 65 h 1176"/>
                  <a:gd name="T46" fmla="*/ 2 w 635"/>
                  <a:gd name="T47" fmla="*/ 70 h 1176"/>
                  <a:gd name="T48" fmla="*/ 1 w 635"/>
                  <a:gd name="T49" fmla="*/ 73 h 1176"/>
                  <a:gd name="T50" fmla="*/ 0 w 635"/>
                  <a:gd name="T51" fmla="*/ 77 h 1176"/>
                  <a:gd name="T52" fmla="*/ 1 w 635"/>
                  <a:gd name="T53" fmla="*/ 81 h 1176"/>
                  <a:gd name="T54" fmla="*/ 2 w 635"/>
                  <a:gd name="T55" fmla="*/ 85 h 1176"/>
                  <a:gd name="T56" fmla="*/ 2 w 635"/>
                  <a:gd name="T57" fmla="*/ 90 h 1176"/>
                  <a:gd name="T58" fmla="*/ 1 w 635"/>
                  <a:gd name="T59" fmla="*/ 92 h 1176"/>
                  <a:gd name="T60" fmla="*/ 3 w 635"/>
                  <a:gd name="T61" fmla="*/ 94 h 1176"/>
                  <a:gd name="T62" fmla="*/ 2 w 635"/>
                  <a:gd name="T63" fmla="*/ 99 h 1176"/>
                  <a:gd name="T64" fmla="*/ 3 w 635"/>
                  <a:gd name="T65" fmla="*/ 105 h 1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5"/>
                  <a:gd name="T100" fmla="*/ 0 h 1176"/>
                  <a:gd name="T101" fmla="*/ 635 w 635"/>
                  <a:gd name="T102" fmla="*/ 1176 h 1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5" h="1176">
                    <a:moveTo>
                      <a:pt x="635" y="0"/>
                    </a:moveTo>
                    <a:lnTo>
                      <a:pt x="604" y="22"/>
                    </a:lnTo>
                    <a:lnTo>
                      <a:pt x="599" y="26"/>
                    </a:lnTo>
                    <a:lnTo>
                      <a:pt x="572" y="49"/>
                    </a:lnTo>
                    <a:lnTo>
                      <a:pt x="567" y="54"/>
                    </a:lnTo>
                    <a:lnTo>
                      <a:pt x="541" y="78"/>
                    </a:lnTo>
                    <a:lnTo>
                      <a:pt x="538" y="80"/>
                    </a:lnTo>
                    <a:lnTo>
                      <a:pt x="520" y="108"/>
                    </a:lnTo>
                    <a:lnTo>
                      <a:pt x="510" y="123"/>
                    </a:lnTo>
                    <a:lnTo>
                      <a:pt x="500" y="136"/>
                    </a:lnTo>
                    <a:lnTo>
                      <a:pt x="486" y="163"/>
                    </a:lnTo>
                    <a:lnTo>
                      <a:pt x="479" y="176"/>
                    </a:lnTo>
                    <a:lnTo>
                      <a:pt x="468" y="190"/>
                    </a:lnTo>
                    <a:lnTo>
                      <a:pt x="448" y="214"/>
                    </a:lnTo>
                    <a:lnTo>
                      <a:pt x="445" y="218"/>
                    </a:lnTo>
                    <a:lnTo>
                      <a:pt x="417" y="245"/>
                    </a:lnTo>
                    <a:lnTo>
                      <a:pt x="385" y="269"/>
                    </a:lnTo>
                    <a:lnTo>
                      <a:pt x="382" y="272"/>
                    </a:lnTo>
                    <a:lnTo>
                      <a:pt x="354" y="295"/>
                    </a:lnTo>
                    <a:lnTo>
                      <a:pt x="348" y="300"/>
                    </a:lnTo>
                    <a:lnTo>
                      <a:pt x="324" y="316"/>
                    </a:lnTo>
                    <a:lnTo>
                      <a:pt x="305" y="327"/>
                    </a:lnTo>
                    <a:lnTo>
                      <a:pt x="292" y="333"/>
                    </a:lnTo>
                    <a:lnTo>
                      <a:pt x="261" y="349"/>
                    </a:lnTo>
                    <a:lnTo>
                      <a:pt x="254" y="355"/>
                    </a:lnTo>
                    <a:lnTo>
                      <a:pt x="230" y="372"/>
                    </a:lnTo>
                    <a:lnTo>
                      <a:pt x="215" y="382"/>
                    </a:lnTo>
                    <a:lnTo>
                      <a:pt x="198" y="393"/>
                    </a:lnTo>
                    <a:lnTo>
                      <a:pt x="174" y="409"/>
                    </a:lnTo>
                    <a:lnTo>
                      <a:pt x="168" y="413"/>
                    </a:lnTo>
                    <a:lnTo>
                      <a:pt x="140" y="437"/>
                    </a:lnTo>
                    <a:lnTo>
                      <a:pt x="137" y="442"/>
                    </a:lnTo>
                    <a:lnTo>
                      <a:pt x="120" y="464"/>
                    </a:lnTo>
                    <a:lnTo>
                      <a:pt x="110" y="491"/>
                    </a:lnTo>
                    <a:lnTo>
                      <a:pt x="106" y="519"/>
                    </a:lnTo>
                    <a:lnTo>
                      <a:pt x="105" y="521"/>
                    </a:lnTo>
                    <a:lnTo>
                      <a:pt x="93" y="547"/>
                    </a:lnTo>
                    <a:lnTo>
                      <a:pt x="82" y="573"/>
                    </a:lnTo>
                    <a:lnTo>
                      <a:pt x="76" y="601"/>
                    </a:lnTo>
                    <a:lnTo>
                      <a:pt x="74" y="606"/>
                    </a:lnTo>
                    <a:lnTo>
                      <a:pt x="63" y="629"/>
                    </a:lnTo>
                    <a:lnTo>
                      <a:pt x="56" y="655"/>
                    </a:lnTo>
                    <a:lnTo>
                      <a:pt x="51" y="683"/>
                    </a:lnTo>
                    <a:lnTo>
                      <a:pt x="43" y="705"/>
                    </a:lnTo>
                    <a:lnTo>
                      <a:pt x="37" y="711"/>
                    </a:lnTo>
                    <a:lnTo>
                      <a:pt x="31" y="738"/>
                    </a:lnTo>
                    <a:lnTo>
                      <a:pt x="19" y="765"/>
                    </a:lnTo>
                    <a:lnTo>
                      <a:pt x="12" y="786"/>
                    </a:lnTo>
                    <a:lnTo>
                      <a:pt x="10" y="793"/>
                    </a:lnTo>
                    <a:lnTo>
                      <a:pt x="3" y="820"/>
                    </a:lnTo>
                    <a:lnTo>
                      <a:pt x="0" y="847"/>
                    </a:lnTo>
                    <a:lnTo>
                      <a:pt x="7" y="875"/>
                    </a:lnTo>
                    <a:lnTo>
                      <a:pt x="12" y="884"/>
                    </a:lnTo>
                    <a:lnTo>
                      <a:pt x="16" y="902"/>
                    </a:lnTo>
                    <a:lnTo>
                      <a:pt x="15" y="930"/>
                    </a:lnTo>
                    <a:lnTo>
                      <a:pt x="17" y="957"/>
                    </a:lnTo>
                    <a:lnTo>
                      <a:pt x="15" y="984"/>
                    </a:lnTo>
                    <a:lnTo>
                      <a:pt x="12" y="999"/>
                    </a:lnTo>
                    <a:lnTo>
                      <a:pt x="10" y="1012"/>
                    </a:lnTo>
                    <a:lnTo>
                      <a:pt x="12" y="1017"/>
                    </a:lnTo>
                    <a:lnTo>
                      <a:pt x="21" y="1039"/>
                    </a:lnTo>
                    <a:lnTo>
                      <a:pt x="19" y="1066"/>
                    </a:lnTo>
                    <a:lnTo>
                      <a:pt x="15" y="1094"/>
                    </a:lnTo>
                    <a:lnTo>
                      <a:pt x="22" y="1122"/>
                    </a:lnTo>
                    <a:lnTo>
                      <a:pt x="25" y="1148"/>
                    </a:lnTo>
                    <a:lnTo>
                      <a:pt x="27" y="117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3" name="Freeform 257"/>
              <p:cNvSpPr>
                <a:spLocks/>
              </p:cNvSpPr>
              <p:nvPr/>
            </p:nvSpPr>
            <p:spPr bwMode="auto">
              <a:xfrm>
                <a:off x="1434" y="4394"/>
                <a:ext cx="360" cy="628"/>
              </a:xfrm>
              <a:custGeom>
                <a:avLst/>
                <a:gdLst>
                  <a:gd name="T0" fmla="*/ 77 w 591"/>
                  <a:gd name="T1" fmla="*/ 2 h 1143"/>
                  <a:gd name="T2" fmla="*/ 74 w 591"/>
                  <a:gd name="T3" fmla="*/ 4 h 1143"/>
                  <a:gd name="T4" fmla="*/ 71 w 591"/>
                  <a:gd name="T5" fmla="*/ 7 h 1143"/>
                  <a:gd name="T6" fmla="*/ 68 w 591"/>
                  <a:gd name="T7" fmla="*/ 9 h 1143"/>
                  <a:gd name="T8" fmla="*/ 64 w 591"/>
                  <a:gd name="T9" fmla="*/ 14 h 1143"/>
                  <a:gd name="T10" fmla="*/ 60 w 591"/>
                  <a:gd name="T11" fmla="*/ 17 h 1143"/>
                  <a:gd name="T12" fmla="*/ 57 w 591"/>
                  <a:gd name="T13" fmla="*/ 19 h 1143"/>
                  <a:gd name="T14" fmla="*/ 52 w 591"/>
                  <a:gd name="T15" fmla="*/ 22 h 1143"/>
                  <a:gd name="T16" fmla="*/ 48 w 591"/>
                  <a:gd name="T17" fmla="*/ 25 h 1143"/>
                  <a:gd name="T18" fmla="*/ 43 w 591"/>
                  <a:gd name="T19" fmla="*/ 27 h 1143"/>
                  <a:gd name="T20" fmla="*/ 38 w 591"/>
                  <a:gd name="T21" fmla="*/ 29 h 1143"/>
                  <a:gd name="T22" fmla="*/ 34 w 591"/>
                  <a:gd name="T23" fmla="*/ 30 h 1143"/>
                  <a:gd name="T24" fmla="*/ 30 w 591"/>
                  <a:gd name="T25" fmla="*/ 32 h 1143"/>
                  <a:gd name="T26" fmla="*/ 26 w 591"/>
                  <a:gd name="T27" fmla="*/ 35 h 1143"/>
                  <a:gd name="T28" fmla="*/ 19 w 591"/>
                  <a:gd name="T29" fmla="*/ 37 h 1143"/>
                  <a:gd name="T30" fmla="*/ 16 w 591"/>
                  <a:gd name="T31" fmla="*/ 39 h 1143"/>
                  <a:gd name="T32" fmla="*/ 14 w 591"/>
                  <a:gd name="T33" fmla="*/ 45 h 1143"/>
                  <a:gd name="T34" fmla="*/ 13 w 591"/>
                  <a:gd name="T35" fmla="*/ 47 h 1143"/>
                  <a:gd name="T36" fmla="*/ 9 w 591"/>
                  <a:gd name="T37" fmla="*/ 52 h 1143"/>
                  <a:gd name="T38" fmla="*/ 9 w 591"/>
                  <a:gd name="T39" fmla="*/ 55 h 1143"/>
                  <a:gd name="T40" fmla="*/ 7 w 591"/>
                  <a:gd name="T41" fmla="*/ 59 h 1143"/>
                  <a:gd name="T42" fmla="*/ 5 w 591"/>
                  <a:gd name="T43" fmla="*/ 64 h 1143"/>
                  <a:gd name="T44" fmla="*/ 4 w 591"/>
                  <a:gd name="T45" fmla="*/ 66 h 1143"/>
                  <a:gd name="T46" fmla="*/ 1 w 591"/>
                  <a:gd name="T47" fmla="*/ 71 h 1143"/>
                  <a:gd name="T48" fmla="*/ 0 w 591"/>
                  <a:gd name="T49" fmla="*/ 77 h 1143"/>
                  <a:gd name="T50" fmla="*/ 1 w 591"/>
                  <a:gd name="T51" fmla="*/ 82 h 1143"/>
                  <a:gd name="T52" fmla="*/ 2 w 591"/>
                  <a:gd name="T53" fmla="*/ 87 h 1143"/>
                  <a:gd name="T54" fmla="*/ 3 w 591"/>
                  <a:gd name="T55" fmla="*/ 92 h 1143"/>
                  <a:gd name="T56" fmla="*/ 2 w 591"/>
                  <a:gd name="T57" fmla="*/ 97 h 1143"/>
                  <a:gd name="T58" fmla="*/ 2 w 591"/>
                  <a:gd name="T59" fmla="*/ 102 h 1143"/>
                  <a:gd name="T60" fmla="*/ 4 w 591"/>
                  <a:gd name="T61" fmla="*/ 104 h 1143"/>
                  <a:gd name="T62" fmla="*/ 13 w 591"/>
                  <a:gd name="T63" fmla="*/ 104 h 1143"/>
                  <a:gd name="T64" fmla="*/ 21 w 591"/>
                  <a:gd name="T65" fmla="*/ 104 h 1143"/>
                  <a:gd name="T66" fmla="*/ 30 w 591"/>
                  <a:gd name="T67" fmla="*/ 104 h 1143"/>
                  <a:gd name="T68" fmla="*/ 38 w 591"/>
                  <a:gd name="T69" fmla="*/ 104 h 1143"/>
                  <a:gd name="T70" fmla="*/ 47 w 591"/>
                  <a:gd name="T71" fmla="*/ 104 h 1143"/>
                  <a:gd name="T72" fmla="*/ 55 w 591"/>
                  <a:gd name="T73" fmla="*/ 104 h 1143"/>
                  <a:gd name="T74" fmla="*/ 64 w 591"/>
                  <a:gd name="T75" fmla="*/ 104 h 1143"/>
                  <a:gd name="T76" fmla="*/ 72 w 591"/>
                  <a:gd name="T77" fmla="*/ 104 h 1143"/>
                  <a:gd name="T78" fmla="*/ 81 w 591"/>
                  <a:gd name="T79" fmla="*/ 104 h 1143"/>
                  <a:gd name="T80" fmla="*/ 81 w 591"/>
                  <a:gd name="T81" fmla="*/ 102 h 1143"/>
                  <a:gd name="T82" fmla="*/ 81 w 591"/>
                  <a:gd name="T83" fmla="*/ 97 h 1143"/>
                  <a:gd name="T84" fmla="*/ 81 w 591"/>
                  <a:gd name="T85" fmla="*/ 92 h 1143"/>
                  <a:gd name="T86" fmla="*/ 81 w 591"/>
                  <a:gd name="T87" fmla="*/ 87 h 1143"/>
                  <a:gd name="T88" fmla="*/ 81 w 591"/>
                  <a:gd name="T89" fmla="*/ 82 h 1143"/>
                  <a:gd name="T90" fmla="*/ 81 w 591"/>
                  <a:gd name="T91" fmla="*/ 77 h 1143"/>
                  <a:gd name="T92" fmla="*/ 81 w 591"/>
                  <a:gd name="T93" fmla="*/ 71 h 1143"/>
                  <a:gd name="T94" fmla="*/ 81 w 591"/>
                  <a:gd name="T95" fmla="*/ 66 h 1143"/>
                  <a:gd name="T96" fmla="*/ 81 w 591"/>
                  <a:gd name="T97" fmla="*/ 62 h 1143"/>
                  <a:gd name="T98" fmla="*/ 81 w 591"/>
                  <a:gd name="T99" fmla="*/ 57 h 1143"/>
                  <a:gd name="T100" fmla="*/ 81 w 591"/>
                  <a:gd name="T101" fmla="*/ 52 h 1143"/>
                  <a:gd name="T102" fmla="*/ 81 w 591"/>
                  <a:gd name="T103" fmla="*/ 47 h 1143"/>
                  <a:gd name="T104" fmla="*/ 81 w 591"/>
                  <a:gd name="T105" fmla="*/ 42 h 1143"/>
                  <a:gd name="T106" fmla="*/ 81 w 591"/>
                  <a:gd name="T107" fmla="*/ 37 h 1143"/>
                  <a:gd name="T108" fmla="*/ 81 w 591"/>
                  <a:gd name="T109" fmla="*/ 32 h 1143"/>
                  <a:gd name="T110" fmla="*/ 81 w 591"/>
                  <a:gd name="T111" fmla="*/ 27 h 1143"/>
                  <a:gd name="T112" fmla="*/ 81 w 591"/>
                  <a:gd name="T113" fmla="*/ 22 h 1143"/>
                  <a:gd name="T114" fmla="*/ 81 w 591"/>
                  <a:gd name="T115" fmla="*/ 17 h 1143"/>
                  <a:gd name="T116" fmla="*/ 81 w 591"/>
                  <a:gd name="T117" fmla="*/ 12 h 1143"/>
                  <a:gd name="T118" fmla="*/ 81 w 591"/>
                  <a:gd name="T119" fmla="*/ 7 h 1143"/>
                  <a:gd name="T120" fmla="*/ 81 w 591"/>
                  <a:gd name="T121" fmla="*/ 0 h 1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1"/>
                  <a:gd name="T184" fmla="*/ 0 h 1143"/>
                  <a:gd name="T185" fmla="*/ 591 w 591"/>
                  <a:gd name="T186" fmla="*/ 1143 h 1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1" h="1143">
                    <a:moveTo>
                      <a:pt x="591" y="0"/>
                    </a:moveTo>
                    <a:lnTo>
                      <a:pt x="563" y="21"/>
                    </a:lnTo>
                    <a:lnTo>
                      <a:pt x="560" y="24"/>
                    </a:lnTo>
                    <a:lnTo>
                      <a:pt x="537" y="47"/>
                    </a:lnTo>
                    <a:lnTo>
                      <a:pt x="528" y="59"/>
                    </a:lnTo>
                    <a:lnTo>
                      <a:pt x="516" y="75"/>
                    </a:lnTo>
                    <a:lnTo>
                      <a:pt x="497" y="100"/>
                    </a:lnTo>
                    <a:lnTo>
                      <a:pt x="495" y="103"/>
                    </a:lnTo>
                    <a:lnTo>
                      <a:pt x="478" y="130"/>
                    </a:lnTo>
                    <a:lnTo>
                      <a:pt x="466" y="150"/>
                    </a:lnTo>
                    <a:lnTo>
                      <a:pt x="461" y="157"/>
                    </a:lnTo>
                    <a:lnTo>
                      <a:pt x="438" y="185"/>
                    </a:lnTo>
                    <a:lnTo>
                      <a:pt x="435" y="188"/>
                    </a:lnTo>
                    <a:lnTo>
                      <a:pt x="411" y="212"/>
                    </a:lnTo>
                    <a:lnTo>
                      <a:pt x="404" y="220"/>
                    </a:lnTo>
                    <a:lnTo>
                      <a:pt x="382" y="239"/>
                    </a:lnTo>
                    <a:lnTo>
                      <a:pt x="373" y="248"/>
                    </a:lnTo>
                    <a:lnTo>
                      <a:pt x="352" y="267"/>
                    </a:lnTo>
                    <a:lnTo>
                      <a:pt x="341" y="276"/>
                    </a:lnTo>
                    <a:lnTo>
                      <a:pt x="316" y="294"/>
                    </a:lnTo>
                    <a:lnTo>
                      <a:pt x="310" y="298"/>
                    </a:lnTo>
                    <a:lnTo>
                      <a:pt x="280" y="317"/>
                    </a:lnTo>
                    <a:lnTo>
                      <a:pt x="270" y="322"/>
                    </a:lnTo>
                    <a:lnTo>
                      <a:pt x="248" y="333"/>
                    </a:lnTo>
                    <a:lnTo>
                      <a:pt x="228" y="349"/>
                    </a:lnTo>
                    <a:lnTo>
                      <a:pt x="217" y="355"/>
                    </a:lnTo>
                    <a:lnTo>
                      <a:pt x="186" y="376"/>
                    </a:lnTo>
                    <a:lnTo>
                      <a:pt x="185" y="376"/>
                    </a:lnTo>
                    <a:lnTo>
                      <a:pt x="154" y="394"/>
                    </a:lnTo>
                    <a:lnTo>
                      <a:pt x="141" y="404"/>
                    </a:lnTo>
                    <a:lnTo>
                      <a:pt x="124" y="426"/>
                    </a:lnTo>
                    <a:lnTo>
                      <a:pt x="119" y="431"/>
                    </a:lnTo>
                    <a:lnTo>
                      <a:pt x="102" y="458"/>
                    </a:lnTo>
                    <a:lnTo>
                      <a:pt x="98" y="486"/>
                    </a:lnTo>
                    <a:lnTo>
                      <a:pt x="93" y="510"/>
                    </a:lnTo>
                    <a:lnTo>
                      <a:pt x="91" y="514"/>
                    </a:lnTo>
                    <a:lnTo>
                      <a:pt x="79" y="540"/>
                    </a:lnTo>
                    <a:lnTo>
                      <a:pt x="68" y="568"/>
                    </a:lnTo>
                    <a:lnTo>
                      <a:pt x="64" y="596"/>
                    </a:lnTo>
                    <a:lnTo>
                      <a:pt x="61" y="605"/>
                    </a:lnTo>
                    <a:lnTo>
                      <a:pt x="53" y="622"/>
                    </a:lnTo>
                    <a:lnTo>
                      <a:pt x="48" y="650"/>
                    </a:lnTo>
                    <a:lnTo>
                      <a:pt x="39" y="678"/>
                    </a:lnTo>
                    <a:lnTo>
                      <a:pt x="36" y="705"/>
                    </a:lnTo>
                    <a:lnTo>
                      <a:pt x="30" y="729"/>
                    </a:lnTo>
                    <a:lnTo>
                      <a:pt x="28" y="732"/>
                    </a:lnTo>
                    <a:lnTo>
                      <a:pt x="16" y="760"/>
                    </a:lnTo>
                    <a:lnTo>
                      <a:pt x="3" y="787"/>
                    </a:lnTo>
                    <a:lnTo>
                      <a:pt x="0" y="814"/>
                    </a:lnTo>
                    <a:lnTo>
                      <a:pt x="0" y="842"/>
                    </a:lnTo>
                    <a:lnTo>
                      <a:pt x="2" y="869"/>
                    </a:lnTo>
                    <a:lnTo>
                      <a:pt x="2" y="897"/>
                    </a:lnTo>
                    <a:lnTo>
                      <a:pt x="7" y="924"/>
                    </a:lnTo>
                    <a:lnTo>
                      <a:pt x="13" y="951"/>
                    </a:lnTo>
                    <a:lnTo>
                      <a:pt x="18" y="979"/>
                    </a:lnTo>
                    <a:lnTo>
                      <a:pt x="21" y="1006"/>
                    </a:lnTo>
                    <a:lnTo>
                      <a:pt x="22" y="1033"/>
                    </a:lnTo>
                    <a:lnTo>
                      <a:pt x="18" y="1061"/>
                    </a:lnTo>
                    <a:lnTo>
                      <a:pt x="17" y="1089"/>
                    </a:lnTo>
                    <a:lnTo>
                      <a:pt x="17" y="1115"/>
                    </a:lnTo>
                    <a:lnTo>
                      <a:pt x="19" y="1143"/>
                    </a:lnTo>
                    <a:lnTo>
                      <a:pt x="30" y="1143"/>
                    </a:lnTo>
                    <a:lnTo>
                      <a:pt x="61" y="1143"/>
                    </a:lnTo>
                    <a:lnTo>
                      <a:pt x="93" y="1143"/>
                    </a:lnTo>
                    <a:lnTo>
                      <a:pt x="124" y="1143"/>
                    </a:lnTo>
                    <a:lnTo>
                      <a:pt x="154" y="1143"/>
                    </a:lnTo>
                    <a:lnTo>
                      <a:pt x="186" y="1143"/>
                    </a:lnTo>
                    <a:lnTo>
                      <a:pt x="217" y="1143"/>
                    </a:lnTo>
                    <a:lnTo>
                      <a:pt x="248" y="1143"/>
                    </a:lnTo>
                    <a:lnTo>
                      <a:pt x="280" y="1143"/>
                    </a:lnTo>
                    <a:lnTo>
                      <a:pt x="310" y="1143"/>
                    </a:lnTo>
                    <a:lnTo>
                      <a:pt x="341" y="1143"/>
                    </a:lnTo>
                    <a:lnTo>
                      <a:pt x="373" y="1143"/>
                    </a:lnTo>
                    <a:lnTo>
                      <a:pt x="404" y="1143"/>
                    </a:lnTo>
                    <a:lnTo>
                      <a:pt x="435" y="1143"/>
                    </a:lnTo>
                    <a:lnTo>
                      <a:pt x="466" y="1143"/>
                    </a:lnTo>
                    <a:lnTo>
                      <a:pt x="497" y="1143"/>
                    </a:lnTo>
                    <a:lnTo>
                      <a:pt x="528" y="1143"/>
                    </a:lnTo>
                    <a:lnTo>
                      <a:pt x="560" y="1143"/>
                    </a:lnTo>
                    <a:lnTo>
                      <a:pt x="591" y="1143"/>
                    </a:lnTo>
                    <a:lnTo>
                      <a:pt x="591" y="1115"/>
                    </a:lnTo>
                    <a:lnTo>
                      <a:pt x="591" y="1089"/>
                    </a:lnTo>
                    <a:lnTo>
                      <a:pt x="591" y="1061"/>
                    </a:lnTo>
                    <a:lnTo>
                      <a:pt x="591" y="1033"/>
                    </a:lnTo>
                    <a:lnTo>
                      <a:pt x="591" y="1006"/>
                    </a:lnTo>
                    <a:lnTo>
                      <a:pt x="591" y="979"/>
                    </a:lnTo>
                    <a:lnTo>
                      <a:pt x="591" y="951"/>
                    </a:lnTo>
                    <a:lnTo>
                      <a:pt x="591" y="924"/>
                    </a:lnTo>
                    <a:lnTo>
                      <a:pt x="591" y="897"/>
                    </a:lnTo>
                    <a:lnTo>
                      <a:pt x="591" y="869"/>
                    </a:lnTo>
                    <a:lnTo>
                      <a:pt x="591" y="842"/>
                    </a:lnTo>
                    <a:lnTo>
                      <a:pt x="591" y="814"/>
                    </a:lnTo>
                    <a:lnTo>
                      <a:pt x="591" y="787"/>
                    </a:lnTo>
                    <a:lnTo>
                      <a:pt x="591" y="760"/>
                    </a:lnTo>
                    <a:lnTo>
                      <a:pt x="591" y="732"/>
                    </a:lnTo>
                    <a:lnTo>
                      <a:pt x="591" y="705"/>
                    </a:lnTo>
                    <a:lnTo>
                      <a:pt x="591" y="678"/>
                    </a:lnTo>
                    <a:lnTo>
                      <a:pt x="591" y="650"/>
                    </a:lnTo>
                    <a:lnTo>
                      <a:pt x="591" y="622"/>
                    </a:lnTo>
                    <a:lnTo>
                      <a:pt x="591" y="596"/>
                    </a:lnTo>
                    <a:lnTo>
                      <a:pt x="591" y="568"/>
                    </a:lnTo>
                    <a:lnTo>
                      <a:pt x="591" y="540"/>
                    </a:lnTo>
                    <a:lnTo>
                      <a:pt x="591" y="514"/>
                    </a:lnTo>
                    <a:lnTo>
                      <a:pt x="591" y="486"/>
                    </a:lnTo>
                    <a:lnTo>
                      <a:pt x="591" y="458"/>
                    </a:lnTo>
                    <a:lnTo>
                      <a:pt x="591" y="431"/>
                    </a:lnTo>
                    <a:lnTo>
                      <a:pt x="591" y="404"/>
                    </a:lnTo>
                    <a:lnTo>
                      <a:pt x="591" y="376"/>
                    </a:lnTo>
                    <a:lnTo>
                      <a:pt x="591" y="349"/>
                    </a:lnTo>
                    <a:lnTo>
                      <a:pt x="591" y="322"/>
                    </a:lnTo>
                    <a:lnTo>
                      <a:pt x="591" y="294"/>
                    </a:lnTo>
                    <a:lnTo>
                      <a:pt x="591" y="267"/>
                    </a:lnTo>
                    <a:lnTo>
                      <a:pt x="591" y="239"/>
                    </a:lnTo>
                    <a:lnTo>
                      <a:pt x="591" y="212"/>
                    </a:lnTo>
                    <a:lnTo>
                      <a:pt x="591" y="185"/>
                    </a:lnTo>
                    <a:lnTo>
                      <a:pt x="591" y="157"/>
                    </a:lnTo>
                    <a:lnTo>
                      <a:pt x="591" y="130"/>
                    </a:lnTo>
                    <a:lnTo>
                      <a:pt x="591" y="103"/>
                    </a:lnTo>
                    <a:lnTo>
                      <a:pt x="591" y="75"/>
                    </a:lnTo>
                    <a:lnTo>
                      <a:pt x="591" y="47"/>
                    </a:lnTo>
                    <a:lnTo>
                      <a:pt x="59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4" name="Freeform 258"/>
              <p:cNvSpPr>
                <a:spLocks/>
              </p:cNvSpPr>
              <p:nvPr/>
            </p:nvSpPr>
            <p:spPr bwMode="auto">
              <a:xfrm>
                <a:off x="1434" y="4394"/>
                <a:ext cx="360" cy="628"/>
              </a:xfrm>
              <a:custGeom>
                <a:avLst/>
                <a:gdLst>
                  <a:gd name="T0" fmla="*/ 81 w 591"/>
                  <a:gd name="T1" fmla="*/ 0 h 1143"/>
                  <a:gd name="T2" fmla="*/ 77 w 591"/>
                  <a:gd name="T3" fmla="*/ 2 h 1143"/>
                  <a:gd name="T4" fmla="*/ 77 w 591"/>
                  <a:gd name="T5" fmla="*/ 2 h 1143"/>
                  <a:gd name="T6" fmla="*/ 74 w 591"/>
                  <a:gd name="T7" fmla="*/ 4 h 1143"/>
                  <a:gd name="T8" fmla="*/ 72 w 591"/>
                  <a:gd name="T9" fmla="*/ 5 h 1143"/>
                  <a:gd name="T10" fmla="*/ 71 w 591"/>
                  <a:gd name="T11" fmla="*/ 7 h 1143"/>
                  <a:gd name="T12" fmla="*/ 69 w 591"/>
                  <a:gd name="T13" fmla="*/ 9 h 1143"/>
                  <a:gd name="T14" fmla="*/ 68 w 591"/>
                  <a:gd name="T15" fmla="*/ 9 h 1143"/>
                  <a:gd name="T16" fmla="*/ 66 w 591"/>
                  <a:gd name="T17" fmla="*/ 12 h 1143"/>
                  <a:gd name="T18" fmla="*/ 64 w 591"/>
                  <a:gd name="T19" fmla="*/ 14 h 1143"/>
                  <a:gd name="T20" fmla="*/ 63 w 591"/>
                  <a:gd name="T21" fmla="*/ 14 h 1143"/>
                  <a:gd name="T22" fmla="*/ 60 w 591"/>
                  <a:gd name="T23" fmla="*/ 17 h 1143"/>
                  <a:gd name="T24" fmla="*/ 60 w 591"/>
                  <a:gd name="T25" fmla="*/ 17 h 1143"/>
                  <a:gd name="T26" fmla="*/ 57 w 591"/>
                  <a:gd name="T27" fmla="*/ 19 h 1143"/>
                  <a:gd name="T28" fmla="*/ 55 w 591"/>
                  <a:gd name="T29" fmla="*/ 20 h 1143"/>
                  <a:gd name="T30" fmla="*/ 52 w 591"/>
                  <a:gd name="T31" fmla="*/ 22 h 1143"/>
                  <a:gd name="T32" fmla="*/ 51 w 591"/>
                  <a:gd name="T33" fmla="*/ 23 h 1143"/>
                  <a:gd name="T34" fmla="*/ 48 w 591"/>
                  <a:gd name="T35" fmla="*/ 25 h 1143"/>
                  <a:gd name="T36" fmla="*/ 47 w 591"/>
                  <a:gd name="T37" fmla="*/ 25 h 1143"/>
                  <a:gd name="T38" fmla="*/ 43 w 591"/>
                  <a:gd name="T39" fmla="*/ 27 h 1143"/>
                  <a:gd name="T40" fmla="*/ 43 w 591"/>
                  <a:gd name="T41" fmla="*/ 27 h 1143"/>
                  <a:gd name="T42" fmla="*/ 38 w 591"/>
                  <a:gd name="T43" fmla="*/ 29 h 1143"/>
                  <a:gd name="T44" fmla="*/ 37 w 591"/>
                  <a:gd name="T45" fmla="*/ 29 h 1143"/>
                  <a:gd name="T46" fmla="*/ 34 w 591"/>
                  <a:gd name="T47" fmla="*/ 30 h 1143"/>
                  <a:gd name="T48" fmla="*/ 32 w 591"/>
                  <a:gd name="T49" fmla="*/ 32 h 1143"/>
                  <a:gd name="T50" fmla="*/ 30 w 591"/>
                  <a:gd name="T51" fmla="*/ 32 h 1143"/>
                  <a:gd name="T52" fmla="*/ 26 w 591"/>
                  <a:gd name="T53" fmla="*/ 35 h 1143"/>
                  <a:gd name="T54" fmla="*/ 26 w 591"/>
                  <a:gd name="T55" fmla="*/ 35 h 1143"/>
                  <a:gd name="T56" fmla="*/ 21 w 591"/>
                  <a:gd name="T57" fmla="*/ 36 h 1143"/>
                  <a:gd name="T58" fmla="*/ 19 w 591"/>
                  <a:gd name="T59" fmla="*/ 37 h 1143"/>
                  <a:gd name="T60" fmla="*/ 17 w 591"/>
                  <a:gd name="T61" fmla="*/ 39 h 1143"/>
                  <a:gd name="T62" fmla="*/ 16 w 591"/>
                  <a:gd name="T63" fmla="*/ 39 h 1143"/>
                  <a:gd name="T64" fmla="*/ 14 w 591"/>
                  <a:gd name="T65" fmla="*/ 42 h 1143"/>
                  <a:gd name="T66" fmla="*/ 14 w 591"/>
                  <a:gd name="T67" fmla="*/ 45 h 1143"/>
                  <a:gd name="T68" fmla="*/ 13 w 591"/>
                  <a:gd name="T69" fmla="*/ 47 h 1143"/>
                  <a:gd name="T70" fmla="*/ 13 w 591"/>
                  <a:gd name="T71" fmla="*/ 47 h 1143"/>
                  <a:gd name="T72" fmla="*/ 11 w 591"/>
                  <a:gd name="T73" fmla="*/ 49 h 1143"/>
                  <a:gd name="T74" fmla="*/ 9 w 591"/>
                  <a:gd name="T75" fmla="*/ 52 h 1143"/>
                  <a:gd name="T76" fmla="*/ 9 w 591"/>
                  <a:gd name="T77" fmla="*/ 54 h 1143"/>
                  <a:gd name="T78" fmla="*/ 9 w 591"/>
                  <a:gd name="T79" fmla="*/ 55 h 1143"/>
                  <a:gd name="T80" fmla="*/ 7 w 591"/>
                  <a:gd name="T81" fmla="*/ 57 h 1143"/>
                  <a:gd name="T82" fmla="*/ 7 w 591"/>
                  <a:gd name="T83" fmla="*/ 59 h 1143"/>
                  <a:gd name="T84" fmla="*/ 5 w 591"/>
                  <a:gd name="T85" fmla="*/ 62 h 1143"/>
                  <a:gd name="T86" fmla="*/ 5 w 591"/>
                  <a:gd name="T87" fmla="*/ 64 h 1143"/>
                  <a:gd name="T88" fmla="*/ 4 w 591"/>
                  <a:gd name="T89" fmla="*/ 66 h 1143"/>
                  <a:gd name="T90" fmla="*/ 4 w 591"/>
                  <a:gd name="T91" fmla="*/ 66 h 1143"/>
                  <a:gd name="T92" fmla="*/ 2 w 591"/>
                  <a:gd name="T93" fmla="*/ 69 h 1143"/>
                  <a:gd name="T94" fmla="*/ 1 w 591"/>
                  <a:gd name="T95" fmla="*/ 71 h 1143"/>
                  <a:gd name="T96" fmla="*/ 0 w 591"/>
                  <a:gd name="T97" fmla="*/ 74 h 1143"/>
                  <a:gd name="T98" fmla="*/ 0 w 591"/>
                  <a:gd name="T99" fmla="*/ 77 h 1143"/>
                  <a:gd name="T100" fmla="*/ 1 w 591"/>
                  <a:gd name="T101" fmla="*/ 79 h 1143"/>
                  <a:gd name="T102" fmla="*/ 1 w 591"/>
                  <a:gd name="T103" fmla="*/ 82 h 1143"/>
                  <a:gd name="T104" fmla="*/ 1 w 591"/>
                  <a:gd name="T105" fmla="*/ 84 h 1143"/>
                  <a:gd name="T106" fmla="*/ 2 w 591"/>
                  <a:gd name="T107" fmla="*/ 87 h 1143"/>
                  <a:gd name="T108" fmla="*/ 2 w 591"/>
                  <a:gd name="T109" fmla="*/ 90 h 1143"/>
                  <a:gd name="T110" fmla="*/ 3 w 591"/>
                  <a:gd name="T111" fmla="*/ 92 h 1143"/>
                  <a:gd name="T112" fmla="*/ 3 w 591"/>
                  <a:gd name="T113" fmla="*/ 94 h 1143"/>
                  <a:gd name="T114" fmla="*/ 2 w 591"/>
                  <a:gd name="T115" fmla="*/ 97 h 1143"/>
                  <a:gd name="T116" fmla="*/ 2 w 591"/>
                  <a:gd name="T117" fmla="*/ 99 h 1143"/>
                  <a:gd name="T118" fmla="*/ 2 w 591"/>
                  <a:gd name="T119" fmla="*/ 102 h 1143"/>
                  <a:gd name="T120" fmla="*/ 2 w 591"/>
                  <a:gd name="T121" fmla="*/ 104 h 1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1"/>
                  <a:gd name="T184" fmla="*/ 0 h 1143"/>
                  <a:gd name="T185" fmla="*/ 591 w 591"/>
                  <a:gd name="T186" fmla="*/ 1143 h 1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1" h="1143">
                    <a:moveTo>
                      <a:pt x="591" y="0"/>
                    </a:moveTo>
                    <a:lnTo>
                      <a:pt x="563" y="21"/>
                    </a:lnTo>
                    <a:lnTo>
                      <a:pt x="560" y="24"/>
                    </a:lnTo>
                    <a:lnTo>
                      <a:pt x="537" y="47"/>
                    </a:lnTo>
                    <a:lnTo>
                      <a:pt x="528" y="59"/>
                    </a:lnTo>
                    <a:lnTo>
                      <a:pt x="516" y="75"/>
                    </a:lnTo>
                    <a:lnTo>
                      <a:pt x="497" y="100"/>
                    </a:lnTo>
                    <a:lnTo>
                      <a:pt x="495" y="103"/>
                    </a:lnTo>
                    <a:lnTo>
                      <a:pt x="478" y="130"/>
                    </a:lnTo>
                    <a:lnTo>
                      <a:pt x="466" y="150"/>
                    </a:lnTo>
                    <a:lnTo>
                      <a:pt x="461" y="157"/>
                    </a:lnTo>
                    <a:lnTo>
                      <a:pt x="438" y="185"/>
                    </a:lnTo>
                    <a:lnTo>
                      <a:pt x="435" y="188"/>
                    </a:lnTo>
                    <a:lnTo>
                      <a:pt x="411" y="212"/>
                    </a:lnTo>
                    <a:lnTo>
                      <a:pt x="404" y="220"/>
                    </a:lnTo>
                    <a:lnTo>
                      <a:pt x="382" y="239"/>
                    </a:lnTo>
                    <a:lnTo>
                      <a:pt x="373" y="248"/>
                    </a:lnTo>
                    <a:lnTo>
                      <a:pt x="352" y="267"/>
                    </a:lnTo>
                    <a:lnTo>
                      <a:pt x="341" y="276"/>
                    </a:lnTo>
                    <a:lnTo>
                      <a:pt x="316" y="294"/>
                    </a:lnTo>
                    <a:lnTo>
                      <a:pt x="310" y="298"/>
                    </a:lnTo>
                    <a:lnTo>
                      <a:pt x="280" y="317"/>
                    </a:lnTo>
                    <a:lnTo>
                      <a:pt x="270" y="322"/>
                    </a:lnTo>
                    <a:lnTo>
                      <a:pt x="248" y="333"/>
                    </a:lnTo>
                    <a:lnTo>
                      <a:pt x="228" y="349"/>
                    </a:lnTo>
                    <a:lnTo>
                      <a:pt x="217" y="355"/>
                    </a:lnTo>
                    <a:lnTo>
                      <a:pt x="186" y="376"/>
                    </a:lnTo>
                    <a:lnTo>
                      <a:pt x="185" y="376"/>
                    </a:lnTo>
                    <a:lnTo>
                      <a:pt x="154" y="394"/>
                    </a:lnTo>
                    <a:lnTo>
                      <a:pt x="141" y="404"/>
                    </a:lnTo>
                    <a:lnTo>
                      <a:pt x="124" y="426"/>
                    </a:lnTo>
                    <a:lnTo>
                      <a:pt x="119" y="431"/>
                    </a:lnTo>
                    <a:lnTo>
                      <a:pt x="102" y="458"/>
                    </a:lnTo>
                    <a:lnTo>
                      <a:pt x="98" y="486"/>
                    </a:lnTo>
                    <a:lnTo>
                      <a:pt x="93" y="510"/>
                    </a:lnTo>
                    <a:lnTo>
                      <a:pt x="91" y="514"/>
                    </a:lnTo>
                    <a:lnTo>
                      <a:pt x="79" y="540"/>
                    </a:lnTo>
                    <a:lnTo>
                      <a:pt x="68" y="568"/>
                    </a:lnTo>
                    <a:lnTo>
                      <a:pt x="64" y="596"/>
                    </a:lnTo>
                    <a:lnTo>
                      <a:pt x="61" y="605"/>
                    </a:lnTo>
                    <a:lnTo>
                      <a:pt x="53" y="622"/>
                    </a:lnTo>
                    <a:lnTo>
                      <a:pt x="48" y="650"/>
                    </a:lnTo>
                    <a:lnTo>
                      <a:pt x="39" y="678"/>
                    </a:lnTo>
                    <a:lnTo>
                      <a:pt x="36" y="705"/>
                    </a:lnTo>
                    <a:lnTo>
                      <a:pt x="30" y="729"/>
                    </a:lnTo>
                    <a:lnTo>
                      <a:pt x="28" y="732"/>
                    </a:lnTo>
                    <a:lnTo>
                      <a:pt x="16" y="760"/>
                    </a:lnTo>
                    <a:lnTo>
                      <a:pt x="3" y="787"/>
                    </a:lnTo>
                    <a:lnTo>
                      <a:pt x="0" y="814"/>
                    </a:lnTo>
                    <a:lnTo>
                      <a:pt x="0" y="842"/>
                    </a:lnTo>
                    <a:lnTo>
                      <a:pt x="2" y="869"/>
                    </a:lnTo>
                    <a:lnTo>
                      <a:pt x="2" y="897"/>
                    </a:lnTo>
                    <a:lnTo>
                      <a:pt x="7" y="924"/>
                    </a:lnTo>
                    <a:lnTo>
                      <a:pt x="13" y="951"/>
                    </a:lnTo>
                    <a:lnTo>
                      <a:pt x="18" y="979"/>
                    </a:lnTo>
                    <a:lnTo>
                      <a:pt x="21" y="1006"/>
                    </a:lnTo>
                    <a:lnTo>
                      <a:pt x="22" y="1033"/>
                    </a:lnTo>
                    <a:lnTo>
                      <a:pt x="18" y="1061"/>
                    </a:lnTo>
                    <a:lnTo>
                      <a:pt x="17" y="1089"/>
                    </a:lnTo>
                    <a:lnTo>
                      <a:pt x="17" y="1115"/>
                    </a:lnTo>
                    <a:lnTo>
                      <a:pt x="19" y="1143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5" name="Freeform 259"/>
              <p:cNvSpPr>
                <a:spLocks/>
              </p:cNvSpPr>
              <p:nvPr/>
            </p:nvSpPr>
            <p:spPr bwMode="auto">
              <a:xfrm>
                <a:off x="1441" y="4409"/>
                <a:ext cx="353" cy="613"/>
              </a:xfrm>
              <a:custGeom>
                <a:avLst/>
                <a:gdLst>
                  <a:gd name="T0" fmla="*/ 78 w 577"/>
                  <a:gd name="T1" fmla="*/ 2 h 1116"/>
                  <a:gd name="T2" fmla="*/ 75 w 577"/>
                  <a:gd name="T3" fmla="*/ 4 h 1116"/>
                  <a:gd name="T4" fmla="*/ 72 w 577"/>
                  <a:gd name="T5" fmla="*/ 7 h 1116"/>
                  <a:gd name="T6" fmla="*/ 67 w 577"/>
                  <a:gd name="T7" fmla="*/ 11 h 1116"/>
                  <a:gd name="T8" fmla="*/ 63 w 577"/>
                  <a:gd name="T9" fmla="*/ 14 h 1116"/>
                  <a:gd name="T10" fmla="*/ 60 w 577"/>
                  <a:gd name="T11" fmla="*/ 17 h 1116"/>
                  <a:gd name="T12" fmla="*/ 56 w 577"/>
                  <a:gd name="T13" fmla="*/ 19 h 1116"/>
                  <a:gd name="T14" fmla="*/ 52 w 577"/>
                  <a:gd name="T15" fmla="*/ 22 h 1116"/>
                  <a:gd name="T16" fmla="*/ 48 w 577"/>
                  <a:gd name="T17" fmla="*/ 24 h 1116"/>
                  <a:gd name="T18" fmla="*/ 42 w 577"/>
                  <a:gd name="T19" fmla="*/ 27 h 1116"/>
                  <a:gd name="T20" fmla="*/ 37 w 577"/>
                  <a:gd name="T21" fmla="*/ 29 h 1116"/>
                  <a:gd name="T22" fmla="*/ 32 w 577"/>
                  <a:gd name="T23" fmla="*/ 30 h 1116"/>
                  <a:gd name="T24" fmla="*/ 28 w 577"/>
                  <a:gd name="T25" fmla="*/ 32 h 1116"/>
                  <a:gd name="T26" fmla="*/ 23 w 577"/>
                  <a:gd name="T27" fmla="*/ 35 h 1116"/>
                  <a:gd name="T28" fmla="*/ 20 w 577"/>
                  <a:gd name="T29" fmla="*/ 37 h 1116"/>
                  <a:gd name="T30" fmla="*/ 15 w 577"/>
                  <a:gd name="T31" fmla="*/ 41 h 1116"/>
                  <a:gd name="T32" fmla="*/ 13 w 577"/>
                  <a:gd name="T33" fmla="*/ 44 h 1116"/>
                  <a:gd name="T34" fmla="*/ 11 w 577"/>
                  <a:gd name="T35" fmla="*/ 49 h 1116"/>
                  <a:gd name="T36" fmla="*/ 10 w 577"/>
                  <a:gd name="T37" fmla="*/ 52 h 1116"/>
                  <a:gd name="T38" fmla="*/ 8 w 577"/>
                  <a:gd name="T39" fmla="*/ 57 h 1116"/>
                  <a:gd name="T40" fmla="*/ 7 w 577"/>
                  <a:gd name="T41" fmla="*/ 61 h 1116"/>
                  <a:gd name="T42" fmla="*/ 4 w 577"/>
                  <a:gd name="T43" fmla="*/ 64 h 1116"/>
                  <a:gd name="T44" fmla="*/ 2 w 577"/>
                  <a:gd name="T45" fmla="*/ 69 h 1116"/>
                  <a:gd name="T46" fmla="*/ 1 w 577"/>
                  <a:gd name="T47" fmla="*/ 71 h 1116"/>
                  <a:gd name="T48" fmla="*/ 1 w 577"/>
                  <a:gd name="T49" fmla="*/ 77 h 1116"/>
                  <a:gd name="T50" fmla="*/ 1 w 577"/>
                  <a:gd name="T51" fmla="*/ 82 h 1116"/>
                  <a:gd name="T52" fmla="*/ 2 w 577"/>
                  <a:gd name="T53" fmla="*/ 84 h 1116"/>
                  <a:gd name="T54" fmla="*/ 4 w 577"/>
                  <a:gd name="T55" fmla="*/ 90 h 1116"/>
                  <a:gd name="T56" fmla="*/ 4 w 577"/>
                  <a:gd name="T57" fmla="*/ 94 h 1116"/>
                  <a:gd name="T58" fmla="*/ 4 w 577"/>
                  <a:gd name="T59" fmla="*/ 99 h 1116"/>
                  <a:gd name="T60" fmla="*/ 7 w 577"/>
                  <a:gd name="T61" fmla="*/ 102 h 1116"/>
                  <a:gd name="T62" fmla="*/ 15 w 577"/>
                  <a:gd name="T63" fmla="*/ 102 h 1116"/>
                  <a:gd name="T64" fmla="*/ 24 w 577"/>
                  <a:gd name="T65" fmla="*/ 102 h 1116"/>
                  <a:gd name="T66" fmla="*/ 32 w 577"/>
                  <a:gd name="T67" fmla="*/ 102 h 1116"/>
                  <a:gd name="T68" fmla="*/ 42 w 577"/>
                  <a:gd name="T69" fmla="*/ 102 h 1116"/>
                  <a:gd name="T70" fmla="*/ 51 w 577"/>
                  <a:gd name="T71" fmla="*/ 102 h 1116"/>
                  <a:gd name="T72" fmla="*/ 59 w 577"/>
                  <a:gd name="T73" fmla="*/ 102 h 1116"/>
                  <a:gd name="T74" fmla="*/ 67 w 577"/>
                  <a:gd name="T75" fmla="*/ 102 h 1116"/>
                  <a:gd name="T76" fmla="*/ 76 w 577"/>
                  <a:gd name="T77" fmla="*/ 102 h 1116"/>
                  <a:gd name="T78" fmla="*/ 81 w 577"/>
                  <a:gd name="T79" fmla="*/ 102 h 1116"/>
                  <a:gd name="T80" fmla="*/ 81 w 577"/>
                  <a:gd name="T81" fmla="*/ 97 h 1116"/>
                  <a:gd name="T82" fmla="*/ 81 w 577"/>
                  <a:gd name="T83" fmla="*/ 92 h 1116"/>
                  <a:gd name="T84" fmla="*/ 81 w 577"/>
                  <a:gd name="T85" fmla="*/ 87 h 1116"/>
                  <a:gd name="T86" fmla="*/ 81 w 577"/>
                  <a:gd name="T87" fmla="*/ 82 h 1116"/>
                  <a:gd name="T88" fmla="*/ 81 w 577"/>
                  <a:gd name="T89" fmla="*/ 77 h 1116"/>
                  <a:gd name="T90" fmla="*/ 81 w 577"/>
                  <a:gd name="T91" fmla="*/ 71 h 1116"/>
                  <a:gd name="T92" fmla="*/ 81 w 577"/>
                  <a:gd name="T93" fmla="*/ 66 h 1116"/>
                  <a:gd name="T94" fmla="*/ 81 w 577"/>
                  <a:gd name="T95" fmla="*/ 62 h 1116"/>
                  <a:gd name="T96" fmla="*/ 81 w 577"/>
                  <a:gd name="T97" fmla="*/ 57 h 1116"/>
                  <a:gd name="T98" fmla="*/ 81 w 577"/>
                  <a:gd name="T99" fmla="*/ 52 h 1116"/>
                  <a:gd name="T100" fmla="*/ 81 w 577"/>
                  <a:gd name="T101" fmla="*/ 47 h 1116"/>
                  <a:gd name="T102" fmla="*/ 81 w 577"/>
                  <a:gd name="T103" fmla="*/ 42 h 1116"/>
                  <a:gd name="T104" fmla="*/ 81 w 577"/>
                  <a:gd name="T105" fmla="*/ 37 h 1116"/>
                  <a:gd name="T106" fmla="*/ 81 w 577"/>
                  <a:gd name="T107" fmla="*/ 32 h 1116"/>
                  <a:gd name="T108" fmla="*/ 81 w 577"/>
                  <a:gd name="T109" fmla="*/ 27 h 1116"/>
                  <a:gd name="T110" fmla="*/ 81 w 577"/>
                  <a:gd name="T111" fmla="*/ 22 h 1116"/>
                  <a:gd name="T112" fmla="*/ 81 w 577"/>
                  <a:gd name="T113" fmla="*/ 17 h 1116"/>
                  <a:gd name="T114" fmla="*/ 81 w 577"/>
                  <a:gd name="T115" fmla="*/ 12 h 1116"/>
                  <a:gd name="T116" fmla="*/ 81 w 577"/>
                  <a:gd name="T117" fmla="*/ 7 h 1116"/>
                  <a:gd name="T118" fmla="*/ 81 w 577"/>
                  <a:gd name="T119" fmla="*/ 0 h 11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77"/>
                  <a:gd name="T181" fmla="*/ 0 h 1116"/>
                  <a:gd name="T182" fmla="*/ 577 w 577"/>
                  <a:gd name="T183" fmla="*/ 1116 h 11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77" h="1116">
                    <a:moveTo>
                      <a:pt x="577" y="0"/>
                    </a:moveTo>
                    <a:lnTo>
                      <a:pt x="555" y="20"/>
                    </a:lnTo>
                    <a:lnTo>
                      <a:pt x="546" y="32"/>
                    </a:lnTo>
                    <a:lnTo>
                      <a:pt x="531" y="48"/>
                    </a:lnTo>
                    <a:lnTo>
                      <a:pt x="515" y="76"/>
                    </a:lnTo>
                    <a:lnTo>
                      <a:pt x="514" y="77"/>
                    </a:lnTo>
                    <a:lnTo>
                      <a:pt x="494" y="103"/>
                    </a:lnTo>
                    <a:lnTo>
                      <a:pt x="483" y="120"/>
                    </a:lnTo>
                    <a:lnTo>
                      <a:pt x="477" y="130"/>
                    </a:lnTo>
                    <a:lnTo>
                      <a:pt x="452" y="155"/>
                    </a:lnTo>
                    <a:lnTo>
                      <a:pt x="450" y="158"/>
                    </a:lnTo>
                    <a:lnTo>
                      <a:pt x="427" y="185"/>
                    </a:lnTo>
                    <a:lnTo>
                      <a:pt x="421" y="192"/>
                    </a:lnTo>
                    <a:lnTo>
                      <a:pt x="402" y="212"/>
                    </a:lnTo>
                    <a:lnTo>
                      <a:pt x="390" y="224"/>
                    </a:lnTo>
                    <a:lnTo>
                      <a:pt x="371" y="240"/>
                    </a:lnTo>
                    <a:lnTo>
                      <a:pt x="359" y="248"/>
                    </a:lnTo>
                    <a:lnTo>
                      <a:pt x="339" y="267"/>
                    </a:lnTo>
                    <a:lnTo>
                      <a:pt x="327" y="275"/>
                    </a:lnTo>
                    <a:lnTo>
                      <a:pt x="303" y="295"/>
                    </a:lnTo>
                    <a:lnTo>
                      <a:pt x="296" y="299"/>
                    </a:lnTo>
                    <a:lnTo>
                      <a:pt x="266" y="312"/>
                    </a:lnTo>
                    <a:lnTo>
                      <a:pt x="248" y="322"/>
                    </a:lnTo>
                    <a:lnTo>
                      <a:pt x="234" y="329"/>
                    </a:lnTo>
                    <a:lnTo>
                      <a:pt x="203" y="349"/>
                    </a:lnTo>
                    <a:lnTo>
                      <a:pt x="172" y="374"/>
                    </a:lnTo>
                    <a:lnTo>
                      <a:pt x="167" y="377"/>
                    </a:lnTo>
                    <a:lnTo>
                      <a:pt x="140" y="402"/>
                    </a:lnTo>
                    <a:lnTo>
                      <a:pt x="139" y="404"/>
                    </a:lnTo>
                    <a:lnTo>
                      <a:pt x="115" y="431"/>
                    </a:lnTo>
                    <a:lnTo>
                      <a:pt x="110" y="445"/>
                    </a:lnTo>
                    <a:lnTo>
                      <a:pt x="104" y="459"/>
                    </a:lnTo>
                    <a:lnTo>
                      <a:pt x="95" y="487"/>
                    </a:lnTo>
                    <a:lnTo>
                      <a:pt x="86" y="513"/>
                    </a:lnTo>
                    <a:lnTo>
                      <a:pt x="79" y="537"/>
                    </a:lnTo>
                    <a:lnTo>
                      <a:pt x="76" y="541"/>
                    </a:lnTo>
                    <a:lnTo>
                      <a:pt x="68" y="569"/>
                    </a:lnTo>
                    <a:lnTo>
                      <a:pt x="58" y="595"/>
                    </a:lnTo>
                    <a:lnTo>
                      <a:pt x="55" y="623"/>
                    </a:lnTo>
                    <a:lnTo>
                      <a:pt x="49" y="651"/>
                    </a:lnTo>
                    <a:lnTo>
                      <a:pt x="47" y="668"/>
                    </a:lnTo>
                    <a:lnTo>
                      <a:pt x="45" y="678"/>
                    </a:lnTo>
                    <a:lnTo>
                      <a:pt x="33" y="705"/>
                    </a:lnTo>
                    <a:lnTo>
                      <a:pt x="25" y="733"/>
                    </a:lnTo>
                    <a:lnTo>
                      <a:pt x="16" y="758"/>
                    </a:lnTo>
                    <a:lnTo>
                      <a:pt x="15" y="760"/>
                    </a:lnTo>
                    <a:lnTo>
                      <a:pt x="6" y="787"/>
                    </a:lnTo>
                    <a:lnTo>
                      <a:pt x="0" y="815"/>
                    </a:lnTo>
                    <a:lnTo>
                      <a:pt x="2" y="842"/>
                    </a:lnTo>
                    <a:lnTo>
                      <a:pt x="4" y="870"/>
                    </a:lnTo>
                    <a:lnTo>
                      <a:pt x="11" y="897"/>
                    </a:lnTo>
                    <a:lnTo>
                      <a:pt x="16" y="910"/>
                    </a:lnTo>
                    <a:lnTo>
                      <a:pt x="20" y="924"/>
                    </a:lnTo>
                    <a:lnTo>
                      <a:pt x="24" y="952"/>
                    </a:lnTo>
                    <a:lnTo>
                      <a:pt x="31" y="979"/>
                    </a:lnTo>
                    <a:lnTo>
                      <a:pt x="34" y="1006"/>
                    </a:lnTo>
                    <a:lnTo>
                      <a:pt x="29" y="1034"/>
                    </a:lnTo>
                    <a:lnTo>
                      <a:pt x="29" y="1062"/>
                    </a:lnTo>
                    <a:lnTo>
                      <a:pt x="29" y="1088"/>
                    </a:lnTo>
                    <a:lnTo>
                      <a:pt x="27" y="1116"/>
                    </a:lnTo>
                    <a:lnTo>
                      <a:pt x="47" y="1116"/>
                    </a:lnTo>
                    <a:lnTo>
                      <a:pt x="79" y="1116"/>
                    </a:lnTo>
                    <a:lnTo>
                      <a:pt x="110" y="1116"/>
                    </a:lnTo>
                    <a:lnTo>
                      <a:pt x="140" y="1116"/>
                    </a:lnTo>
                    <a:lnTo>
                      <a:pt x="172" y="1116"/>
                    </a:lnTo>
                    <a:lnTo>
                      <a:pt x="203" y="1116"/>
                    </a:lnTo>
                    <a:lnTo>
                      <a:pt x="234" y="1116"/>
                    </a:lnTo>
                    <a:lnTo>
                      <a:pt x="266" y="1116"/>
                    </a:lnTo>
                    <a:lnTo>
                      <a:pt x="296" y="1116"/>
                    </a:lnTo>
                    <a:lnTo>
                      <a:pt x="327" y="1116"/>
                    </a:lnTo>
                    <a:lnTo>
                      <a:pt x="359" y="1116"/>
                    </a:lnTo>
                    <a:lnTo>
                      <a:pt x="390" y="1116"/>
                    </a:lnTo>
                    <a:lnTo>
                      <a:pt x="421" y="1116"/>
                    </a:lnTo>
                    <a:lnTo>
                      <a:pt x="452" y="1116"/>
                    </a:lnTo>
                    <a:lnTo>
                      <a:pt x="483" y="1116"/>
                    </a:lnTo>
                    <a:lnTo>
                      <a:pt x="514" y="1116"/>
                    </a:lnTo>
                    <a:lnTo>
                      <a:pt x="546" y="1116"/>
                    </a:lnTo>
                    <a:lnTo>
                      <a:pt x="577" y="1116"/>
                    </a:lnTo>
                    <a:lnTo>
                      <a:pt x="577" y="1088"/>
                    </a:lnTo>
                    <a:lnTo>
                      <a:pt x="577" y="1062"/>
                    </a:lnTo>
                    <a:lnTo>
                      <a:pt x="577" y="1034"/>
                    </a:lnTo>
                    <a:lnTo>
                      <a:pt x="577" y="1006"/>
                    </a:lnTo>
                    <a:lnTo>
                      <a:pt x="577" y="979"/>
                    </a:lnTo>
                    <a:lnTo>
                      <a:pt x="577" y="952"/>
                    </a:lnTo>
                    <a:lnTo>
                      <a:pt x="577" y="924"/>
                    </a:lnTo>
                    <a:lnTo>
                      <a:pt x="577" y="897"/>
                    </a:lnTo>
                    <a:lnTo>
                      <a:pt x="577" y="870"/>
                    </a:lnTo>
                    <a:lnTo>
                      <a:pt x="577" y="842"/>
                    </a:lnTo>
                    <a:lnTo>
                      <a:pt x="577" y="815"/>
                    </a:lnTo>
                    <a:lnTo>
                      <a:pt x="577" y="787"/>
                    </a:lnTo>
                    <a:lnTo>
                      <a:pt x="577" y="760"/>
                    </a:lnTo>
                    <a:lnTo>
                      <a:pt x="577" y="733"/>
                    </a:lnTo>
                    <a:lnTo>
                      <a:pt x="577" y="705"/>
                    </a:lnTo>
                    <a:lnTo>
                      <a:pt x="577" y="678"/>
                    </a:lnTo>
                    <a:lnTo>
                      <a:pt x="577" y="651"/>
                    </a:lnTo>
                    <a:lnTo>
                      <a:pt x="577" y="623"/>
                    </a:lnTo>
                    <a:lnTo>
                      <a:pt x="577" y="595"/>
                    </a:lnTo>
                    <a:lnTo>
                      <a:pt x="577" y="569"/>
                    </a:lnTo>
                    <a:lnTo>
                      <a:pt x="577" y="541"/>
                    </a:lnTo>
                    <a:lnTo>
                      <a:pt x="577" y="513"/>
                    </a:lnTo>
                    <a:lnTo>
                      <a:pt x="577" y="487"/>
                    </a:lnTo>
                    <a:lnTo>
                      <a:pt x="577" y="459"/>
                    </a:lnTo>
                    <a:lnTo>
                      <a:pt x="577" y="431"/>
                    </a:lnTo>
                    <a:lnTo>
                      <a:pt x="577" y="404"/>
                    </a:lnTo>
                    <a:lnTo>
                      <a:pt x="577" y="377"/>
                    </a:lnTo>
                    <a:lnTo>
                      <a:pt x="577" y="349"/>
                    </a:lnTo>
                    <a:lnTo>
                      <a:pt x="577" y="322"/>
                    </a:lnTo>
                    <a:lnTo>
                      <a:pt x="577" y="295"/>
                    </a:lnTo>
                    <a:lnTo>
                      <a:pt x="577" y="267"/>
                    </a:lnTo>
                    <a:lnTo>
                      <a:pt x="577" y="240"/>
                    </a:lnTo>
                    <a:lnTo>
                      <a:pt x="577" y="212"/>
                    </a:lnTo>
                    <a:lnTo>
                      <a:pt x="577" y="185"/>
                    </a:lnTo>
                    <a:lnTo>
                      <a:pt x="577" y="158"/>
                    </a:lnTo>
                    <a:lnTo>
                      <a:pt x="577" y="130"/>
                    </a:lnTo>
                    <a:lnTo>
                      <a:pt x="577" y="103"/>
                    </a:lnTo>
                    <a:lnTo>
                      <a:pt x="577" y="76"/>
                    </a:lnTo>
                    <a:lnTo>
                      <a:pt x="577" y="4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6" name="Freeform 260"/>
              <p:cNvSpPr>
                <a:spLocks/>
              </p:cNvSpPr>
              <p:nvPr/>
            </p:nvSpPr>
            <p:spPr bwMode="auto">
              <a:xfrm>
                <a:off x="1441" y="4409"/>
                <a:ext cx="353" cy="613"/>
              </a:xfrm>
              <a:custGeom>
                <a:avLst/>
                <a:gdLst>
                  <a:gd name="T0" fmla="*/ 81 w 577"/>
                  <a:gd name="T1" fmla="*/ 0 h 1116"/>
                  <a:gd name="T2" fmla="*/ 78 w 577"/>
                  <a:gd name="T3" fmla="*/ 2 h 1116"/>
                  <a:gd name="T4" fmla="*/ 76 w 577"/>
                  <a:gd name="T5" fmla="*/ 3 h 1116"/>
                  <a:gd name="T6" fmla="*/ 75 w 577"/>
                  <a:gd name="T7" fmla="*/ 4 h 1116"/>
                  <a:gd name="T8" fmla="*/ 72 w 577"/>
                  <a:gd name="T9" fmla="*/ 7 h 1116"/>
                  <a:gd name="T10" fmla="*/ 72 w 577"/>
                  <a:gd name="T11" fmla="*/ 7 h 1116"/>
                  <a:gd name="T12" fmla="*/ 69 w 577"/>
                  <a:gd name="T13" fmla="*/ 9 h 1116"/>
                  <a:gd name="T14" fmla="*/ 67 w 577"/>
                  <a:gd name="T15" fmla="*/ 11 h 1116"/>
                  <a:gd name="T16" fmla="*/ 67 w 577"/>
                  <a:gd name="T17" fmla="*/ 12 h 1116"/>
                  <a:gd name="T18" fmla="*/ 63 w 577"/>
                  <a:gd name="T19" fmla="*/ 14 h 1116"/>
                  <a:gd name="T20" fmla="*/ 63 w 577"/>
                  <a:gd name="T21" fmla="*/ 14 h 1116"/>
                  <a:gd name="T22" fmla="*/ 60 w 577"/>
                  <a:gd name="T23" fmla="*/ 17 h 1116"/>
                  <a:gd name="T24" fmla="*/ 59 w 577"/>
                  <a:gd name="T25" fmla="*/ 18 h 1116"/>
                  <a:gd name="T26" fmla="*/ 56 w 577"/>
                  <a:gd name="T27" fmla="*/ 19 h 1116"/>
                  <a:gd name="T28" fmla="*/ 54 w 577"/>
                  <a:gd name="T29" fmla="*/ 20 h 1116"/>
                  <a:gd name="T30" fmla="*/ 52 w 577"/>
                  <a:gd name="T31" fmla="*/ 22 h 1116"/>
                  <a:gd name="T32" fmla="*/ 51 w 577"/>
                  <a:gd name="T33" fmla="*/ 23 h 1116"/>
                  <a:gd name="T34" fmla="*/ 48 w 577"/>
                  <a:gd name="T35" fmla="*/ 24 h 1116"/>
                  <a:gd name="T36" fmla="*/ 46 w 577"/>
                  <a:gd name="T37" fmla="*/ 25 h 1116"/>
                  <a:gd name="T38" fmla="*/ 42 w 577"/>
                  <a:gd name="T39" fmla="*/ 27 h 1116"/>
                  <a:gd name="T40" fmla="*/ 42 w 577"/>
                  <a:gd name="T41" fmla="*/ 27 h 1116"/>
                  <a:gd name="T42" fmla="*/ 37 w 577"/>
                  <a:gd name="T43" fmla="*/ 29 h 1116"/>
                  <a:gd name="T44" fmla="*/ 35 w 577"/>
                  <a:gd name="T45" fmla="*/ 29 h 1116"/>
                  <a:gd name="T46" fmla="*/ 32 w 577"/>
                  <a:gd name="T47" fmla="*/ 30 h 1116"/>
                  <a:gd name="T48" fmla="*/ 28 w 577"/>
                  <a:gd name="T49" fmla="*/ 32 h 1116"/>
                  <a:gd name="T50" fmla="*/ 28 w 577"/>
                  <a:gd name="T51" fmla="*/ 32 h 1116"/>
                  <a:gd name="T52" fmla="*/ 24 w 577"/>
                  <a:gd name="T53" fmla="*/ 34 h 1116"/>
                  <a:gd name="T54" fmla="*/ 23 w 577"/>
                  <a:gd name="T55" fmla="*/ 35 h 1116"/>
                  <a:gd name="T56" fmla="*/ 20 w 577"/>
                  <a:gd name="T57" fmla="*/ 36 h 1116"/>
                  <a:gd name="T58" fmla="*/ 20 w 577"/>
                  <a:gd name="T59" fmla="*/ 37 h 1116"/>
                  <a:gd name="T60" fmla="*/ 16 w 577"/>
                  <a:gd name="T61" fmla="*/ 39 h 1116"/>
                  <a:gd name="T62" fmla="*/ 15 w 577"/>
                  <a:gd name="T63" fmla="*/ 41 h 1116"/>
                  <a:gd name="T64" fmla="*/ 15 w 577"/>
                  <a:gd name="T65" fmla="*/ 42 h 1116"/>
                  <a:gd name="T66" fmla="*/ 13 w 577"/>
                  <a:gd name="T67" fmla="*/ 44 h 1116"/>
                  <a:gd name="T68" fmla="*/ 12 w 577"/>
                  <a:gd name="T69" fmla="*/ 47 h 1116"/>
                  <a:gd name="T70" fmla="*/ 11 w 577"/>
                  <a:gd name="T71" fmla="*/ 49 h 1116"/>
                  <a:gd name="T72" fmla="*/ 10 w 577"/>
                  <a:gd name="T73" fmla="*/ 49 h 1116"/>
                  <a:gd name="T74" fmla="*/ 10 w 577"/>
                  <a:gd name="T75" fmla="*/ 52 h 1116"/>
                  <a:gd name="T76" fmla="*/ 8 w 577"/>
                  <a:gd name="T77" fmla="*/ 54 h 1116"/>
                  <a:gd name="T78" fmla="*/ 8 w 577"/>
                  <a:gd name="T79" fmla="*/ 57 h 1116"/>
                  <a:gd name="T80" fmla="*/ 7 w 577"/>
                  <a:gd name="T81" fmla="*/ 59 h 1116"/>
                  <a:gd name="T82" fmla="*/ 7 w 577"/>
                  <a:gd name="T83" fmla="*/ 61 h 1116"/>
                  <a:gd name="T84" fmla="*/ 6 w 577"/>
                  <a:gd name="T85" fmla="*/ 62 h 1116"/>
                  <a:gd name="T86" fmla="*/ 4 w 577"/>
                  <a:gd name="T87" fmla="*/ 64 h 1116"/>
                  <a:gd name="T88" fmla="*/ 4 w 577"/>
                  <a:gd name="T89" fmla="*/ 66 h 1116"/>
                  <a:gd name="T90" fmla="*/ 2 w 577"/>
                  <a:gd name="T91" fmla="*/ 69 h 1116"/>
                  <a:gd name="T92" fmla="*/ 2 w 577"/>
                  <a:gd name="T93" fmla="*/ 69 h 1116"/>
                  <a:gd name="T94" fmla="*/ 1 w 577"/>
                  <a:gd name="T95" fmla="*/ 71 h 1116"/>
                  <a:gd name="T96" fmla="*/ 0 w 577"/>
                  <a:gd name="T97" fmla="*/ 74 h 1116"/>
                  <a:gd name="T98" fmla="*/ 1 w 577"/>
                  <a:gd name="T99" fmla="*/ 77 h 1116"/>
                  <a:gd name="T100" fmla="*/ 1 w 577"/>
                  <a:gd name="T101" fmla="*/ 79 h 1116"/>
                  <a:gd name="T102" fmla="*/ 1 w 577"/>
                  <a:gd name="T103" fmla="*/ 82 h 1116"/>
                  <a:gd name="T104" fmla="*/ 2 w 577"/>
                  <a:gd name="T105" fmla="*/ 83 h 1116"/>
                  <a:gd name="T106" fmla="*/ 2 w 577"/>
                  <a:gd name="T107" fmla="*/ 84 h 1116"/>
                  <a:gd name="T108" fmla="*/ 4 w 577"/>
                  <a:gd name="T109" fmla="*/ 87 h 1116"/>
                  <a:gd name="T110" fmla="*/ 4 w 577"/>
                  <a:gd name="T111" fmla="*/ 90 h 1116"/>
                  <a:gd name="T112" fmla="*/ 5 w 577"/>
                  <a:gd name="T113" fmla="*/ 92 h 1116"/>
                  <a:gd name="T114" fmla="*/ 4 w 577"/>
                  <a:gd name="T115" fmla="*/ 94 h 1116"/>
                  <a:gd name="T116" fmla="*/ 4 w 577"/>
                  <a:gd name="T117" fmla="*/ 97 h 1116"/>
                  <a:gd name="T118" fmla="*/ 4 w 577"/>
                  <a:gd name="T119" fmla="*/ 99 h 1116"/>
                  <a:gd name="T120" fmla="*/ 4 w 577"/>
                  <a:gd name="T121" fmla="*/ 102 h 11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1116"/>
                  <a:gd name="T185" fmla="*/ 577 w 577"/>
                  <a:gd name="T186" fmla="*/ 1116 h 11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1116">
                    <a:moveTo>
                      <a:pt x="577" y="0"/>
                    </a:moveTo>
                    <a:lnTo>
                      <a:pt x="555" y="20"/>
                    </a:lnTo>
                    <a:lnTo>
                      <a:pt x="546" y="32"/>
                    </a:lnTo>
                    <a:lnTo>
                      <a:pt x="531" y="48"/>
                    </a:lnTo>
                    <a:lnTo>
                      <a:pt x="515" y="76"/>
                    </a:lnTo>
                    <a:lnTo>
                      <a:pt x="514" y="77"/>
                    </a:lnTo>
                    <a:lnTo>
                      <a:pt x="494" y="103"/>
                    </a:lnTo>
                    <a:lnTo>
                      <a:pt x="483" y="120"/>
                    </a:lnTo>
                    <a:lnTo>
                      <a:pt x="477" y="130"/>
                    </a:lnTo>
                    <a:lnTo>
                      <a:pt x="452" y="155"/>
                    </a:lnTo>
                    <a:lnTo>
                      <a:pt x="450" y="158"/>
                    </a:lnTo>
                    <a:lnTo>
                      <a:pt x="427" y="185"/>
                    </a:lnTo>
                    <a:lnTo>
                      <a:pt x="421" y="192"/>
                    </a:lnTo>
                    <a:lnTo>
                      <a:pt x="402" y="212"/>
                    </a:lnTo>
                    <a:lnTo>
                      <a:pt x="390" y="224"/>
                    </a:lnTo>
                    <a:lnTo>
                      <a:pt x="371" y="240"/>
                    </a:lnTo>
                    <a:lnTo>
                      <a:pt x="359" y="248"/>
                    </a:lnTo>
                    <a:lnTo>
                      <a:pt x="339" y="267"/>
                    </a:lnTo>
                    <a:lnTo>
                      <a:pt x="327" y="275"/>
                    </a:lnTo>
                    <a:lnTo>
                      <a:pt x="303" y="295"/>
                    </a:lnTo>
                    <a:lnTo>
                      <a:pt x="296" y="299"/>
                    </a:lnTo>
                    <a:lnTo>
                      <a:pt x="266" y="312"/>
                    </a:lnTo>
                    <a:lnTo>
                      <a:pt x="248" y="322"/>
                    </a:lnTo>
                    <a:lnTo>
                      <a:pt x="234" y="329"/>
                    </a:lnTo>
                    <a:lnTo>
                      <a:pt x="203" y="349"/>
                    </a:lnTo>
                    <a:lnTo>
                      <a:pt x="172" y="374"/>
                    </a:lnTo>
                    <a:lnTo>
                      <a:pt x="167" y="377"/>
                    </a:lnTo>
                    <a:lnTo>
                      <a:pt x="140" y="402"/>
                    </a:lnTo>
                    <a:lnTo>
                      <a:pt x="139" y="404"/>
                    </a:lnTo>
                    <a:lnTo>
                      <a:pt x="115" y="431"/>
                    </a:lnTo>
                    <a:lnTo>
                      <a:pt x="110" y="445"/>
                    </a:lnTo>
                    <a:lnTo>
                      <a:pt x="104" y="459"/>
                    </a:lnTo>
                    <a:lnTo>
                      <a:pt x="95" y="487"/>
                    </a:lnTo>
                    <a:lnTo>
                      <a:pt x="86" y="513"/>
                    </a:lnTo>
                    <a:lnTo>
                      <a:pt x="79" y="537"/>
                    </a:lnTo>
                    <a:lnTo>
                      <a:pt x="76" y="541"/>
                    </a:lnTo>
                    <a:lnTo>
                      <a:pt x="68" y="569"/>
                    </a:lnTo>
                    <a:lnTo>
                      <a:pt x="58" y="595"/>
                    </a:lnTo>
                    <a:lnTo>
                      <a:pt x="55" y="623"/>
                    </a:lnTo>
                    <a:lnTo>
                      <a:pt x="49" y="651"/>
                    </a:lnTo>
                    <a:lnTo>
                      <a:pt x="47" y="668"/>
                    </a:lnTo>
                    <a:lnTo>
                      <a:pt x="45" y="678"/>
                    </a:lnTo>
                    <a:lnTo>
                      <a:pt x="33" y="705"/>
                    </a:lnTo>
                    <a:lnTo>
                      <a:pt x="25" y="733"/>
                    </a:lnTo>
                    <a:lnTo>
                      <a:pt x="16" y="758"/>
                    </a:lnTo>
                    <a:lnTo>
                      <a:pt x="15" y="760"/>
                    </a:lnTo>
                    <a:lnTo>
                      <a:pt x="6" y="787"/>
                    </a:lnTo>
                    <a:lnTo>
                      <a:pt x="0" y="815"/>
                    </a:lnTo>
                    <a:lnTo>
                      <a:pt x="2" y="842"/>
                    </a:lnTo>
                    <a:lnTo>
                      <a:pt x="4" y="870"/>
                    </a:lnTo>
                    <a:lnTo>
                      <a:pt x="11" y="897"/>
                    </a:lnTo>
                    <a:lnTo>
                      <a:pt x="16" y="910"/>
                    </a:lnTo>
                    <a:lnTo>
                      <a:pt x="20" y="924"/>
                    </a:lnTo>
                    <a:lnTo>
                      <a:pt x="24" y="952"/>
                    </a:lnTo>
                    <a:lnTo>
                      <a:pt x="31" y="979"/>
                    </a:lnTo>
                    <a:lnTo>
                      <a:pt x="34" y="1006"/>
                    </a:lnTo>
                    <a:lnTo>
                      <a:pt x="29" y="1034"/>
                    </a:lnTo>
                    <a:lnTo>
                      <a:pt x="29" y="1062"/>
                    </a:lnTo>
                    <a:lnTo>
                      <a:pt x="29" y="1088"/>
                    </a:lnTo>
                    <a:lnTo>
                      <a:pt x="27" y="111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" name="Freeform 261"/>
              <p:cNvSpPr>
                <a:spLocks/>
              </p:cNvSpPr>
              <p:nvPr/>
            </p:nvSpPr>
            <p:spPr bwMode="auto">
              <a:xfrm>
                <a:off x="598" y="4073"/>
                <a:ext cx="506" cy="200"/>
              </a:xfrm>
              <a:custGeom>
                <a:avLst/>
                <a:gdLst>
                  <a:gd name="T0" fmla="*/ 0 w 826"/>
                  <a:gd name="T1" fmla="*/ 2 h 363"/>
                  <a:gd name="T2" fmla="*/ 0 w 826"/>
                  <a:gd name="T3" fmla="*/ 8 h 363"/>
                  <a:gd name="T4" fmla="*/ 0 w 826"/>
                  <a:gd name="T5" fmla="*/ 13 h 363"/>
                  <a:gd name="T6" fmla="*/ 0 w 826"/>
                  <a:gd name="T7" fmla="*/ 18 h 363"/>
                  <a:gd name="T8" fmla="*/ 0 w 826"/>
                  <a:gd name="T9" fmla="*/ 23 h 363"/>
                  <a:gd name="T10" fmla="*/ 1 w 826"/>
                  <a:gd name="T11" fmla="*/ 28 h 363"/>
                  <a:gd name="T12" fmla="*/ 4 w 826"/>
                  <a:gd name="T13" fmla="*/ 33 h 363"/>
                  <a:gd name="T14" fmla="*/ 4 w 826"/>
                  <a:gd name="T15" fmla="*/ 33 h 363"/>
                  <a:gd name="T16" fmla="*/ 12 w 826"/>
                  <a:gd name="T17" fmla="*/ 33 h 363"/>
                  <a:gd name="T18" fmla="*/ 17 w 826"/>
                  <a:gd name="T19" fmla="*/ 34 h 363"/>
                  <a:gd name="T20" fmla="*/ 26 w 826"/>
                  <a:gd name="T21" fmla="*/ 33 h 363"/>
                  <a:gd name="T22" fmla="*/ 34 w 826"/>
                  <a:gd name="T23" fmla="*/ 33 h 363"/>
                  <a:gd name="T24" fmla="*/ 39 w 826"/>
                  <a:gd name="T25" fmla="*/ 32 h 363"/>
                  <a:gd name="T26" fmla="*/ 45 w 826"/>
                  <a:gd name="T27" fmla="*/ 30 h 363"/>
                  <a:gd name="T28" fmla="*/ 52 w 826"/>
                  <a:gd name="T29" fmla="*/ 29 h 363"/>
                  <a:gd name="T30" fmla="*/ 56 w 826"/>
                  <a:gd name="T31" fmla="*/ 28 h 363"/>
                  <a:gd name="T32" fmla="*/ 65 w 826"/>
                  <a:gd name="T33" fmla="*/ 25 h 363"/>
                  <a:gd name="T34" fmla="*/ 69 w 826"/>
                  <a:gd name="T35" fmla="*/ 25 h 363"/>
                  <a:gd name="T36" fmla="*/ 76 w 826"/>
                  <a:gd name="T37" fmla="*/ 23 h 363"/>
                  <a:gd name="T38" fmla="*/ 83 w 826"/>
                  <a:gd name="T39" fmla="*/ 21 h 363"/>
                  <a:gd name="T40" fmla="*/ 87 w 826"/>
                  <a:gd name="T41" fmla="*/ 20 h 363"/>
                  <a:gd name="T42" fmla="*/ 93 w 826"/>
                  <a:gd name="T43" fmla="*/ 18 h 363"/>
                  <a:gd name="T44" fmla="*/ 97 w 826"/>
                  <a:gd name="T45" fmla="*/ 15 h 363"/>
                  <a:gd name="T46" fmla="*/ 102 w 826"/>
                  <a:gd name="T47" fmla="*/ 13 h 363"/>
                  <a:gd name="T48" fmla="*/ 107 w 826"/>
                  <a:gd name="T49" fmla="*/ 10 h 363"/>
                  <a:gd name="T50" fmla="*/ 110 w 826"/>
                  <a:gd name="T51" fmla="*/ 8 h 363"/>
                  <a:gd name="T52" fmla="*/ 114 w 826"/>
                  <a:gd name="T53" fmla="*/ 5 h 363"/>
                  <a:gd name="T54" fmla="*/ 116 w 826"/>
                  <a:gd name="T55" fmla="*/ 0 h 363"/>
                  <a:gd name="T56" fmla="*/ 105 w 826"/>
                  <a:gd name="T57" fmla="*/ 0 h 363"/>
                  <a:gd name="T58" fmla="*/ 96 w 826"/>
                  <a:gd name="T59" fmla="*/ 0 h 363"/>
                  <a:gd name="T60" fmla="*/ 87 w 826"/>
                  <a:gd name="T61" fmla="*/ 0 h 363"/>
                  <a:gd name="T62" fmla="*/ 78 w 826"/>
                  <a:gd name="T63" fmla="*/ 0 h 363"/>
                  <a:gd name="T64" fmla="*/ 69 w 826"/>
                  <a:gd name="T65" fmla="*/ 0 h 363"/>
                  <a:gd name="T66" fmla="*/ 61 w 826"/>
                  <a:gd name="T67" fmla="*/ 0 h 363"/>
                  <a:gd name="T68" fmla="*/ 52 w 826"/>
                  <a:gd name="T69" fmla="*/ 0 h 363"/>
                  <a:gd name="T70" fmla="*/ 43 w 826"/>
                  <a:gd name="T71" fmla="*/ 0 h 363"/>
                  <a:gd name="T72" fmla="*/ 34 w 826"/>
                  <a:gd name="T73" fmla="*/ 0 h 363"/>
                  <a:gd name="T74" fmla="*/ 26 w 826"/>
                  <a:gd name="T75" fmla="*/ 0 h 363"/>
                  <a:gd name="T76" fmla="*/ 17 w 826"/>
                  <a:gd name="T77" fmla="*/ 0 h 363"/>
                  <a:gd name="T78" fmla="*/ 8 w 826"/>
                  <a:gd name="T79" fmla="*/ 0 h 363"/>
                  <a:gd name="T80" fmla="*/ 1 w 826"/>
                  <a:gd name="T81" fmla="*/ 0 h 3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6"/>
                  <a:gd name="T124" fmla="*/ 0 h 363"/>
                  <a:gd name="T125" fmla="*/ 826 w 826"/>
                  <a:gd name="T126" fmla="*/ 363 h 3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6" h="363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4" y="274"/>
                    </a:lnTo>
                    <a:lnTo>
                      <a:pt x="8" y="301"/>
                    </a:lnTo>
                    <a:lnTo>
                      <a:pt x="14" y="329"/>
                    </a:lnTo>
                    <a:lnTo>
                      <a:pt x="26" y="356"/>
                    </a:lnTo>
                    <a:lnTo>
                      <a:pt x="31" y="356"/>
                    </a:lnTo>
                    <a:lnTo>
                      <a:pt x="57" y="355"/>
                    </a:lnTo>
                    <a:lnTo>
                      <a:pt x="88" y="356"/>
                    </a:lnTo>
                    <a:lnTo>
                      <a:pt x="89" y="356"/>
                    </a:lnTo>
                    <a:lnTo>
                      <a:pt x="119" y="363"/>
                    </a:lnTo>
                    <a:lnTo>
                      <a:pt x="151" y="358"/>
                    </a:lnTo>
                    <a:lnTo>
                      <a:pt x="182" y="357"/>
                    </a:lnTo>
                    <a:lnTo>
                      <a:pt x="212" y="360"/>
                    </a:lnTo>
                    <a:lnTo>
                      <a:pt x="244" y="358"/>
                    </a:lnTo>
                    <a:lnTo>
                      <a:pt x="253" y="356"/>
                    </a:lnTo>
                    <a:lnTo>
                      <a:pt x="275" y="350"/>
                    </a:lnTo>
                    <a:lnTo>
                      <a:pt x="306" y="333"/>
                    </a:lnTo>
                    <a:lnTo>
                      <a:pt x="317" y="329"/>
                    </a:lnTo>
                    <a:lnTo>
                      <a:pt x="338" y="321"/>
                    </a:lnTo>
                    <a:lnTo>
                      <a:pt x="369" y="308"/>
                    </a:lnTo>
                    <a:lnTo>
                      <a:pt x="394" y="301"/>
                    </a:lnTo>
                    <a:lnTo>
                      <a:pt x="399" y="301"/>
                    </a:lnTo>
                    <a:lnTo>
                      <a:pt x="431" y="294"/>
                    </a:lnTo>
                    <a:lnTo>
                      <a:pt x="462" y="278"/>
                    </a:lnTo>
                    <a:lnTo>
                      <a:pt x="472" y="274"/>
                    </a:lnTo>
                    <a:lnTo>
                      <a:pt x="493" y="269"/>
                    </a:lnTo>
                    <a:lnTo>
                      <a:pt x="525" y="256"/>
                    </a:lnTo>
                    <a:lnTo>
                      <a:pt x="537" y="246"/>
                    </a:lnTo>
                    <a:lnTo>
                      <a:pt x="555" y="240"/>
                    </a:lnTo>
                    <a:lnTo>
                      <a:pt x="586" y="229"/>
                    </a:lnTo>
                    <a:lnTo>
                      <a:pt x="607" y="219"/>
                    </a:lnTo>
                    <a:lnTo>
                      <a:pt x="618" y="215"/>
                    </a:lnTo>
                    <a:lnTo>
                      <a:pt x="649" y="195"/>
                    </a:lnTo>
                    <a:lnTo>
                      <a:pt x="654" y="192"/>
                    </a:lnTo>
                    <a:lnTo>
                      <a:pt x="680" y="172"/>
                    </a:lnTo>
                    <a:lnTo>
                      <a:pt x="692" y="164"/>
                    </a:lnTo>
                    <a:lnTo>
                      <a:pt x="711" y="150"/>
                    </a:lnTo>
                    <a:lnTo>
                      <a:pt x="728" y="137"/>
                    </a:lnTo>
                    <a:lnTo>
                      <a:pt x="742" y="121"/>
                    </a:lnTo>
                    <a:lnTo>
                      <a:pt x="756" y="110"/>
                    </a:lnTo>
                    <a:lnTo>
                      <a:pt x="773" y="91"/>
                    </a:lnTo>
                    <a:lnTo>
                      <a:pt x="781" y="82"/>
                    </a:lnTo>
                    <a:lnTo>
                      <a:pt x="805" y="56"/>
                    </a:lnTo>
                    <a:lnTo>
                      <a:pt x="807" y="54"/>
                    </a:lnTo>
                    <a:lnTo>
                      <a:pt x="826" y="28"/>
                    </a:lnTo>
                    <a:lnTo>
                      <a:pt x="826" y="0"/>
                    </a:lnTo>
                    <a:lnTo>
                      <a:pt x="773" y="0"/>
                    </a:lnTo>
                    <a:lnTo>
                      <a:pt x="742" y="0"/>
                    </a:lnTo>
                    <a:lnTo>
                      <a:pt x="711" y="0"/>
                    </a:lnTo>
                    <a:lnTo>
                      <a:pt x="680" y="0"/>
                    </a:lnTo>
                    <a:lnTo>
                      <a:pt x="649" y="0"/>
                    </a:lnTo>
                    <a:lnTo>
                      <a:pt x="618" y="0"/>
                    </a:lnTo>
                    <a:lnTo>
                      <a:pt x="586" y="0"/>
                    </a:lnTo>
                    <a:lnTo>
                      <a:pt x="555" y="0"/>
                    </a:lnTo>
                    <a:lnTo>
                      <a:pt x="525" y="0"/>
                    </a:lnTo>
                    <a:lnTo>
                      <a:pt x="493" y="0"/>
                    </a:lnTo>
                    <a:lnTo>
                      <a:pt x="462" y="0"/>
                    </a:lnTo>
                    <a:lnTo>
                      <a:pt x="431" y="0"/>
                    </a:lnTo>
                    <a:lnTo>
                      <a:pt x="399" y="0"/>
                    </a:lnTo>
                    <a:lnTo>
                      <a:pt x="369" y="0"/>
                    </a:lnTo>
                    <a:lnTo>
                      <a:pt x="338" y="0"/>
                    </a:lnTo>
                    <a:lnTo>
                      <a:pt x="306" y="0"/>
                    </a:lnTo>
                    <a:lnTo>
                      <a:pt x="275" y="0"/>
                    </a:lnTo>
                    <a:lnTo>
                      <a:pt x="244" y="0"/>
                    </a:lnTo>
                    <a:lnTo>
                      <a:pt x="212" y="0"/>
                    </a:lnTo>
                    <a:lnTo>
                      <a:pt x="182" y="0"/>
                    </a:lnTo>
                    <a:lnTo>
                      <a:pt x="151" y="0"/>
                    </a:lnTo>
                    <a:lnTo>
                      <a:pt x="119" y="0"/>
                    </a:lnTo>
                    <a:lnTo>
                      <a:pt x="88" y="0"/>
                    </a:lnTo>
                    <a:lnTo>
                      <a:pt x="57" y="0"/>
                    </a:lnTo>
                    <a:lnTo>
                      <a:pt x="2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" name="Freeform 262"/>
              <p:cNvSpPr>
                <a:spLocks/>
              </p:cNvSpPr>
              <p:nvPr/>
            </p:nvSpPr>
            <p:spPr bwMode="auto">
              <a:xfrm>
                <a:off x="598" y="4073"/>
                <a:ext cx="506" cy="200"/>
              </a:xfrm>
              <a:custGeom>
                <a:avLst/>
                <a:gdLst>
                  <a:gd name="T0" fmla="*/ 1 w 826"/>
                  <a:gd name="T1" fmla="*/ 0 h 363"/>
                  <a:gd name="T2" fmla="*/ 0 w 826"/>
                  <a:gd name="T3" fmla="*/ 2 h 363"/>
                  <a:gd name="T4" fmla="*/ 0 w 826"/>
                  <a:gd name="T5" fmla="*/ 5 h 363"/>
                  <a:gd name="T6" fmla="*/ 0 w 826"/>
                  <a:gd name="T7" fmla="*/ 8 h 363"/>
                  <a:gd name="T8" fmla="*/ 0 w 826"/>
                  <a:gd name="T9" fmla="*/ 10 h 363"/>
                  <a:gd name="T10" fmla="*/ 0 w 826"/>
                  <a:gd name="T11" fmla="*/ 13 h 363"/>
                  <a:gd name="T12" fmla="*/ 0 w 826"/>
                  <a:gd name="T13" fmla="*/ 15 h 363"/>
                  <a:gd name="T14" fmla="*/ 0 w 826"/>
                  <a:gd name="T15" fmla="*/ 18 h 363"/>
                  <a:gd name="T16" fmla="*/ 0 w 826"/>
                  <a:gd name="T17" fmla="*/ 20 h 363"/>
                  <a:gd name="T18" fmla="*/ 0 w 826"/>
                  <a:gd name="T19" fmla="*/ 23 h 363"/>
                  <a:gd name="T20" fmla="*/ 1 w 826"/>
                  <a:gd name="T21" fmla="*/ 25 h 363"/>
                  <a:gd name="T22" fmla="*/ 1 w 826"/>
                  <a:gd name="T23" fmla="*/ 28 h 363"/>
                  <a:gd name="T24" fmla="*/ 2 w 826"/>
                  <a:gd name="T25" fmla="*/ 30 h 363"/>
                  <a:gd name="T26" fmla="*/ 4 w 826"/>
                  <a:gd name="T27" fmla="*/ 33 h 363"/>
                  <a:gd name="T28" fmla="*/ 4 w 826"/>
                  <a:gd name="T29" fmla="*/ 33 h 363"/>
                  <a:gd name="T30" fmla="*/ 4 w 826"/>
                  <a:gd name="T31" fmla="*/ 33 h 363"/>
                  <a:gd name="T32" fmla="*/ 8 w 826"/>
                  <a:gd name="T33" fmla="*/ 33 h 363"/>
                  <a:gd name="T34" fmla="*/ 12 w 826"/>
                  <a:gd name="T35" fmla="*/ 33 h 363"/>
                  <a:gd name="T36" fmla="*/ 13 w 826"/>
                  <a:gd name="T37" fmla="*/ 33 h 363"/>
                  <a:gd name="T38" fmla="*/ 17 w 826"/>
                  <a:gd name="T39" fmla="*/ 34 h 363"/>
                  <a:gd name="T40" fmla="*/ 21 w 826"/>
                  <a:gd name="T41" fmla="*/ 33 h 363"/>
                  <a:gd name="T42" fmla="*/ 26 w 826"/>
                  <a:gd name="T43" fmla="*/ 33 h 363"/>
                  <a:gd name="T44" fmla="*/ 30 w 826"/>
                  <a:gd name="T45" fmla="*/ 33 h 363"/>
                  <a:gd name="T46" fmla="*/ 34 w 826"/>
                  <a:gd name="T47" fmla="*/ 33 h 363"/>
                  <a:gd name="T48" fmla="*/ 36 w 826"/>
                  <a:gd name="T49" fmla="*/ 33 h 363"/>
                  <a:gd name="T50" fmla="*/ 39 w 826"/>
                  <a:gd name="T51" fmla="*/ 32 h 363"/>
                  <a:gd name="T52" fmla="*/ 43 w 826"/>
                  <a:gd name="T53" fmla="*/ 31 h 363"/>
                  <a:gd name="T54" fmla="*/ 45 w 826"/>
                  <a:gd name="T55" fmla="*/ 30 h 363"/>
                  <a:gd name="T56" fmla="*/ 48 w 826"/>
                  <a:gd name="T57" fmla="*/ 30 h 363"/>
                  <a:gd name="T58" fmla="*/ 52 w 826"/>
                  <a:gd name="T59" fmla="*/ 29 h 363"/>
                  <a:gd name="T60" fmla="*/ 56 w 826"/>
                  <a:gd name="T61" fmla="*/ 28 h 363"/>
                  <a:gd name="T62" fmla="*/ 56 w 826"/>
                  <a:gd name="T63" fmla="*/ 28 h 363"/>
                  <a:gd name="T64" fmla="*/ 61 w 826"/>
                  <a:gd name="T65" fmla="*/ 27 h 363"/>
                  <a:gd name="T66" fmla="*/ 65 w 826"/>
                  <a:gd name="T67" fmla="*/ 25 h 363"/>
                  <a:gd name="T68" fmla="*/ 66 w 826"/>
                  <a:gd name="T69" fmla="*/ 25 h 363"/>
                  <a:gd name="T70" fmla="*/ 69 w 826"/>
                  <a:gd name="T71" fmla="*/ 25 h 363"/>
                  <a:gd name="T72" fmla="*/ 74 w 826"/>
                  <a:gd name="T73" fmla="*/ 24 h 363"/>
                  <a:gd name="T74" fmla="*/ 76 w 826"/>
                  <a:gd name="T75" fmla="*/ 23 h 363"/>
                  <a:gd name="T76" fmla="*/ 78 w 826"/>
                  <a:gd name="T77" fmla="*/ 22 h 363"/>
                  <a:gd name="T78" fmla="*/ 83 w 826"/>
                  <a:gd name="T79" fmla="*/ 21 h 363"/>
                  <a:gd name="T80" fmla="*/ 86 w 826"/>
                  <a:gd name="T81" fmla="*/ 20 h 363"/>
                  <a:gd name="T82" fmla="*/ 87 w 826"/>
                  <a:gd name="T83" fmla="*/ 20 h 363"/>
                  <a:gd name="T84" fmla="*/ 91 w 826"/>
                  <a:gd name="T85" fmla="*/ 18 h 363"/>
                  <a:gd name="T86" fmla="*/ 93 w 826"/>
                  <a:gd name="T87" fmla="*/ 18 h 363"/>
                  <a:gd name="T88" fmla="*/ 96 w 826"/>
                  <a:gd name="T89" fmla="*/ 16 h 363"/>
                  <a:gd name="T90" fmla="*/ 97 w 826"/>
                  <a:gd name="T91" fmla="*/ 15 h 363"/>
                  <a:gd name="T92" fmla="*/ 100 w 826"/>
                  <a:gd name="T93" fmla="*/ 14 h 363"/>
                  <a:gd name="T94" fmla="*/ 102 w 826"/>
                  <a:gd name="T95" fmla="*/ 13 h 363"/>
                  <a:gd name="T96" fmla="*/ 105 w 826"/>
                  <a:gd name="T97" fmla="*/ 11 h 363"/>
                  <a:gd name="T98" fmla="*/ 107 w 826"/>
                  <a:gd name="T99" fmla="*/ 10 h 363"/>
                  <a:gd name="T100" fmla="*/ 109 w 826"/>
                  <a:gd name="T101" fmla="*/ 8 h 363"/>
                  <a:gd name="T102" fmla="*/ 110 w 826"/>
                  <a:gd name="T103" fmla="*/ 8 h 363"/>
                  <a:gd name="T104" fmla="*/ 113 w 826"/>
                  <a:gd name="T105" fmla="*/ 5 h 363"/>
                  <a:gd name="T106" fmla="*/ 114 w 826"/>
                  <a:gd name="T107" fmla="*/ 5 h 363"/>
                  <a:gd name="T108" fmla="*/ 116 w 826"/>
                  <a:gd name="T109" fmla="*/ 2 h 363"/>
                  <a:gd name="T110" fmla="*/ 116 w 826"/>
                  <a:gd name="T111" fmla="*/ 0 h 3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26"/>
                  <a:gd name="T169" fmla="*/ 0 h 363"/>
                  <a:gd name="T170" fmla="*/ 826 w 826"/>
                  <a:gd name="T171" fmla="*/ 363 h 3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26" h="363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4" y="274"/>
                    </a:lnTo>
                    <a:lnTo>
                      <a:pt x="8" y="301"/>
                    </a:lnTo>
                    <a:lnTo>
                      <a:pt x="14" y="329"/>
                    </a:lnTo>
                    <a:lnTo>
                      <a:pt x="26" y="356"/>
                    </a:lnTo>
                    <a:lnTo>
                      <a:pt x="31" y="356"/>
                    </a:lnTo>
                    <a:lnTo>
                      <a:pt x="57" y="355"/>
                    </a:lnTo>
                    <a:lnTo>
                      <a:pt x="88" y="356"/>
                    </a:lnTo>
                    <a:lnTo>
                      <a:pt x="89" y="356"/>
                    </a:lnTo>
                    <a:lnTo>
                      <a:pt x="119" y="363"/>
                    </a:lnTo>
                    <a:lnTo>
                      <a:pt x="151" y="358"/>
                    </a:lnTo>
                    <a:lnTo>
                      <a:pt x="182" y="357"/>
                    </a:lnTo>
                    <a:lnTo>
                      <a:pt x="212" y="360"/>
                    </a:lnTo>
                    <a:lnTo>
                      <a:pt x="244" y="358"/>
                    </a:lnTo>
                    <a:lnTo>
                      <a:pt x="253" y="356"/>
                    </a:lnTo>
                    <a:lnTo>
                      <a:pt x="275" y="350"/>
                    </a:lnTo>
                    <a:lnTo>
                      <a:pt x="306" y="333"/>
                    </a:lnTo>
                    <a:lnTo>
                      <a:pt x="317" y="329"/>
                    </a:lnTo>
                    <a:lnTo>
                      <a:pt x="338" y="321"/>
                    </a:lnTo>
                    <a:lnTo>
                      <a:pt x="369" y="308"/>
                    </a:lnTo>
                    <a:lnTo>
                      <a:pt x="394" y="301"/>
                    </a:lnTo>
                    <a:lnTo>
                      <a:pt x="399" y="301"/>
                    </a:lnTo>
                    <a:lnTo>
                      <a:pt x="431" y="294"/>
                    </a:lnTo>
                    <a:lnTo>
                      <a:pt x="462" y="278"/>
                    </a:lnTo>
                    <a:lnTo>
                      <a:pt x="472" y="274"/>
                    </a:lnTo>
                    <a:lnTo>
                      <a:pt x="493" y="269"/>
                    </a:lnTo>
                    <a:lnTo>
                      <a:pt x="525" y="256"/>
                    </a:lnTo>
                    <a:lnTo>
                      <a:pt x="537" y="246"/>
                    </a:lnTo>
                    <a:lnTo>
                      <a:pt x="555" y="240"/>
                    </a:lnTo>
                    <a:lnTo>
                      <a:pt x="586" y="229"/>
                    </a:lnTo>
                    <a:lnTo>
                      <a:pt x="607" y="219"/>
                    </a:lnTo>
                    <a:lnTo>
                      <a:pt x="618" y="215"/>
                    </a:lnTo>
                    <a:lnTo>
                      <a:pt x="649" y="195"/>
                    </a:lnTo>
                    <a:lnTo>
                      <a:pt x="654" y="192"/>
                    </a:lnTo>
                    <a:lnTo>
                      <a:pt x="680" y="172"/>
                    </a:lnTo>
                    <a:lnTo>
                      <a:pt x="692" y="164"/>
                    </a:lnTo>
                    <a:lnTo>
                      <a:pt x="711" y="150"/>
                    </a:lnTo>
                    <a:lnTo>
                      <a:pt x="728" y="137"/>
                    </a:lnTo>
                    <a:lnTo>
                      <a:pt x="742" y="121"/>
                    </a:lnTo>
                    <a:lnTo>
                      <a:pt x="756" y="110"/>
                    </a:lnTo>
                    <a:lnTo>
                      <a:pt x="773" y="91"/>
                    </a:lnTo>
                    <a:lnTo>
                      <a:pt x="781" y="82"/>
                    </a:lnTo>
                    <a:lnTo>
                      <a:pt x="805" y="56"/>
                    </a:lnTo>
                    <a:lnTo>
                      <a:pt x="807" y="54"/>
                    </a:lnTo>
                    <a:lnTo>
                      <a:pt x="826" y="28"/>
                    </a:lnTo>
                    <a:lnTo>
                      <a:pt x="82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9" name="Freeform 263"/>
              <p:cNvSpPr>
                <a:spLocks/>
              </p:cNvSpPr>
              <p:nvPr/>
            </p:nvSpPr>
            <p:spPr bwMode="auto">
              <a:xfrm>
                <a:off x="602" y="4073"/>
                <a:ext cx="468" cy="171"/>
              </a:xfrm>
              <a:custGeom>
                <a:avLst/>
                <a:gdLst>
                  <a:gd name="T0" fmla="*/ 1 w 767"/>
                  <a:gd name="T1" fmla="*/ 2 h 309"/>
                  <a:gd name="T2" fmla="*/ 1 w 767"/>
                  <a:gd name="T3" fmla="*/ 8 h 309"/>
                  <a:gd name="T4" fmla="*/ 1 w 767"/>
                  <a:gd name="T5" fmla="*/ 13 h 309"/>
                  <a:gd name="T6" fmla="*/ 1 w 767"/>
                  <a:gd name="T7" fmla="*/ 18 h 309"/>
                  <a:gd name="T8" fmla="*/ 1 w 767"/>
                  <a:gd name="T9" fmla="*/ 23 h 309"/>
                  <a:gd name="T10" fmla="*/ 2 w 767"/>
                  <a:gd name="T11" fmla="*/ 28 h 309"/>
                  <a:gd name="T12" fmla="*/ 7 w 767"/>
                  <a:gd name="T13" fmla="*/ 29 h 309"/>
                  <a:gd name="T14" fmla="*/ 16 w 767"/>
                  <a:gd name="T15" fmla="*/ 28 h 309"/>
                  <a:gd name="T16" fmla="*/ 25 w 767"/>
                  <a:gd name="T17" fmla="*/ 29 h 309"/>
                  <a:gd name="T18" fmla="*/ 31 w 767"/>
                  <a:gd name="T19" fmla="*/ 28 h 309"/>
                  <a:gd name="T20" fmla="*/ 38 w 767"/>
                  <a:gd name="T21" fmla="*/ 28 h 309"/>
                  <a:gd name="T22" fmla="*/ 46 w 767"/>
                  <a:gd name="T23" fmla="*/ 26 h 309"/>
                  <a:gd name="T24" fmla="*/ 51 w 767"/>
                  <a:gd name="T25" fmla="*/ 25 h 309"/>
                  <a:gd name="T26" fmla="*/ 59 w 767"/>
                  <a:gd name="T27" fmla="*/ 25 h 309"/>
                  <a:gd name="T28" fmla="*/ 66 w 767"/>
                  <a:gd name="T29" fmla="*/ 23 h 309"/>
                  <a:gd name="T30" fmla="*/ 72 w 767"/>
                  <a:gd name="T31" fmla="*/ 22 h 309"/>
                  <a:gd name="T32" fmla="*/ 76 w 767"/>
                  <a:gd name="T33" fmla="*/ 20 h 309"/>
                  <a:gd name="T34" fmla="*/ 84 w 767"/>
                  <a:gd name="T35" fmla="*/ 18 h 309"/>
                  <a:gd name="T36" fmla="*/ 89 w 767"/>
                  <a:gd name="T37" fmla="*/ 15 h 309"/>
                  <a:gd name="T38" fmla="*/ 93 w 767"/>
                  <a:gd name="T39" fmla="*/ 13 h 309"/>
                  <a:gd name="T40" fmla="*/ 98 w 767"/>
                  <a:gd name="T41" fmla="*/ 11 h 309"/>
                  <a:gd name="T42" fmla="*/ 101 w 767"/>
                  <a:gd name="T43" fmla="*/ 8 h 309"/>
                  <a:gd name="T44" fmla="*/ 104 w 767"/>
                  <a:gd name="T45" fmla="*/ 5 h 309"/>
                  <a:gd name="T46" fmla="*/ 107 w 767"/>
                  <a:gd name="T47" fmla="*/ 0 h 309"/>
                  <a:gd name="T48" fmla="*/ 93 w 767"/>
                  <a:gd name="T49" fmla="*/ 0 h 309"/>
                  <a:gd name="T50" fmla="*/ 85 w 767"/>
                  <a:gd name="T51" fmla="*/ 0 h 309"/>
                  <a:gd name="T52" fmla="*/ 76 w 767"/>
                  <a:gd name="T53" fmla="*/ 0 h 309"/>
                  <a:gd name="T54" fmla="*/ 68 w 767"/>
                  <a:gd name="T55" fmla="*/ 0 h 309"/>
                  <a:gd name="T56" fmla="*/ 59 w 767"/>
                  <a:gd name="T57" fmla="*/ 0 h 309"/>
                  <a:gd name="T58" fmla="*/ 51 w 767"/>
                  <a:gd name="T59" fmla="*/ 0 h 309"/>
                  <a:gd name="T60" fmla="*/ 41 w 767"/>
                  <a:gd name="T61" fmla="*/ 0 h 309"/>
                  <a:gd name="T62" fmla="*/ 33 w 767"/>
                  <a:gd name="T63" fmla="*/ 0 h 309"/>
                  <a:gd name="T64" fmla="*/ 25 w 767"/>
                  <a:gd name="T65" fmla="*/ 0 h 309"/>
                  <a:gd name="T66" fmla="*/ 16 w 767"/>
                  <a:gd name="T67" fmla="*/ 0 h 309"/>
                  <a:gd name="T68" fmla="*/ 7 w 767"/>
                  <a:gd name="T69" fmla="*/ 0 h 309"/>
                  <a:gd name="T70" fmla="*/ 1 w 767"/>
                  <a:gd name="T71" fmla="*/ 0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7"/>
                  <a:gd name="T109" fmla="*/ 0 h 309"/>
                  <a:gd name="T110" fmla="*/ 767 w 767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7" h="309">
                    <a:moveTo>
                      <a:pt x="1" y="0"/>
                    </a:moveTo>
                    <a:lnTo>
                      <a:pt x="1" y="28"/>
                    </a:lnTo>
                    <a:lnTo>
                      <a:pt x="1" y="54"/>
                    </a:lnTo>
                    <a:lnTo>
                      <a:pt x="1" y="82"/>
                    </a:lnTo>
                    <a:lnTo>
                      <a:pt x="0" y="110"/>
                    </a:lnTo>
                    <a:lnTo>
                      <a:pt x="1" y="137"/>
                    </a:lnTo>
                    <a:lnTo>
                      <a:pt x="1" y="164"/>
                    </a:lnTo>
                    <a:lnTo>
                      <a:pt x="1" y="192"/>
                    </a:lnTo>
                    <a:lnTo>
                      <a:pt x="0" y="219"/>
                    </a:lnTo>
                    <a:lnTo>
                      <a:pt x="2" y="246"/>
                    </a:lnTo>
                    <a:lnTo>
                      <a:pt x="10" y="274"/>
                    </a:lnTo>
                    <a:lnTo>
                      <a:pt x="20" y="301"/>
                    </a:lnTo>
                    <a:lnTo>
                      <a:pt x="22" y="306"/>
                    </a:lnTo>
                    <a:lnTo>
                      <a:pt x="53" y="306"/>
                    </a:lnTo>
                    <a:lnTo>
                      <a:pt x="84" y="305"/>
                    </a:lnTo>
                    <a:lnTo>
                      <a:pt x="115" y="303"/>
                    </a:lnTo>
                    <a:lnTo>
                      <a:pt x="147" y="307"/>
                    </a:lnTo>
                    <a:lnTo>
                      <a:pt x="178" y="309"/>
                    </a:lnTo>
                    <a:lnTo>
                      <a:pt x="208" y="304"/>
                    </a:lnTo>
                    <a:lnTo>
                      <a:pt x="224" y="301"/>
                    </a:lnTo>
                    <a:lnTo>
                      <a:pt x="240" y="300"/>
                    </a:lnTo>
                    <a:lnTo>
                      <a:pt x="271" y="295"/>
                    </a:lnTo>
                    <a:lnTo>
                      <a:pt x="302" y="287"/>
                    </a:lnTo>
                    <a:lnTo>
                      <a:pt x="334" y="277"/>
                    </a:lnTo>
                    <a:lnTo>
                      <a:pt x="344" y="274"/>
                    </a:lnTo>
                    <a:lnTo>
                      <a:pt x="365" y="271"/>
                    </a:lnTo>
                    <a:lnTo>
                      <a:pt x="395" y="269"/>
                    </a:lnTo>
                    <a:lnTo>
                      <a:pt x="427" y="263"/>
                    </a:lnTo>
                    <a:lnTo>
                      <a:pt x="458" y="254"/>
                    </a:lnTo>
                    <a:lnTo>
                      <a:pt x="475" y="246"/>
                    </a:lnTo>
                    <a:lnTo>
                      <a:pt x="489" y="243"/>
                    </a:lnTo>
                    <a:lnTo>
                      <a:pt x="521" y="233"/>
                    </a:lnTo>
                    <a:lnTo>
                      <a:pt x="550" y="219"/>
                    </a:lnTo>
                    <a:lnTo>
                      <a:pt x="551" y="219"/>
                    </a:lnTo>
                    <a:lnTo>
                      <a:pt x="582" y="207"/>
                    </a:lnTo>
                    <a:lnTo>
                      <a:pt x="608" y="192"/>
                    </a:lnTo>
                    <a:lnTo>
                      <a:pt x="614" y="189"/>
                    </a:lnTo>
                    <a:lnTo>
                      <a:pt x="645" y="166"/>
                    </a:lnTo>
                    <a:lnTo>
                      <a:pt x="648" y="164"/>
                    </a:lnTo>
                    <a:lnTo>
                      <a:pt x="676" y="138"/>
                    </a:lnTo>
                    <a:lnTo>
                      <a:pt x="677" y="137"/>
                    </a:lnTo>
                    <a:lnTo>
                      <a:pt x="705" y="110"/>
                    </a:lnTo>
                    <a:lnTo>
                      <a:pt x="707" y="108"/>
                    </a:lnTo>
                    <a:lnTo>
                      <a:pt x="731" y="82"/>
                    </a:lnTo>
                    <a:lnTo>
                      <a:pt x="738" y="71"/>
                    </a:lnTo>
                    <a:lnTo>
                      <a:pt x="753" y="54"/>
                    </a:lnTo>
                    <a:lnTo>
                      <a:pt x="767" y="28"/>
                    </a:lnTo>
                    <a:lnTo>
                      <a:pt x="767" y="0"/>
                    </a:lnTo>
                    <a:lnTo>
                      <a:pt x="707" y="0"/>
                    </a:lnTo>
                    <a:lnTo>
                      <a:pt x="676" y="0"/>
                    </a:lnTo>
                    <a:lnTo>
                      <a:pt x="645" y="0"/>
                    </a:lnTo>
                    <a:lnTo>
                      <a:pt x="614" y="0"/>
                    </a:lnTo>
                    <a:lnTo>
                      <a:pt x="582" y="0"/>
                    </a:lnTo>
                    <a:lnTo>
                      <a:pt x="551" y="0"/>
                    </a:lnTo>
                    <a:lnTo>
                      <a:pt x="521" y="0"/>
                    </a:lnTo>
                    <a:lnTo>
                      <a:pt x="489" y="0"/>
                    </a:lnTo>
                    <a:lnTo>
                      <a:pt x="458" y="0"/>
                    </a:lnTo>
                    <a:lnTo>
                      <a:pt x="427" y="0"/>
                    </a:lnTo>
                    <a:lnTo>
                      <a:pt x="395" y="0"/>
                    </a:lnTo>
                    <a:lnTo>
                      <a:pt x="365" y="0"/>
                    </a:lnTo>
                    <a:lnTo>
                      <a:pt x="334" y="0"/>
                    </a:lnTo>
                    <a:lnTo>
                      <a:pt x="302" y="0"/>
                    </a:lnTo>
                    <a:lnTo>
                      <a:pt x="271" y="0"/>
                    </a:lnTo>
                    <a:lnTo>
                      <a:pt x="240" y="0"/>
                    </a:lnTo>
                    <a:lnTo>
                      <a:pt x="208" y="0"/>
                    </a:lnTo>
                    <a:lnTo>
                      <a:pt x="178" y="0"/>
                    </a:lnTo>
                    <a:lnTo>
                      <a:pt x="147" y="0"/>
                    </a:lnTo>
                    <a:lnTo>
                      <a:pt x="115" y="0"/>
                    </a:lnTo>
                    <a:lnTo>
                      <a:pt x="84" y="0"/>
                    </a:lnTo>
                    <a:lnTo>
                      <a:pt x="53" y="0"/>
                    </a:lnTo>
                    <a:lnTo>
                      <a:pt x="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0" name="Freeform 264"/>
              <p:cNvSpPr>
                <a:spLocks/>
              </p:cNvSpPr>
              <p:nvPr/>
            </p:nvSpPr>
            <p:spPr bwMode="auto">
              <a:xfrm>
                <a:off x="602" y="4073"/>
                <a:ext cx="468" cy="171"/>
              </a:xfrm>
              <a:custGeom>
                <a:avLst/>
                <a:gdLst>
                  <a:gd name="T0" fmla="*/ 1 w 767"/>
                  <a:gd name="T1" fmla="*/ 0 h 309"/>
                  <a:gd name="T2" fmla="*/ 1 w 767"/>
                  <a:gd name="T3" fmla="*/ 2 h 309"/>
                  <a:gd name="T4" fmla="*/ 1 w 767"/>
                  <a:gd name="T5" fmla="*/ 5 h 309"/>
                  <a:gd name="T6" fmla="*/ 1 w 767"/>
                  <a:gd name="T7" fmla="*/ 8 h 309"/>
                  <a:gd name="T8" fmla="*/ 0 w 767"/>
                  <a:gd name="T9" fmla="*/ 11 h 309"/>
                  <a:gd name="T10" fmla="*/ 1 w 767"/>
                  <a:gd name="T11" fmla="*/ 13 h 309"/>
                  <a:gd name="T12" fmla="*/ 1 w 767"/>
                  <a:gd name="T13" fmla="*/ 15 h 309"/>
                  <a:gd name="T14" fmla="*/ 1 w 767"/>
                  <a:gd name="T15" fmla="*/ 18 h 309"/>
                  <a:gd name="T16" fmla="*/ 0 w 767"/>
                  <a:gd name="T17" fmla="*/ 20 h 309"/>
                  <a:gd name="T18" fmla="*/ 1 w 767"/>
                  <a:gd name="T19" fmla="*/ 23 h 309"/>
                  <a:gd name="T20" fmla="*/ 1 w 767"/>
                  <a:gd name="T21" fmla="*/ 25 h 309"/>
                  <a:gd name="T22" fmla="*/ 2 w 767"/>
                  <a:gd name="T23" fmla="*/ 28 h 309"/>
                  <a:gd name="T24" fmla="*/ 3 w 767"/>
                  <a:gd name="T25" fmla="*/ 29 h 309"/>
                  <a:gd name="T26" fmla="*/ 7 w 767"/>
                  <a:gd name="T27" fmla="*/ 29 h 309"/>
                  <a:gd name="T28" fmla="*/ 12 w 767"/>
                  <a:gd name="T29" fmla="*/ 29 h 309"/>
                  <a:gd name="T30" fmla="*/ 16 w 767"/>
                  <a:gd name="T31" fmla="*/ 28 h 309"/>
                  <a:gd name="T32" fmla="*/ 21 w 767"/>
                  <a:gd name="T33" fmla="*/ 29 h 309"/>
                  <a:gd name="T34" fmla="*/ 25 w 767"/>
                  <a:gd name="T35" fmla="*/ 29 h 309"/>
                  <a:gd name="T36" fmla="*/ 29 w 767"/>
                  <a:gd name="T37" fmla="*/ 28 h 309"/>
                  <a:gd name="T38" fmla="*/ 31 w 767"/>
                  <a:gd name="T39" fmla="*/ 28 h 309"/>
                  <a:gd name="T40" fmla="*/ 33 w 767"/>
                  <a:gd name="T41" fmla="*/ 28 h 309"/>
                  <a:gd name="T42" fmla="*/ 38 w 767"/>
                  <a:gd name="T43" fmla="*/ 28 h 309"/>
                  <a:gd name="T44" fmla="*/ 41 w 767"/>
                  <a:gd name="T45" fmla="*/ 27 h 309"/>
                  <a:gd name="T46" fmla="*/ 46 w 767"/>
                  <a:gd name="T47" fmla="*/ 26 h 309"/>
                  <a:gd name="T48" fmla="*/ 48 w 767"/>
                  <a:gd name="T49" fmla="*/ 25 h 309"/>
                  <a:gd name="T50" fmla="*/ 51 w 767"/>
                  <a:gd name="T51" fmla="*/ 25 h 309"/>
                  <a:gd name="T52" fmla="*/ 55 w 767"/>
                  <a:gd name="T53" fmla="*/ 25 h 309"/>
                  <a:gd name="T54" fmla="*/ 59 w 767"/>
                  <a:gd name="T55" fmla="*/ 25 h 309"/>
                  <a:gd name="T56" fmla="*/ 63 w 767"/>
                  <a:gd name="T57" fmla="*/ 24 h 309"/>
                  <a:gd name="T58" fmla="*/ 66 w 767"/>
                  <a:gd name="T59" fmla="*/ 23 h 309"/>
                  <a:gd name="T60" fmla="*/ 68 w 767"/>
                  <a:gd name="T61" fmla="*/ 23 h 309"/>
                  <a:gd name="T62" fmla="*/ 72 w 767"/>
                  <a:gd name="T63" fmla="*/ 22 h 309"/>
                  <a:gd name="T64" fmla="*/ 76 w 767"/>
                  <a:gd name="T65" fmla="*/ 20 h 309"/>
                  <a:gd name="T66" fmla="*/ 76 w 767"/>
                  <a:gd name="T67" fmla="*/ 20 h 309"/>
                  <a:gd name="T68" fmla="*/ 81 w 767"/>
                  <a:gd name="T69" fmla="*/ 19 h 309"/>
                  <a:gd name="T70" fmla="*/ 84 w 767"/>
                  <a:gd name="T71" fmla="*/ 18 h 309"/>
                  <a:gd name="T72" fmla="*/ 85 w 767"/>
                  <a:gd name="T73" fmla="*/ 18 h 309"/>
                  <a:gd name="T74" fmla="*/ 89 w 767"/>
                  <a:gd name="T75" fmla="*/ 15 h 309"/>
                  <a:gd name="T76" fmla="*/ 90 w 767"/>
                  <a:gd name="T77" fmla="*/ 15 h 309"/>
                  <a:gd name="T78" fmla="*/ 93 w 767"/>
                  <a:gd name="T79" fmla="*/ 13 h 309"/>
                  <a:gd name="T80" fmla="*/ 94 w 767"/>
                  <a:gd name="T81" fmla="*/ 13 h 309"/>
                  <a:gd name="T82" fmla="*/ 98 w 767"/>
                  <a:gd name="T83" fmla="*/ 11 h 309"/>
                  <a:gd name="T84" fmla="*/ 98 w 767"/>
                  <a:gd name="T85" fmla="*/ 10 h 309"/>
                  <a:gd name="T86" fmla="*/ 101 w 767"/>
                  <a:gd name="T87" fmla="*/ 8 h 309"/>
                  <a:gd name="T88" fmla="*/ 103 w 767"/>
                  <a:gd name="T89" fmla="*/ 7 h 309"/>
                  <a:gd name="T90" fmla="*/ 104 w 767"/>
                  <a:gd name="T91" fmla="*/ 5 h 309"/>
                  <a:gd name="T92" fmla="*/ 107 w 767"/>
                  <a:gd name="T93" fmla="*/ 2 h 309"/>
                  <a:gd name="T94" fmla="*/ 107 w 767"/>
                  <a:gd name="T95" fmla="*/ 0 h 3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7"/>
                  <a:gd name="T145" fmla="*/ 0 h 309"/>
                  <a:gd name="T146" fmla="*/ 767 w 767"/>
                  <a:gd name="T147" fmla="*/ 309 h 3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7" h="309">
                    <a:moveTo>
                      <a:pt x="1" y="0"/>
                    </a:moveTo>
                    <a:lnTo>
                      <a:pt x="1" y="28"/>
                    </a:lnTo>
                    <a:lnTo>
                      <a:pt x="1" y="54"/>
                    </a:lnTo>
                    <a:lnTo>
                      <a:pt x="1" y="82"/>
                    </a:lnTo>
                    <a:lnTo>
                      <a:pt x="0" y="110"/>
                    </a:lnTo>
                    <a:lnTo>
                      <a:pt x="1" y="137"/>
                    </a:lnTo>
                    <a:lnTo>
                      <a:pt x="1" y="164"/>
                    </a:lnTo>
                    <a:lnTo>
                      <a:pt x="1" y="192"/>
                    </a:lnTo>
                    <a:lnTo>
                      <a:pt x="0" y="219"/>
                    </a:lnTo>
                    <a:lnTo>
                      <a:pt x="2" y="246"/>
                    </a:lnTo>
                    <a:lnTo>
                      <a:pt x="10" y="274"/>
                    </a:lnTo>
                    <a:lnTo>
                      <a:pt x="20" y="301"/>
                    </a:lnTo>
                    <a:lnTo>
                      <a:pt x="22" y="306"/>
                    </a:lnTo>
                    <a:lnTo>
                      <a:pt x="53" y="306"/>
                    </a:lnTo>
                    <a:lnTo>
                      <a:pt x="84" y="305"/>
                    </a:lnTo>
                    <a:lnTo>
                      <a:pt x="115" y="303"/>
                    </a:lnTo>
                    <a:lnTo>
                      <a:pt x="147" y="307"/>
                    </a:lnTo>
                    <a:lnTo>
                      <a:pt x="178" y="309"/>
                    </a:lnTo>
                    <a:lnTo>
                      <a:pt x="208" y="304"/>
                    </a:lnTo>
                    <a:lnTo>
                      <a:pt x="224" y="301"/>
                    </a:lnTo>
                    <a:lnTo>
                      <a:pt x="240" y="300"/>
                    </a:lnTo>
                    <a:lnTo>
                      <a:pt x="271" y="295"/>
                    </a:lnTo>
                    <a:lnTo>
                      <a:pt x="302" y="287"/>
                    </a:lnTo>
                    <a:lnTo>
                      <a:pt x="334" y="277"/>
                    </a:lnTo>
                    <a:lnTo>
                      <a:pt x="344" y="274"/>
                    </a:lnTo>
                    <a:lnTo>
                      <a:pt x="365" y="271"/>
                    </a:lnTo>
                    <a:lnTo>
                      <a:pt x="395" y="269"/>
                    </a:lnTo>
                    <a:lnTo>
                      <a:pt x="427" y="263"/>
                    </a:lnTo>
                    <a:lnTo>
                      <a:pt x="458" y="254"/>
                    </a:lnTo>
                    <a:lnTo>
                      <a:pt x="475" y="246"/>
                    </a:lnTo>
                    <a:lnTo>
                      <a:pt x="489" y="243"/>
                    </a:lnTo>
                    <a:lnTo>
                      <a:pt x="521" y="233"/>
                    </a:lnTo>
                    <a:lnTo>
                      <a:pt x="550" y="219"/>
                    </a:lnTo>
                    <a:lnTo>
                      <a:pt x="551" y="219"/>
                    </a:lnTo>
                    <a:lnTo>
                      <a:pt x="582" y="207"/>
                    </a:lnTo>
                    <a:lnTo>
                      <a:pt x="608" y="192"/>
                    </a:lnTo>
                    <a:lnTo>
                      <a:pt x="614" y="189"/>
                    </a:lnTo>
                    <a:lnTo>
                      <a:pt x="645" y="166"/>
                    </a:lnTo>
                    <a:lnTo>
                      <a:pt x="648" y="164"/>
                    </a:lnTo>
                    <a:lnTo>
                      <a:pt x="676" y="138"/>
                    </a:lnTo>
                    <a:lnTo>
                      <a:pt x="677" y="137"/>
                    </a:lnTo>
                    <a:lnTo>
                      <a:pt x="705" y="110"/>
                    </a:lnTo>
                    <a:lnTo>
                      <a:pt x="707" y="108"/>
                    </a:lnTo>
                    <a:lnTo>
                      <a:pt x="731" y="82"/>
                    </a:lnTo>
                    <a:lnTo>
                      <a:pt x="738" y="71"/>
                    </a:lnTo>
                    <a:lnTo>
                      <a:pt x="753" y="54"/>
                    </a:lnTo>
                    <a:lnTo>
                      <a:pt x="767" y="28"/>
                    </a:lnTo>
                    <a:lnTo>
                      <a:pt x="767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1" name="Freeform 265"/>
              <p:cNvSpPr>
                <a:spLocks/>
              </p:cNvSpPr>
              <p:nvPr/>
            </p:nvSpPr>
            <p:spPr bwMode="auto">
              <a:xfrm>
                <a:off x="604" y="4073"/>
                <a:ext cx="456" cy="155"/>
              </a:xfrm>
              <a:custGeom>
                <a:avLst/>
                <a:gdLst>
                  <a:gd name="T0" fmla="*/ 0 w 746"/>
                  <a:gd name="T1" fmla="*/ 2 h 281"/>
                  <a:gd name="T2" fmla="*/ 0 w 746"/>
                  <a:gd name="T3" fmla="*/ 8 h 281"/>
                  <a:gd name="T4" fmla="*/ 0 w 746"/>
                  <a:gd name="T5" fmla="*/ 13 h 281"/>
                  <a:gd name="T6" fmla="*/ 0 w 746"/>
                  <a:gd name="T7" fmla="*/ 18 h 281"/>
                  <a:gd name="T8" fmla="*/ 1 w 746"/>
                  <a:gd name="T9" fmla="*/ 23 h 281"/>
                  <a:gd name="T10" fmla="*/ 2 w 746"/>
                  <a:gd name="T11" fmla="*/ 25 h 281"/>
                  <a:gd name="T12" fmla="*/ 11 w 746"/>
                  <a:gd name="T13" fmla="*/ 25 h 281"/>
                  <a:gd name="T14" fmla="*/ 20 w 746"/>
                  <a:gd name="T15" fmla="*/ 26 h 281"/>
                  <a:gd name="T16" fmla="*/ 28 w 746"/>
                  <a:gd name="T17" fmla="*/ 26 h 281"/>
                  <a:gd name="T18" fmla="*/ 34 w 746"/>
                  <a:gd name="T19" fmla="*/ 25 h 281"/>
                  <a:gd name="T20" fmla="*/ 42 w 746"/>
                  <a:gd name="T21" fmla="*/ 25 h 281"/>
                  <a:gd name="T22" fmla="*/ 50 w 746"/>
                  <a:gd name="T23" fmla="*/ 24 h 281"/>
                  <a:gd name="T24" fmla="*/ 58 w 746"/>
                  <a:gd name="T25" fmla="*/ 23 h 281"/>
                  <a:gd name="T26" fmla="*/ 63 w 746"/>
                  <a:gd name="T27" fmla="*/ 22 h 281"/>
                  <a:gd name="T28" fmla="*/ 72 w 746"/>
                  <a:gd name="T29" fmla="*/ 20 h 281"/>
                  <a:gd name="T30" fmla="*/ 76 w 746"/>
                  <a:gd name="T31" fmla="*/ 19 h 281"/>
                  <a:gd name="T32" fmla="*/ 81 w 746"/>
                  <a:gd name="T33" fmla="*/ 18 h 281"/>
                  <a:gd name="T34" fmla="*/ 87 w 746"/>
                  <a:gd name="T35" fmla="*/ 15 h 281"/>
                  <a:gd name="T36" fmla="*/ 91 w 746"/>
                  <a:gd name="T37" fmla="*/ 13 h 281"/>
                  <a:gd name="T38" fmla="*/ 95 w 746"/>
                  <a:gd name="T39" fmla="*/ 10 h 281"/>
                  <a:gd name="T40" fmla="*/ 98 w 746"/>
                  <a:gd name="T41" fmla="*/ 8 h 281"/>
                  <a:gd name="T42" fmla="*/ 102 w 746"/>
                  <a:gd name="T43" fmla="*/ 4 h 281"/>
                  <a:gd name="T44" fmla="*/ 105 w 746"/>
                  <a:gd name="T45" fmla="*/ 0 h 281"/>
                  <a:gd name="T46" fmla="*/ 94 w 746"/>
                  <a:gd name="T47" fmla="*/ 0 h 281"/>
                  <a:gd name="T48" fmla="*/ 85 w 746"/>
                  <a:gd name="T49" fmla="*/ 0 h 281"/>
                  <a:gd name="T50" fmla="*/ 76 w 746"/>
                  <a:gd name="T51" fmla="*/ 0 h 281"/>
                  <a:gd name="T52" fmla="*/ 68 w 746"/>
                  <a:gd name="T53" fmla="*/ 0 h 281"/>
                  <a:gd name="T54" fmla="*/ 59 w 746"/>
                  <a:gd name="T55" fmla="*/ 0 h 281"/>
                  <a:gd name="T56" fmla="*/ 50 w 746"/>
                  <a:gd name="T57" fmla="*/ 0 h 281"/>
                  <a:gd name="T58" fmla="*/ 42 w 746"/>
                  <a:gd name="T59" fmla="*/ 0 h 281"/>
                  <a:gd name="T60" fmla="*/ 33 w 746"/>
                  <a:gd name="T61" fmla="*/ 0 h 281"/>
                  <a:gd name="T62" fmla="*/ 24 w 746"/>
                  <a:gd name="T63" fmla="*/ 0 h 281"/>
                  <a:gd name="T64" fmla="*/ 15 w 746"/>
                  <a:gd name="T65" fmla="*/ 0 h 281"/>
                  <a:gd name="T66" fmla="*/ 7 w 746"/>
                  <a:gd name="T67" fmla="*/ 0 h 281"/>
                  <a:gd name="T68" fmla="*/ 1 w 746"/>
                  <a:gd name="T69" fmla="*/ 0 h 2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6"/>
                  <a:gd name="T106" fmla="*/ 0 h 281"/>
                  <a:gd name="T107" fmla="*/ 746 w 746"/>
                  <a:gd name="T108" fmla="*/ 281 h 2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6" h="281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6" y="274"/>
                    </a:lnTo>
                    <a:lnTo>
                      <a:pt x="17" y="276"/>
                    </a:lnTo>
                    <a:lnTo>
                      <a:pt x="48" y="281"/>
                    </a:lnTo>
                    <a:lnTo>
                      <a:pt x="79" y="277"/>
                    </a:lnTo>
                    <a:lnTo>
                      <a:pt x="110" y="277"/>
                    </a:lnTo>
                    <a:lnTo>
                      <a:pt x="142" y="281"/>
                    </a:lnTo>
                    <a:lnTo>
                      <a:pt x="173" y="281"/>
                    </a:lnTo>
                    <a:lnTo>
                      <a:pt x="203" y="281"/>
                    </a:lnTo>
                    <a:lnTo>
                      <a:pt x="235" y="276"/>
                    </a:lnTo>
                    <a:lnTo>
                      <a:pt x="247" y="274"/>
                    </a:lnTo>
                    <a:lnTo>
                      <a:pt x="266" y="271"/>
                    </a:lnTo>
                    <a:lnTo>
                      <a:pt x="297" y="267"/>
                    </a:lnTo>
                    <a:lnTo>
                      <a:pt x="329" y="262"/>
                    </a:lnTo>
                    <a:lnTo>
                      <a:pt x="360" y="258"/>
                    </a:lnTo>
                    <a:lnTo>
                      <a:pt x="390" y="255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53" y="239"/>
                    </a:lnTo>
                    <a:lnTo>
                      <a:pt x="484" y="230"/>
                    </a:lnTo>
                    <a:lnTo>
                      <a:pt x="511" y="219"/>
                    </a:lnTo>
                    <a:lnTo>
                      <a:pt x="516" y="218"/>
                    </a:lnTo>
                    <a:lnTo>
                      <a:pt x="546" y="206"/>
                    </a:lnTo>
                    <a:lnTo>
                      <a:pt x="577" y="192"/>
                    </a:lnTo>
                    <a:lnTo>
                      <a:pt x="577" y="191"/>
                    </a:lnTo>
                    <a:lnTo>
                      <a:pt x="609" y="175"/>
                    </a:lnTo>
                    <a:lnTo>
                      <a:pt x="622" y="164"/>
                    </a:lnTo>
                    <a:lnTo>
                      <a:pt x="640" y="149"/>
                    </a:lnTo>
                    <a:lnTo>
                      <a:pt x="653" y="137"/>
                    </a:lnTo>
                    <a:lnTo>
                      <a:pt x="671" y="119"/>
                    </a:lnTo>
                    <a:lnTo>
                      <a:pt x="682" y="110"/>
                    </a:lnTo>
                    <a:lnTo>
                      <a:pt x="702" y="85"/>
                    </a:lnTo>
                    <a:lnTo>
                      <a:pt x="704" y="82"/>
                    </a:lnTo>
                    <a:lnTo>
                      <a:pt x="728" y="54"/>
                    </a:lnTo>
                    <a:lnTo>
                      <a:pt x="733" y="44"/>
                    </a:lnTo>
                    <a:lnTo>
                      <a:pt x="746" y="28"/>
                    </a:lnTo>
                    <a:lnTo>
                      <a:pt x="746" y="0"/>
                    </a:lnTo>
                    <a:lnTo>
                      <a:pt x="702" y="0"/>
                    </a:lnTo>
                    <a:lnTo>
                      <a:pt x="671" y="0"/>
                    </a:lnTo>
                    <a:lnTo>
                      <a:pt x="640" y="0"/>
                    </a:lnTo>
                    <a:lnTo>
                      <a:pt x="609" y="0"/>
                    </a:lnTo>
                    <a:lnTo>
                      <a:pt x="577" y="0"/>
                    </a:lnTo>
                    <a:lnTo>
                      <a:pt x="546" y="0"/>
                    </a:lnTo>
                    <a:lnTo>
                      <a:pt x="516" y="0"/>
                    </a:lnTo>
                    <a:lnTo>
                      <a:pt x="484" y="0"/>
                    </a:lnTo>
                    <a:lnTo>
                      <a:pt x="453" y="0"/>
                    </a:lnTo>
                    <a:lnTo>
                      <a:pt x="422" y="0"/>
                    </a:lnTo>
                    <a:lnTo>
                      <a:pt x="390" y="0"/>
                    </a:lnTo>
                    <a:lnTo>
                      <a:pt x="360" y="0"/>
                    </a:lnTo>
                    <a:lnTo>
                      <a:pt x="329" y="0"/>
                    </a:lnTo>
                    <a:lnTo>
                      <a:pt x="297" y="0"/>
                    </a:lnTo>
                    <a:lnTo>
                      <a:pt x="266" y="0"/>
                    </a:lnTo>
                    <a:lnTo>
                      <a:pt x="235" y="0"/>
                    </a:lnTo>
                    <a:lnTo>
                      <a:pt x="203" y="0"/>
                    </a:lnTo>
                    <a:lnTo>
                      <a:pt x="173" y="0"/>
                    </a:lnTo>
                    <a:lnTo>
                      <a:pt x="142" y="0"/>
                    </a:lnTo>
                    <a:lnTo>
                      <a:pt x="110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2" name="Freeform 266"/>
              <p:cNvSpPr>
                <a:spLocks/>
              </p:cNvSpPr>
              <p:nvPr/>
            </p:nvSpPr>
            <p:spPr bwMode="auto">
              <a:xfrm>
                <a:off x="604" y="4073"/>
                <a:ext cx="456" cy="155"/>
              </a:xfrm>
              <a:custGeom>
                <a:avLst/>
                <a:gdLst>
                  <a:gd name="T0" fmla="*/ 1 w 746"/>
                  <a:gd name="T1" fmla="*/ 0 h 281"/>
                  <a:gd name="T2" fmla="*/ 0 w 746"/>
                  <a:gd name="T3" fmla="*/ 2 h 281"/>
                  <a:gd name="T4" fmla="*/ 0 w 746"/>
                  <a:gd name="T5" fmla="*/ 5 h 281"/>
                  <a:gd name="T6" fmla="*/ 0 w 746"/>
                  <a:gd name="T7" fmla="*/ 8 h 281"/>
                  <a:gd name="T8" fmla="*/ 0 w 746"/>
                  <a:gd name="T9" fmla="*/ 10 h 281"/>
                  <a:gd name="T10" fmla="*/ 0 w 746"/>
                  <a:gd name="T11" fmla="*/ 13 h 281"/>
                  <a:gd name="T12" fmla="*/ 0 w 746"/>
                  <a:gd name="T13" fmla="*/ 15 h 281"/>
                  <a:gd name="T14" fmla="*/ 0 w 746"/>
                  <a:gd name="T15" fmla="*/ 18 h 281"/>
                  <a:gd name="T16" fmla="*/ 0 w 746"/>
                  <a:gd name="T17" fmla="*/ 20 h 281"/>
                  <a:gd name="T18" fmla="*/ 1 w 746"/>
                  <a:gd name="T19" fmla="*/ 23 h 281"/>
                  <a:gd name="T20" fmla="*/ 2 w 746"/>
                  <a:gd name="T21" fmla="*/ 25 h 281"/>
                  <a:gd name="T22" fmla="*/ 2 w 746"/>
                  <a:gd name="T23" fmla="*/ 25 h 281"/>
                  <a:gd name="T24" fmla="*/ 7 w 746"/>
                  <a:gd name="T25" fmla="*/ 26 h 281"/>
                  <a:gd name="T26" fmla="*/ 11 w 746"/>
                  <a:gd name="T27" fmla="*/ 25 h 281"/>
                  <a:gd name="T28" fmla="*/ 15 w 746"/>
                  <a:gd name="T29" fmla="*/ 25 h 281"/>
                  <a:gd name="T30" fmla="*/ 20 w 746"/>
                  <a:gd name="T31" fmla="*/ 26 h 281"/>
                  <a:gd name="T32" fmla="*/ 24 w 746"/>
                  <a:gd name="T33" fmla="*/ 26 h 281"/>
                  <a:gd name="T34" fmla="*/ 28 w 746"/>
                  <a:gd name="T35" fmla="*/ 26 h 281"/>
                  <a:gd name="T36" fmla="*/ 33 w 746"/>
                  <a:gd name="T37" fmla="*/ 25 h 281"/>
                  <a:gd name="T38" fmla="*/ 34 w 746"/>
                  <a:gd name="T39" fmla="*/ 25 h 281"/>
                  <a:gd name="T40" fmla="*/ 37 w 746"/>
                  <a:gd name="T41" fmla="*/ 25 h 281"/>
                  <a:gd name="T42" fmla="*/ 42 w 746"/>
                  <a:gd name="T43" fmla="*/ 25 h 281"/>
                  <a:gd name="T44" fmla="*/ 46 w 746"/>
                  <a:gd name="T45" fmla="*/ 24 h 281"/>
                  <a:gd name="T46" fmla="*/ 50 w 746"/>
                  <a:gd name="T47" fmla="*/ 24 h 281"/>
                  <a:gd name="T48" fmla="*/ 54 w 746"/>
                  <a:gd name="T49" fmla="*/ 24 h 281"/>
                  <a:gd name="T50" fmla="*/ 58 w 746"/>
                  <a:gd name="T51" fmla="*/ 23 h 281"/>
                  <a:gd name="T52" fmla="*/ 59 w 746"/>
                  <a:gd name="T53" fmla="*/ 23 h 281"/>
                  <a:gd name="T54" fmla="*/ 63 w 746"/>
                  <a:gd name="T55" fmla="*/ 22 h 281"/>
                  <a:gd name="T56" fmla="*/ 68 w 746"/>
                  <a:gd name="T57" fmla="*/ 22 h 281"/>
                  <a:gd name="T58" fmla="*/ 72 w 746"/>
                  <a:gd name="T59" fmla="*/ 20 h 281"/>
                  <a:gd name="T60" fmla="*/ 72 w 746"/>
                  <a:gd name="T61" fmla="*/ 20 h 281"/>
                  <a:gd name="T62" fmla="*/ 76 w 746"/>
                  <a:gd name="T63" fmla="*/ 19 h 281"/>
                  <a:gd name="T64" fmla="*/ 81 w 746"/>
                  <a:gd name="T65" fmla="*/ 18 h 281"/>
                  <a:gd name="T66" fmla="*/ 81 w 746"/>
                  <a:gd name="T67" fmla="*/ 18 h 281"/>
                  <a:gd name="T68" fmla="*/ 85 w 746"/>
                  <a:gd name="T69" fmla="*/ 17 h 281"/>
                  <a:gd name="T70" fmla="*/ 87 w 746"/>
                  <a:gd name="T71" fmla="*/ 15 h 281"/>
                  <a:gd name="T72" fmla="*/ 89 w 746"/>
                  <a:gd name="T73" fmla="*/ 14 h 281"/>
                  <a:gd name="T74" fmla="*/ 91 w 746"/>
                  <a:gd name="T75" fmla="*/ 13 h 281"/>
                  <a:gd name="T76" fmla="*/ 94 w 746"/>
                  <a:gd name="T77" fmla="*/ 11 h 281"/>
                  <a:gd name="T78" fmla="*/ 95 w 746"/>
                  <a:gd name="T79" fmla="*/ 10 h 281"/>
                  <a:gd name="T80" fmla="*/ 98 w 746"/>
                  <a:gd name="T81" fmla="*/ 8 h 281"/>
                  <a:gd name="T82" fmla="*/ 98 w 746"/>
                  <a:gd name="T83" fmla="*/ 8 h 281"/>
                  <a:gd name="T84" fmla="*/ 101 w 746"/>
                  <a:gd name="T85" fmla="*/ 5 h 281"/>
                  <a:gd name="T86" fmla="*/ 102 w 746"/>
                  <a:gd name="T87" fmla="*/ 4 h 281"/>
                  <a:gd name="T88" fmla="*/ 105 w 746"/>
                  <a:gd name="T89" fmla="*/ 2 h 281"/>
                  <a:gd name="T90" fmla="*/ 105 w 746"/>
                  <a:gd name="T91" fmla="*/ 0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46"/>
                  <a:gd name="T139" fmla="*/ 0 h 281"/>
                  <a:gd name="T140" fmla="*/ 746 w 746"/>
                  <a:gd name="T141" fmla="*/ 281 h 28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46" h="281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6" y="274"/>
                    </a:lnTo>
                    <a:lnTo>
                      <a:pt x="17" y="276"/>
                    </a:lnTo>
                    <a:lnTo>
                      <a:pt x="48" y="281"/>
                    </a:lnTo>
                    <a:lnTo>
                      <a:pt x="79" y="277"/>
                    </a:lnTo>
                    <a:lnTo>
                      <a:pt x="110" y="277"/>
                    </a:lnTo>
                    <a:lnTo>
                      <a:pt x="142" y="281"/>
                    </a:lnTo>
                    <a:lnTo>
                      <a:pt x="173" y="281"/>
                    </a:lnTo>
                    <a:lnTo>
                      <a:pt x="203" y="281"/>
                    </a:lnTo>
                    <a:lnTo>
                      <a:pt x="235" y="276"/>
                    </a:lnTo>
                    <a:lnTo>
                      <a:pt x="247" y="274"/>
                    </a:lnTo>
                    <a:lnTo>
                      <a:pt x="266" y="271"/>
                    </a:lnTo>
                    <a:lnTo>
                      <a:pt x="297" y="267"/>
                    </a:lnTo>
                    <a:lnTo>
                      <a:pt x="329" y="262"/>
                    </a:lnTo>
                    <a:lnTo>
                      <a:pt x="360" y="258"/>
                    </a:lnTo>
                    <a:lnTo>
                      <a:pt x="390" y="255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53" y="239"/>
                    </a:lnTo>
                    <a:lnTo>
                      <a:pt x="484" y="230"/>
                    </a:lnTo>
                    <a:lnTo>
                      <a:pt x="511" y="219"/>
                    </a:lnTo>
                    <a:lnTo>
                      <a:pt x="516" y="218"/>
                    </a:lnTo>
                    <a:lnTo>
                      <a:pt x="546" y="206"/>
                    </a:lnTo>
                    <a:lnTo>
                      <a:pt x="577" y="192"/>
                    </a:lnTo>
                    <a:lnTo>
                      <a:pt x="577" y="191"/>
                    </a:lnTo>
                    <a:lnTo>
                      <a:pt x="609" y="175"/>
                    </a:lnTo>
                    <a:lnTo>
                      <a:pt x="622" y="164"/>
                    </a:lnTo>
                    <a:lnTo>
                      <a:pt x="640" y="149"/>
                    </a:lnTo>
                    <a:lnTo>
                      <a:pt x="653" y="137"/>
                    </a:lnTo>
                    <a:lnTo>
                      <a:pt x="671" y="119"/>
                    </a:lnTo>
                    <a:lnTo>
                      <a:pt x="682" y="110"/>
                    </a:lnTo>
                    <a:lnTo>
                      <a:pt x="702" y="85"/>
                    </a:lnTo>
                    <a:lnTo>
                      <a:pt x="704" y="82"/>
                    </a:lnTo>
                    <a:lnTo>
                      <a:pt x="728" y="54"/>
                    </a:lnTo>
                    <a:lnTo>
                      <a:pt x="733" y="44"/>
                    </a:lnTo>
                    <a:lnTo>
                      <a:pt x="746" y="28"/>
                    </a:lnTo>
                    <a:lnTo>
                      <a:pt x="74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3" name="Freeform 267"/>
              <p:cNvSpPr>
                <a:spLocks/>
              </p:cNvSpPr>
              <p:nvPr/>
            </p:nvSpPr>
            <p:spPr bwMode="auto">
              <a:xfrm>
                <a:off x="608" y="4073"/>
                <a:ext cx="442" cy="148"/>
              </a:xfrm>
              <a:custGeom>
                <a:avLst/>
                <a:gdLst>
                  <a:gd name="T0" fmla="*/ 0 w 725"/>
                  <a:gd name="T1" fmla="*/ 3 h 267"/>
                  <a:gd name="T2" fmla="*/ 0 w 725"/>
                  <a:gd name="T3" fmla="*/ 8 h 267"/>
                  <a:gd name="T4" fmla="*/ 0 w 725"/>
                  <a:gd name="T5" fmla="*/ 13 h 267"/>
                  <a:gd name="T6" fmla="*/ 0 w 725"/>
                  <a:gd name="T7" fmla="*/ 18 h 267"/>
                  <a:gd name="T8" fmla="*/ 1 w 725"/>
                  <a:gd name="T9" fmla="*/ 23 h 267"/>
                  <a:gd name="T10" fmla="*/ 6 w 725"/>
                  <a:gd name="T11" fmla="*/ 25 h 267"/>
                  <a:gd name="T12" fmla="*/ 15 w 725"/>
                  <a:gd name="T13" fmla="*/ 25 h 267"/>
                  <a:gd name="T14" fmla="*/ 23 w 725"/>
                  <a:gd name="T15" fmla="*/ 25 h 267"/>
                  <a:gd name="T16" fmla="*/ 32 w 725"/>
                  <a:gd name="T17" fmla="*/ 25 h 267"/>
                  <a:gd name="T18" fmla="*/ 40 w 725"/>
                  <a:gd name="T19" fmla="*/ 24 h 267"/>
                  <a:gd name="T20" fmla="*/ 47 w 725"/>
                  <a:gd name="T21" fmla="*/ 23 h 267"/>
                  <a:gd name="T22" fmla="*/ 53 w 725"/>
                  <a:gd name="T23" fmla="*/ 23 h 267"/>
                  <a:gd name="T24" fmla="*/ 62 w 725"/>
                  <a:gd name="T25" fmla="*/ 22 h 267"/>
                  <a:gd name="T26" fmla="*/ 66 w 725"/>
                  <a:gd name="T27" fmla="*/ 21 h 267"/>
                  <a:gd name="T28" fmla="*/ 75 w 725"/>
                  <a:gd name="T29" fmla="*/ 18 h 267"/>
                  <a:gd name="T30" fmla="*/ 79 w 725"/>
                  <a:gd name="T31" fmla="*/ 17 h 267"/>
                  <a:gd name="T32" fmla="*/ 84 w 725"/>
                  <a:gd name="T33" fmla="*/ 15 h 267"/>
                  <a:gd name="T34" fmla="*/ 88 w 725"/>
                  <a:gd name="T35" fmla="*/ 13 h 267"/>
                  <a:gd name="T36" fmla="*/ 92 w 725"/>
                  <a:gd name="T37" fmla="*/ 10 h 267"/>
                  <a:gd name="T38" fmla="*/ 96 w 725"/>
                  <a:gd name="T39" fmla="*/ 7 h 267"/>
                  <a:gd name="T40" fmla="*/ 100 w 725"/>
                  <a:gd name="T41" fmla="*/ 3 h 267"/>
                  <a:gd name="T42" fmla="*/ 92 w 725"/>
                  <a:gd name="T43" fmla="*/ 0 h 267"/>
                  <a:gd name="T44" fmla="*/ 84 w 725"/>
                  <a:gd name="T45" fmla="*/ 0 h 267"/>
                  <a:gd name="T46" fmla="*/ 75 w 725"/>
                  <a:gd name="T47" fmla="*/ 0 h 267"/>
                  <a:gd name="T48" fmla="*/ 66 w 725"/>
                  <a:gd name="T49" fmla="*/ 0 h 267"/>
                  <a:gd name="T50" fmla="*/ 57 w 725"/>
                  <a:gd name="T51" fmla="*/ 0 h 267"/>
                  <a:gd name="T52" fmla="*/ 49 w 725"/>
                  <a:gd name="T53" fmla="*/ 0 h 267"/>
                  <a:gd name="T54" fmla="*/ 40 w 725"/>
                  <a:gd name="T55" fmla="*/ 0 h 267"/>
                  <a:gd name="T56" fmla="*/ 32 w 725"/>
                  <a:gd name="T57" fmla="*/ 0 h 267"/>
                  <a:gd name="T58" fmla="*/ 23 w 725"/>
                  <a:gd name="T59" fmla="*/ 0 h 267"/>
                  <a:gd name="T60" fmla="*/ 15 w 725"/>
                  <a:gd name="T61" fmla="*/ 0 h 267"/>
                  <a:gd name="T62" fmla="*/ 6 w 725"/>
                  <a:gd name="T63" fmla="*/ 0 h 267"/>
                  <a:gd name="T64" fmla="*/ 0 w 725"/>
                  <a:gd name="T65" fmla="*/ 0 h 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5"/>
                  <a:gd name="T100" fmla="*/ 0 h 267"/>
                  <a:gd name="T101" fmla="*/ 725 w 725"/>
                  <a:gd name="T102" fmla="*/ 267 h 2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5" h="267">
                    <a:moveTo>
                      <a:pt x="0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2" y="263"/>
                    </a:lnTo>
                    <a:lnTo>
                      <a:pt x="43" y="266"/>
                    </a:lnTo>
                    <a:lnTo>
                      <a:pt x="74" y="264"/>
                    </a:lnTo>
                    <a:lnTo>
                      <a:pt x="105" y="264"/>
                    </a:lnTo>
                    <a:lnTo>
                      <a:pt x="137" y="266"/>
                    </a:lnTo>
                    <a:lnTo>
                      <a:pt x="168" y="267"/>
                    </a:lnTo>
                    <a:lnTo>
                      <a:pt x="198" y="267"/>
                    </a:lnTo>
                    <a:lnTo>
                      <a:pt x="230" y="265"/>
                    </a:lnTo>
                    <a:lnTo>
                      <a:pt x="261" y="260"/>
                    </a:lnTo>
                    <a:lnTo>
                      <a:pt x="292" y="255"/>
                    </a:lnTo>
                    <a:lnTo>
                      <a:pt x="324" y="249"/>
                    </a:lnTo>
                    <a:lnTo>
                      <a:pt x="339" y="246"/>
                    </a:lnTo>
                    <a:lnTo>
                      <a:pt x="355" y="244"/>
                    </a:lnTo>
                    <a:lnTo>
                      <a:pt x="385" y="242"/>
                    </a:lnTo>
                    <a:lnTo>
                      <a:pt x="417" y="236"/>
                    </a:lnTo>
                    <a:lnTo>
                      <a:pt x="448" y="228"/>
                    </a:lnTo>
                    <a:lnTo>
                      <a:pt x="473" y="219"/>
                    </a:lnTo>
                    <a:lnTo>
                      <a:pt x="479" y="217"/>
                    </a:lnTo>
                    <a:lnTo>
                      <a:pt x="511" y="207"/>
                    </a:lnTo>
                    <a:lnTo>
                      <a:pt x="541" y="195"/>
                    </a:lnTo>
                    <a:lnTo>
                      <a:pt x="548" y="192"/>
                    </a:lnTo>
                    <a:lnTo>
                      <a:pt x="572" y="180"/>
                    </a:lnTo>
                    <a:lnTo>
                      <a:pt x="598" y="164"/>
                    </a:lnTo>
                    <a:lnTo>
                      <a:pt x="604" y="161"/>
                    </a:lnTo>
                    <a:lnTo>
                      <a:pt x="632" y="137"/>
                    </a:lnTo>
                    <a:lnTo>
                      <a:pt x="635" y="134"/>
                    </a:lnTo>
                    <a:lnTo>
                      <a:pt x="660" y="110"/>
                    </a:lnTo>
                    <a:lnTo>
                      <a:pt x="666" y="104"/>
                    </a:lnTo>
                    <a:lnTo>
                      <a:pt x="687" y="82"/>
                    </a:lnTo>
                    <a:lnTo>
                      <a:pt x="697" y="71"/>
                    </a:lnTo>
                    <a:lnTo>
                      <a:pt x="712" y="54"/>
                    </a:lnTo>
                    <a:lnTo>
                      <a:pt x="725" y="28"/>
                    </a:lnTo>
                    <a:lnTo>
                      <a:pt x="725" y="0"/>
                    </a:lnTo>
                    <a:lnTo>
                      <a:pt x="666" y="0"/>
                    </a:lnTo>
                    <a:lnTo>
                      <a:pt x="635" y="0"/>
                    </a:lnTo>
                    <a:lnTo>
                      <a:pt x="604" y="0"/>
                    </a:lnTo>
                    <a:lnTo>
                      <a:pt x="572" y="0"/>
                    </a:lnTo>
                    <a:lnTo>
                      <a:pt x="541" y="0"/>
                    </a:lnTo>
                    <a:lnTo>
                      <a:pt x="511" y="0"/>
                    </a:lnTo>
                    <a:lnTo>
                      <a:pt x="479" y="0"/>
                    </a:lnTo>
                    <a:lnTo>
                      <a:pt x="448" y="0"/>
                    </a:lnTo>
                    <a:lnTo>
                      <a:pt x="417" y="0"/>
                    </a:lnTo>
                    <a:lnTo>
                      <a:pt x="385" y="0"/>
                    </a:lnTo>
                    <a:lnTo>
                      <a:pt x="355" y="0"/>
                    </a:lnTo>
                    <a:lnTo>
                      <a:pt x="324" y="0"/>
                    </a:lnTo>
                    <a:lnTo>
                      <a:pt x="292" y="0"/>
                    </a:lnTo>
                    <a:lnTo>
                      <a:pt x="261" y="0"/>
                    </a:lnTo>
                    <a:lnTo>
                      <a:pt x="230" y="0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37" y="0"/>
                    </a:lnTo>
                    <a:lnTo>
                      <a:pt x="105" y="0"/>
                    </a:lnTo>
                    <a:lnTo>
                      <a:pt x="74" y="0"/>
                    </a:lnTo>
                    <a:lnTo>
                      <a:pt x="43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4" name="Freeform 268"/>
              <p:cNvSpPr>
                <a:spLocks/>
              </p:cNvSpPr>
              <p:nvPr/>
            </p:nvSpPr>
            <p:spPr bwMode="auto">
              <a:xfrm>
                <a:off x="608" y="4073"/>
                <a:ext cx="442" cy="148"/>
              </a:xfrm>
              <a:custGeom>
                <a:avLst/>
                <a:gdLst>
                  <a:gd name="T0" fmla="*/ 0 w 725"/>
                  <a:gd name="T1" fmla="*/ 0 h 267"/>
                  <a:gd name="T2" fmla="*/ 0 w 725"/>
                  <a:gd name="T3" fmla="*/ 3 h 267"/>
                  <a:gd name="T4" fmla="*/ 0 w 725"/>
                  <a:gd name="T5" fmla="*/ 5 h 267"/>
                  <a:gd name="T6" fmla="*/ 0 w 725"/>
                  <a:gd name="T7" fmla="*/ 8 h 267"/>
                  <a:gd name="T8" fmla="*/ 0 w 725"/>
                  <a:gd name="T9" fmla="*/ 11 h 267"/>
                  <a:gd name="T10" fmla="*/ 0 w 725"/>
                  <a:gd name="T11" fmla="*/ 13 h 267"/>
                  <a:gd name="T12" fmla="*/ 0 w 725"/>
                  <a:gd name="T13" fmla="*/ 16 h 267"/>
                  <a:gd name="T14" fmla="*/ 0 w 725"/>
                  <a:gd name="T15" fmla="*/ 18 h 267"/>
                  <a:gd name="T16" fmla="*/ 0 w 725"/>
                  <a:gd name="T17" fmla="*/ 21 h 267"/>
                  <a:gd name="T18" fmla="*/ 1 w 725"/>
                  <a:gd name="T19" fmla="*/ 23 h 267"/>
                  <a:gd name="T20" fmla="*/ 1 w 725"/>
                  <a:gd name="T21" fmla="*/ 25 h 267"/>
                  <a:gd name="T22" fmla="*/ 6 w 725"/>
                  <a:gd name="T23" fmla="*/ 25 h 267"/>
                  <a:gd name="T24" fmla="*/ 10 w 725"/>
                  <a:gd name="T25" fmla="*/ 25 h 267"/>
                  <a:gd name="T26" fmla="*/ 15 w 725"/>
                  <a:gd name="T27" fmla="*/ 25 h 267"/>
                  <a:gd name="T28" fmla="*/ 19 w 725"/>
                  <a:gd name="T29" fmla="*/ 25 h 267"/>
                  <a:gd name="T30" fmla="*/ 23 w 725"/>
                  <a:gd name="T31" fmla="*/ 25 h 267"/>
                  <a:gd name="T32" fmla="*/ 27 w 725"/>
                  <a:gd name="T33" fmla="*/ 25 h 267"/>
                  <a:gd name="T34" fmla="*/ 32 w 725"/>
                  <a:gd name="T35" fmla="*/ 25 h 267"/>
                  <a:gd name="T36" fmla="*/ 36 w 725"/>
                  <a:gd name="T37" fmla="*/ 24 h 267"/>
                  <a:gd name="T38" fmla="*/ 40 w 725"/>
                  <a:gd name="T39" fmla="*/ 24 h 267"/>
                  <a:gd name="T40" fmla="*/ 45 w 725"/>
                  <a:gd name="T41" fmla="*/ 23 h 267"/>
                  <a:gd name="T42" fmla="*/ 47 w 725"/>
                  <a:gd name="T43" fmla="*/ 23 h 267"/>
                  <a:gd name="T44" fmla="*/ 49 w 725"/>
                  <a:gd name="T45" fmla="*/ 23 h 267"/>
                  <a:gd name="T46" fmla="*/ 53 w 725"/>
                  <a:gd name="T47" fmla="*/ 23 h 267"/>
                  <a:gd name="T48" fmla="*/ 57 w 725"/>
                  <a:gd name="T49" fmla="*/ 22 h 267"/>
                  <a:gd name="T50" fmla="*/ 62 w 725"/>
                  <a:gd name="T51" fmla="*/ 22 h 267"/>
                  <a:gd name="T52" fmla="*/ 65 w 725"/>
                  <a:gd name="T53" fmla="*/ 21 h 267"/>
                  <a:gd name="T54" fmla="*/ 66 w 725"/>
                  <a:gd name="T55" fmla="*/ 21 h 267"/>
                  <a:gd name="T56" fmla="*/ 71 w 725"/>
                  <a:gd name="T57" fmla="*/ 19 h 267"/>
                  <a:gd name="T58" fmla="*/ 75 w 725"/>
                  <a:gd name="T59" fmla="*/ 18 h 267"/>
                  <a:gd name="T60" fmla="*/ 76 w 725"/>
                  <a:gd name="T61" fmla="*/ 18 h 267"/>
                  <a:gd name="T62" fmla="*/ 79 w 725"/>
                  <a:gd name="T63" fmla="*/ 17 h 267"/>
                  <a:gd name="T64" fmla="*/ 83 w 725"/>
                  <a:gd name="T65" fmla="*/ 16 h 267"/>
                  <a:gd name="T66" fmla="*/ 84 w 725"/>
                  <a:gd name="T67" fmla="*/ 15 h 267"/>
                  <a:gd name="T68" fmla="*/ 87 w 725"/>
                  <a:gd name="T69" fmla="*/ 13 h 267"/>
                  <a:gd name="T70" fmla="*/ 88 w 725"/>
                  <a:gd name="T71" fmla="*/ 13 h 267"/>
                  <a:gd name="T72" fmla="*/ 91 w 725"/>
                  <a:gd name="T73" fmla="*/ 11 h 267"/>
                  <a:gd name="T74" fmla="*/ 92 w 725"/>
                  <a:gd name="T75" fmla="*/ 10 h 267"/>
                  <a:gd name="T76" fmla="*/ 94 w 725"/>
                  <a:gd name="T77" fmla="*/ 8 h 267"/>
                  <a:gd name="T78" fmla="*/ 96 w 725"/>
                  <a:gd name="T79" fmla="*/ 7 h 267"/>
                  <a:gd name="T80" fmla="*/ 99 w 725"/>
                  <a:gd name="T81" fmla="*/ 5 h 267"/>
                  <a:gd name="T82" fmla="*/ 100 w 725"/>
                  <a:gd name="T83" fmla="*/ 3 h 267"/>
                  <a:gd name="T84" fmla="*/ 100 w 725"/>
                  <a:gd name="T85" fmla="*/ 0 h 2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25"/>
                  <a:gd name="T130" fmla="*/ 0 h 267"/>
                  <a:gd name="T131" fmla="*/ 725 w 725"/>
                  <a:gd name="T132" fmla="*/ 267 h 2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25" h="267">
                    <a:moveTo>
                      <a:pt x="0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2" y="263"/>
                    </a:lnTo>
                    <a:lnTo>
                      <a:pt x="43" y="266"/>
                    </a:lnTo>
                    <a:lnTo>
                      <a:pt x="74" y="264"/>
                    </a:lnTo>
                    <a:lnTo>
                      <a:pt x="105" y="264"/>
                    </a:lnTo>
                    <a:lnTo>
                      <a:pt x="137" y="266"/>
                    </a:lnTo>
                    <a:lnTo>
                      <a:pt x="168" y="267"/>
                    </a:lnTo>
                    <a:lnTo>
                      <a:pt x="198" y="267"/>
                    </a:lnTo>
                    <a:lnTo>
                      <a:pt x="230" y="265"/>
                    </a:lnTo>
                    <a:lnTo>
                      <a:pt x="261" y="260"/>
                    </a:lnTo>
                    <a:lnTo>
                      <a:pt x="292" y="255"/>
                    </a:lnTo>
                    <a:lnTo>
                      <a:pt x="324" y="249"/>
                    </a:lnTo>
                    <a:lnTo>
                      <a:pt x="339" y="246"/>
                    </a:lnTo>
                    <a:lnTo>
                      <a:pt x="355" y="244"/>
                    </a:lnTo>
                    <a:lnTo>
                      <a:pt x="385" y="242"/>
                    </a:lnTo>
                    <a:lnTo>
                      <a:pt x="417" y="236"/>
                    </a:lnTo>
                    <a:lnTo>
                      <a:pt x="448" y="228"/>
                    </a:lnTo>
                    <a:lnTo>
                      <a:pt x="473" y="219"/>
                    </a:lnTo>
                    <a:lnTo>
                      <a:pt x="479" y="217"/>
                    </a:lnTo>
                    <a:lnTo>
                      <a:pt x="511" y="207"/>
                    </a:lnTo>
                    <a:lnTo>
                      <a:pt x="541" y="195"/>
                    </a:lnTo>
                    <a:lnTo>
                      <a:pt x="548" y="192"/>
                    </a:lnTo>
                    <a:lnTo>
                      <a:pt x="572" y="180"/>
                    </a:lnTo>
                    <a:lnTo>
                      <a:pt x="598" y="164"/>
                    </a:lnTo>
                    <a:lnTo>
                      <a:pt x="604" y="161"/>
                    </a:lnTo>
                    <a:lnTo>
                      <a:pt x="632" y="137"/>
                    </a:lnTo>
                    <a:lnTo>
                      <a:pt x="635" y="134"/>
                    </a:lnTo>
                    <a:lnTo>
                      <a:pt x="660" y="110"/>
                    </a:lnTo>
                    <a:lnTo>
                      <a:pt x="666" y="104"/>
                    </a:lnTo>
                    <a:lnTo>
                      <a:pt x="687" y="82"/>
                    </a:lnTo>
                    <a:lnTo>
                      <a:pt x="697" y="71"/>
                    </a:lnTo>
                    <a:lnTo>
                      <a:pt x="712" y="54"/>
                    </a:lnTo>
                    <a:lnTo>
                      <a:pt x="725" y="28"/>
                    </a:lnTo>
                    <a:lnTo>
                      <a:pt x="72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5" name="Freeform 269"/>
              <p:cNvSpPr>
                <a:spLocks/>
              </p:cNvSpPr>
              <p:nvPr/>
            </p:nvSpPr>
            <p:spPr bwMode="auto">
              <a:xfrm>
                <a:off x="1214" y="4073"/>
                <a:ext cx="13" cy="19"/>
              </a:xfrm>
              <a:custGeom>
                <a:avLst/>
                <a:gdLst>
                  <a:gd name="T0" fmla="*/ 0 w 23"/>
                  <a:gd name="T1" fmla="*/ 0 h 34"/>
                  <a:gd name="T2" fmla="*/ 0 w 23"/>
                  <a:gd name="T3" fmla="*/ 3 h 34"/>
                  <a:gd name="T4" fmla="*/ 2 w 23"/>
                  <a:gd name="T5" fmla="*/ 3 h 34"/>
                  <a:gd name="T6" fmla="*/ 2 w 23"/>
                  <a:gd name="T7" fmla="*/ 3 h 34"/>
                  <a:gd name="T8" fmla="*/ 2 w 23"/>
                  <a:gd name="T9" fmla="*/ 0 h 34"/>
                  <a:gd name="T10" fmla="*/ 0 w 2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4"/>
                  <a:gd name="T20" fmla="*/ 23 w 2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4">
                    <a:moveTo>
                      <a:pt x="0" y="0"/>
                    </a:moveTo>
                    <a:lnTo>
                      <a:pt x="0" y="28"/>
                    </a:lnTo>
                    <a:lnTo>
                      <a:pt x="15" y="34"/>
                    </a:lnTo>
                    <a:lnTo>
                      <a:pt x="23" y="28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6" name="Freeform 270"/>
              <p:cNvSpPr>
                <a:spLocks/>
              </p:cNvSpPr>
              <p:nvPr/>
            </p:nvSpPr>
            <p:spPr bwMode="auto">
              <a:xfrm>
                <a:off x="1773" y="4193"/>
                <a:ext cx="21" cy="3"/>
              </a:xfrm>
              <a:custGeom>
                <a:avLst/>
                <a:gdLst>
                  <a:gd name="T0" fmla="*/ 5 w 34"/>
                  <a:gd name="T1" fmla="*/ 1 h 6"/>
                  <a:gd name="T2" fmla="*/ 1 w 34"/>
                  <a:gd name="T3" fmla="*/ 0 h 6"/>
                  <a:gd name="T4" fmla="*/ 0 w 34"/>
                  <a:gd name="T5" fmla="*/ 1 h 6"/>
                  <a:gd name="T6" fmla="*/ 1 w 34"/>
                  <a:gd name="T7" fmla="*/ 1 h 6"/>
                  <a:gd name="T8" fmla="*/ 5 w 34"/>
                  <a:gd name="T9" fmla="*/ 1 h 6"/>
                  <a:gd name="T10" fmla="*/ 5 w 34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6"/>
                  <a:gd name="T20" fmla="*/ 34 w 3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6">
                    <a:moveTo>
                      <a:pt x="34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4" y="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7" name="Freeform 271"/>
              <p:cNvSpPr>
                <a:spLocks/>
              </p:cNvSpPr>
              <p:nvPr/>
            </p:nvSpPr>
            <p:spPr bwMode="auto">
              <a:xfrm>
                <a:off x="596" y="4073"/>
                <a:ext cx="1" cy="124"/>
              </a:xfrm>
              <a:custGeom>
                <a:avLst/>
                <a:gdLst>
                  <a:gd name="T0" fmla="*/ 0 w 1"/>
                  <a:gd name="T1" fmla="*/ 20 h 225"/>
                  <a:gd name="T2" fmla="*/ 0 w 1"/>
                  <a:gd name="T3" fmla="*/ 20 h 225"/>
                  <a:gd name="T4" fmla="*/ 0 w 1"/>
                  <a:gd name="T5" fmla="*/ 18 h 225"/>
                  <a:gd name="T6" fmla="*/ 0 w 1"/>
                  <a:gd name="T7" fmla="*/ 15 h 225"/>
                  <a:gd name="T8" fmla="*/ 0 w 1"/>
                  <a:gd name="T9" fmla="*/ 13 h 225"/>
                  <a:gd name="T10" fmla="*/ 0 w 1"/>
                  <a:gd name="T11" fmla="*/ 10 h 225"/>
                  <a:gd name="T12" fmla="*/ 0 w 1"/>
                  <a:gd name="T13" fmla="*/ 8 h 225"/>
                  <a:gd name="T14" fmla="*/ 1 w 1"/>
                  <a:gd name="T15" fmla="*/ 5 h 225"/>
                  <a:gd name="T16" fmla="*/ 1 w 1"/>
                  <a:gd name="T17" fmla="*/ 2 h 225"/>
                  <a:gd name="T18" fmla="*/ 1 w 1"/>
                  <a:gd name="T19" fmla="*/ 0 h 225"/>
                  <a:gd name="T20" fmla="*/ 0 w 1"/>
                  <a:gd name="T21" fmla="*/ 0 h 225"/>
                  <a:gd name="T22" fmla="*/ 0 w 1"/>
                  <a:gd name="T23" fmla="*/ 2 h 225"/>
                  <a:gd name="T24" fmla="*/ 0 w 1"/>
                  <a:gd name="T25" fmla="*/ 5 h 225"/>
                  <a:gd name="T26" fmla="*/ 0 w 1"/>
                  <a:gd name="T27" fmla="*/ 8 h 225"/>
                  <a:gd name="T28" fmla="*/ 0 w 1"/>
                  <a:gd name="T29" fmla="*/ 10 h 225"/>
                  <a:gd name="T30" fmla="*/ 0 w 1"/>
                  <a:gd name="T31" fmla="*/ 13 h 225"/>
                  <a:gd name="T32" fmla="*/ 0 w 1"/>
                  <a:gd name="T33" fmla="*/ 15 h 225"/>
                  <a:gd name="T34" fmla="*/ 0 w 1"/>
                  <a:gd name="T35" fmla="*/ 18 h 225"/>
                  <a:gd name="T36" fmla="*/ 0 w 1"/>
                  <a:gd name="T37" fmla="*/ 20 h 225"/>
                  <a:gd name="T38" fmla="*/ 0 w 1"/>
                  <a:gd name="T39" fmla="*/ 20 h 2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"/>
                  <a:gd name="T61" fmla="*/ 0 h 225"/>
                  <a:gd name="T62" fmla="*/ 1 w 1"/>
                  <a:gd name="T63" fmla="*/ 225 h 2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" h="225">
                    <a:moveTo>
                      <a:pt x="0" y="225"/>
                    </a:moveTo>
                    <a:lnTo>
                      <a:pt x="0" y="219"/>
                    </a:lnTo>
                    <a:lnTo>
                      <a:pt x="0" y="192"/>
                    </a:lnTo>
                    <a:lnTo>
                      <a:pt x="0" y="164"/>
                    </a:lnTo>
                    <a:lnTo>
                      <a:pt x="0" y="137"/>
                    </a:lnTo>
                    <a:lnTo>
                      <a:pt x="0" y="110"/>
                    </a:lnTo>
                    <a:lnTo>
                      <a:pt x="0" y="82"/>
                    </a:lnTo>
                    <a:lnTo>
                      <a:pt x="1" y="54"/>
                    </a:lnTo>
                    <a:lnTo>
                      <a:pt x="1" y="2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" name="Freeform 272"/>
              <p:cNvSpPr>
                <a:spLocks/>
              </p:cNvSpPr>
              <p:nvPr/>
            </p:nvSpPr>
            <p:spPr bwMode="auto">
              <a:xfrm>
                <a:off x="1276" y="4295"/>
                <a:ext cx="38" cy="41"/>
              </a:xfrm>
              <a:custGeom>
                <a:avLst/>
                <a:gdLst>
                  <a:gd name="T0" fmla="*/ 0 w 61"/>
                  <a:gd name="T1" fmla="*/ 1 h 75"/>
                  <a:gd name="T2" fmla="*/ 1 w 61"/>
                  <a:gd name="T3" fmla="*/ 3 h 75"/>
                  <a:gd name="T4" fmla="*/ 1 w 61"/>
                  <a:gd name="T5" fmla="*/ 3 h 75"/>
                  <a:gd name="T6" fmla="*/ 4 w 61"/>
                  <a:gd name="T7" fmla="*/ 5 h 75"/>
                  <a:gd name="T8" fmla="*/ 6 w 61"/>
                  <a:gd name="T9" fmla="*/ 7 h 75"/>
                  <a:gd name="T10" fmla="*/ 7 w 61"/>
                  <a:gd name="T11" fmla="*/ 5 h 75"/>
                  <a:gd name="T12" fmla="*/ 9 w 61"/>
                  <a:gd name="T13" fmla="*/ 3 h 75"/>
                  <a:gd name="T14" fmla="*/ 7 w 61"/>
                  <a:gd name="T15" fmla="*/ 1 h 75"/>
                  <a:gd name="T16" fmla="*/ 6 w 61"/>
                  <a:gd name="T17" fmla="*/ 0 h 75"/>
                  <a:gd name="T18" fmla="*/ 1 w 61"/>
                  <a:gd name="T19" fmla="*/ 1 h 75"/>
                  <a:gd name="T20" fmla="*/ 0 w 61"/>
                  <a:gd name="T21" fmla="*/ 1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75"/>
                  <a:gd name="T35" fmla="*/ 61 w 61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75">
                    <a:moveTo>
                      <a:pt x="0" y="9"/>
                    </a:moveTo>
                    <a:lnTo>
                      <a:pt x="6" y="31"/>
                    </a:lnTo>
                    <a:lnTo>
                      <a:pt x="7" y="36"/>
                    </a:lnTo>
                    <a:lnTo>
                      <a:pt x="25" y="63"/>
                    </a:lnTo>
                    <a:lnTo>
                      <a:pt x="37" y="75"/>
                    </a:lnTo>
                    <a:lnTo>
                      <a:pt x="52" y="63"/>
                    </a:lnTo>
                    <a:lnTo>
                      <a:pt x="61" y="36"/>
                    </a:lnTo>
                    <a:lnTo>
                      <a:pt x="51" y="9"/>
                    </a:lnTo>
                    <a:lnTo>
                      <a:pt x="37" y="0"/>
                    </a:lnTo>
                    <a:lnTo>
                      <a:pt x="6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" name="Freeform 273"/>
              <p:cNvSpPr>
                <a:spLocks/>
              </p:cNvSpPr>
              <p:nvPr/>
            </p:nvSpPr>
            <p:spPr bwMode="auto">
              <a:xfrm>
                <a:off x="837" y="4320"/>
                <a:ext cx="40" cy="29"/>
              </a:xfrm>
              <a:custGeom>
                <a:avLst/>
                <a:gdLst>
                  <a:gd name="T0" fmla="*/ 0 w 64"/>
                  <a:gd name="T1" fmla="*/ 2 h 52"/>
                  <a:gd name="T2" fmla="*/ 1 w 64"/>
                  <a:gd name="T3" fmla="*/ 3 h 52"/>
                  <a:gd name="T4" fmla="*/ 3 w 64"/>
                  <a:gd name="T5" fmla="*/ 4 h 52"/>
                  <a:gd name="T6" fmla="*/ 6 w 64"/>
                  <a:gd name="T7" fmla="*/ 5 h 52"/>
                  <a:gd name="T8" fmla="*/ 8 w 64"/>
                  <a:gd name="T9" fmla="*/ 4 h 52"/>
                  <a:gd name="T10" fmla="*/ 10 w 64"/>
                  <a:gd name="T11" fmla="*/ 2 h 52"/>
                  <a:gd name="T12" fmla="*/ 6 w 64"/>
                  <a:gd name="T13" fmla="*/ 0 h 52"/>
                  <a:gd name="T14" fmla="*/ 1 w 64"/>
                  <a:gd name="T15" fmla="*/ 2 h 52"/>
                  <a:gd name="T16" fmla="*/ 0 w 64"/>
                  <a:gd name="T17" fmla="*/ 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2"/>
                  <a:gd name="T29" fmla="*/ 64 w 6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2">
                    <a:moveTo>
                      <a:pt x="0" y="17"/>
                    </a:moveTo>
                    <a:lnTo>
                      <a:pt x="8" y="31"/>
                    </a:lnTo>
                    <a:lnTo>
                      <a:pt x="18" y="45"/>
                    </a:lnTo>
                    <a:lnTo>
                      <a:pt x="40" y="52"/>
                    </a:lnTo>
                    <a:lnTo>
                      <a:pt x="55" y="45"/>
                    </a:lnTo>
                    <a:lnTo>
                      <a:pt x="64" y="17"/>
                    </a:lnTo>
                    <a:lnTo>
                      <a:pt x="40" y="0"/>
                    </a:lnTo>
                    <a:lnTo>
                      <a:pt x="8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" name="Freeform 274"/>
              <p:cNvSpPr>
                <a:spLocks/>
              </p:cNvSpPr>
              <p:nvPr/>
            </p:nvSpPr>
            <p:spPr bwMode="auto">
              <a:xfrm>
                <a:off x="1187" y="4874"/>
                <a:ext cx="33" cy="25"/>
              </a:xfrm>
              <a:custGeom>
                <a:avLst/>
                <a:gdLst>
                  <a:gd name="T0" fmla="*/ 0 w 54"/>
                  <a:gd name="T1" fmla="*/ 2 h 46"/>
                  <a:gd name="T2" fmla="*/ 4 w 54"/>
                  <a:gd name="T3" fmla="*/ 4 h 46"/>
                  <a:gd name="T4" fmla="*/ 7 w 54"/>
                  <a:gd name="T5" fmla="*/ 2 h 46"/>
                  <a:gd name="T6" fmla="*/ 4 w 54"/>
                  <a:gd name="T7" fmla="*/ 0 h 46"/>
                  <a:gd name="T8" fmla="*/ 0 w 54"/>
                  <a:gd name="T9" fmla="*/ 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6"/>
                  <a:gd name="T17" fmla="*/ 54 w 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6">
                    <a:moveTo>
                      <a:pt x="0" y="24"/>
                    </a:moveTo>
                    <a:lnTo>
                      <a:pt x="29" y="46"/>
                    </a:lnTo>
                    <a:lnTo>
                      <a:pt x="54" y="24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" name="Freeform 275"/>
              <p:cNvSpPr>
                <a:spLocks/>
              </p:cNvSpPr>
              <p:nvPr/>
            </p:nvSpPr>
            <p:spPr bwMode="auto">
              <a:xfrm>
                <a:off x="1342" y="4107"/>
                <a:ext cx="29" cy="23"/>
              </a:xfrm>
              <a:custGeom>
                <a:avLst/>
                <a:gdLst>
                  <a:gd name="T0" fmla="*/ 0 w 48"/>
                  <a:gd name="T1" fmla="*/ 2 h 43"/>
                  <a:gd name="T2" fmla="*/ 3 w 48"/>
                  <a:gd name="T3" fmla="*/ 3 h 43"/>
                  <a:gd name="T4" fmla="*/ 7 w 48"/>
                  <a:gd name="T5" fmla="*/ 2 h 43"/>
                  <a:gd name="T6" fmla="*/ 3 w 48"/>
                  <a:gd name="T7" fmla="*/ 0 h 43"/>
                  <a:gd name="T8" fmla="*/ 0 w 48"/>
                  <a:gd name="T9" fmla="*/ 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3"/>
                  <a:gd name="T17" fmla="*/ 48 w 4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3">
                    <a:moveTo>
                      <a:pt x="0" y="21"/>
                    </a:moveTo>
                    <a:lnTo>
                      <a:pt x="23" y="43"/>
                    </a:lnTo>
                    <a:lnTo>
                      <a:pt x="48" y="21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" name="Freeform 276"/>
              <p:cNvSpPr>
                <a:spLocks/>
              </p:cNvSpPr>
              <p:nvPr/>
            </p:nvSpPr>
            <p:spPr bwMode="auto">
              <a:xfrm>
                <a:off x="1513" y="4168"/>
                <a:ext cx="29" cy="23"/>
              </a:xfrm>
              <a:custGeom>
                <a:avLst/>
                <a:gdLst>
                  <a:gd name="T0" fmla="*/ 0 w 48"/>
                  <a:gd name="T1" fmla="*/ 2 h 43"/>
                  <a:gd name="T2" fmla="*/ 3 w 48"/>
                  <a:gd name="T3" fmla="*/ 3 h 43"/>
                  <a:gd name="T4" fmla="*/ 7 w 48"/>
                  <a:gd name="T5" fmla="*/ 2 h 43"/>
                  <a:gd name="T6" fmla="*/ 3 w 48"/>
                  <a:gd name="T7" fmla="*/ 0 h 43"/>
                  <a:gd name="T8" fmla="*/ 0 w 48"/>
                  <a:gd name="T9" fmla="*/ 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3"/>
                  <a:gd name="T17" fmla="*/ 48 w 4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3">
                    <a:moveTo>
                      <a:pt x="0" y="22"/>
                    </a:moveTo>
                    <a:lnTo>
                      <a:pt x="23" y="43"/>
                    </a:lnTo>
                    <a:lnTo>
                      <a:pt x="48" y="22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" name="Freeform 277"/>
              <p:cNvSpPr>
                <a:spLocks/>
              </p:cNvSpPr>
              <p:nvPr/>
            </p:nvSpPr>
            <p:spPr bwMode="auto">
              <a:xfrm>
                <a:off x="1748" y="4144"/>
                <a:ext cx="34" cy="13"/>
              </a:xfrm>
              <a:custGeom>
                <a:avLst/>
                <a:gdLst>
                  <a:gd name="T0" fmla="*/ 0 w 55"/>
                  <a:gd name="T1" fmla="*/ 1 h 24"/>
                  <a:gd name="T2" fmla="*/ 1 w 55"/>
                  <a:gd name="T3" fmla="*/ 2 h 24"/>
                  <a:gd name="T4" fmla="*/ 7 w 55"/>
                  <a:gd name="T5" fmla="*/ 2 h 24"/>
                  <a:gd name="T6" fmla="*/ 8 w 55"/>
                  <a:gd name="T7" fmla="*/ 1 h 24"/>
                  <a:gd name="T8" fmla="*/ 7 w 55"/>
                  <a:gd name="T9" fmla="*/ 1 h 24"/>
                  <a:gd name="T10" fmla="*/ 1 w 55"/>
                  <a:gd name="T11" fmla="*/ 0 h 24"/>
                  <a:gd name="T12" fmla="*/ 0 w 55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4"/>
                  <a:gd name="T23" fmla="*/ 55 w 5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4">
                    <a:moveTo>
                      <a:pt x="0" y="10"/>
                    </a:moveTo>
                    <a:lnTo>
                      <a:pt x="12" y="24"/>
                    </a:lnTo>
                    <a:lnTo>
                      <a:pt x="44" y="21"/>
                    </a:lnTo>
                    <a:lnTo>
                      <a:pt x="55" y="10"/>
                    </a:lnTo>
                    <a:lnTo>
                      <a:pt x="44" y="1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" name="Freeform 278"/>
              <p:cNvSpPr>
                <a:spLocks/>
              </p:cNvSpPr>
              <p:nvPr/>
            </p:nvSpPr>
            <p:spPr bwMode="auto">
              <a:xfrm>
                <a:off x="1713" y="4117"/>
                <a:ext cx="26" cy="22"/>
              </a:xfrm>
              <a:custGeom>
                <a:avLst/>
                <a:gdLst>
                  <a:gd name="T0" fmla="*/ 0 w 42"/>
                  <a:gd name="T1" fmla="*/ 3 h 40"/>
                  <a:gd name="T2" fmla="*/ 1 w 42"/>
                  <a:gd name="T3" fmla="*/ 4 h 40"/>
                  <a:gd name="T4" fmla="*/ 2 w 42"/>
                  <a:gd name="T5" fmla="*/ 3 h 40"/>
                  <a:gd name="T6" fmla="*/ 6 w 42"/>
                  <a:gd name="T7" fmla="*/ 1 h 40"/>
                  <a:gd name="T8" fmla="*/ 6 w 42"/>
                  <a:gd name="T9" fmla="*/ 1 h 40"/>
                  <a:gd name="T10" fmla="*/ 6 w 42"/>
                  <a:gd name="T11" fmla="*/ 1 h 40"/>
                  <a:gd name="T12" fmla="*/ 1 w 42"/>
                  <a:gd name="T13" fmla="*/ 0 h 40"/>
                  <a:gd name="T14" fmla="*/ 1 w 42"/>
                  <a:gd name="T15" fmla="*/ 1 h 40"/>
                  <a:gd name="T16" fmla="*/ 0 w 42"/>
                  <a:gd name="T17" fmla="*/ 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40"/>
                  <a:gd name="T29" fmla="*/ 42 w 4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40">
                    <a:moveTo>
                      <a:pt x="0" y="32"/>
                    </a:moveTo>
                    <a:lnTo>
                      <a:pt x="8" y="40"/>
                    </a:lnTo>
                    <a:lnTo>
                      <a:pt x="17" y="32"/>
                    </a:lnTo>
                    <a:lnTo>
                      <a:pt x="39" y="8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8" y="0"/>
                    </a:lnTo>
                    <a:lnTo>
                      <a:pt x="1" y="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" name="Freeform 279"/>
              <p:cNvSpPr>
                <a:spLocks/>
              </p:cNvSpPr>
              <p:nvPr/>
            </p:nvSpPr>
            <p:spPr bwMode="auto">
              <a:xfrm>
                <a:off x="1099" y="4888"/>
                <a:ext cx="21" cy="27"/>
              </a:xfrm>
              <a:custGeom>
                <a:avLst/>
                <a:gdLst>
                  <a:gd name="T0" fmla="*/ 0 w 34"/>
                  <a:gd name="T1" fmla="*/ 2 h 49"/>
                  <a:gd name="T2" fmla="*/ 2 w 34"/>
                  <a:gd name="T3" fmla="*/ 4 h 49"/>
                  <a:gd name="T4" fmla="*/ 5 w 34"/>
                  <a:gd name="T5" fmla="*/ 2 h 49"/>
                  <a:gd name="T6" fmla="*/ 2 w 34"/>
                  <a:gd name="T7" fmla="*/ 0 h 49"/>
                  <a:gd name="T8" fmla="*/ 0 w 34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9"/>
                  <a:gd name="T17" fmla="*/ 34 w 3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9">
                    <a:moveTo>
                      <a:pt x="0" y="25"/>
                    </a:moveTo>
                    <a:lnTo>
                      <a:pt x="18" y="49"/>
                    </a:lnTo>
                    <a:lnTo>
                      <a:pt x="34" y="25"/>
                    </a:lnTo>
                    <a:lnTo>
                      <a:pt x="18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" name="Freeform 280"/>
              <p:cNvSpPr>
                <a:spLocks/>
              </p:cNvSpPr>
              <p:nvPr/>
            </p:nvSpPr>
            <p:spPr bwMode="auto">
              <a:xfrm>
                <a:off x="1343" y="4229"/>
                <a:ext cx="26" cy="20"/>
              </a:xfrm>
              <a:custGeom>
                <a:avLst/>
                <a:gdLst>
                  <a:gd name="T0" fmla="*/ 0 w 42"/>
                  <a:gd name="T1" fmla="*/ 2 h 37"/>
                  <a:gd name="T2" fmla="*/ 2 w 42"/>
                  <a:gd name="T3" fmla="*/ 3 h 37"/>
                  <a:gd name="T4" fmla="*/ 6 w 42"/>
                  <a:gd name="T5" fmla="*/ 2 h 37"/>
                  <a:gd name="T6" fmla="*/ 2 w 42"/>
                  <a:gd name="T7" fmla="*/ 0 h 37"/>
                  <a:gd name="T8" fmla="*/ 0 w 42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37"/>
                  <a:gd name="T17" fmla="*/ 42 w 4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37">
                    <a:moveTo>
                      <a:pt x="0" y="19"/>
                    </a:moveTo>
                    <a:lnTo>
                      <a:pt x="20" y="37"/>
                    </a:lnTo>
                    <a:lnTo>
                      <a:pt x="42" y="19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" name="Freeform 281"/>
              <p:cNvSpPr>
                <a:spLocks/>
              </p:cNvSpPr>
              <p:nvPr/>
            </p:nvSpPr>
            <p:spPr bwMode="auto">
              <a:xfrm>
                <a:off x="1421" y="4398"/>
                <a:ext cx="24" cy="18"/>
              </a:xfrm>
              <a:custGeom>
                <a:avLst/>
                <a:gdLst>
                  <a:gd name="T0" fmla="*/ 0 w 39"/>
                  <a:gd name="T1" fmla="*/ 1 h 33"/>
                  <a:gd name="T2" fmla="*/ 2 w 39"/>
                  <a:gd name="T3" fmla="*/ 3 h 33"/>
                  <a:gd name="T4" fmla="*/ 6 w 39"/>
                  <a:gd name="T5" fmla="*/ 1 h 33"/>
                  <a:gd name="T6" fmla="*/ 2 w 39"/>
                  <a:gd name="T7" fmla="*/ 0 h 33"/>
                  <a:gd name="T8" fmla="*/ 0 w 39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0" y="14"/>
                    </a:moveTo>
                    <a:lnTo>
                      <a:pt x="18" y="33"/>
                    </a:lnTo>
                    <a:lnTo>
                      <a:pt x="39" y="14"/>
                    </a:lnTo>
                    <a:lnTo>
                      <a:pt x="1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" name="Freeform 282"/>
              <p:cNvSpPr>
                <a:spLocks/>
              </p:cNvSpPr>
              <p:nvPr/>
            </p:nvSpPr>
            <p:spPr bwMode="auto">
              <a:xfrm>
                <a:off x="1083" y="4862"/>
                <a:ext cx="21" cy="20"/>
              </a:xfrm>
              <a:custGeom>
                <a:avLst/>
                <a:gdLst>
                  <a:gd name="T0" fmla="*/ 0 w 33"/>
                  <a:gd name="T1" fmla="*/ 2 h 35"/>
                  <a:gd name="T2" fmla="*/ 2 w 33"/>
                  <a:gd name="T3" fmla="*/ 3 h 35"/>
                  <a:gd name="T4" fmla="*/ 5 w 33"/>
                  <a:gd name="T5" fmla="*/ 2 h 35"/>
                  <a:gd name="T6" fmla="*/ 2 w 33"/>
                  <a:gd name="T7" fmla="*/ 0 h 35"/>
                  <a:gd name="T8" fmla="*/ 0 w 33"/>
                  <a:gd name="T9" fmla="*/ 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5"/>
                  <a:gd name="T17" fmla="*/ 33 w 3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5">
                    <a:moveTo>
                      <a:pt x="0" y="18"/>
                    </a:moveTo>
                    <a:lnTo>
                      <a:pt x="11" y="35"/>
                    </a:lnTo>
                    <a:lnTo>
                      <a:pt x="33" y="18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9" name="Freeform 283"/>
              <p:cNvSpPr>
                <a:spLocks/>
              </p:cNvSpPr>
              <p:nvPr/>
            </p:nvSpPr>
            <p:spPr bwMode="auto">
              <a:xfrm>
                <a:off x="1116" y="4758"/>
                <a:ext cx="29" cy="14"/>
              </a:xfrm>
              <a:custGeom>
                <a:avLst/>
                <a:gdLst>
                  <a:gd name="T0" fmla="*/ 0 w 46"/>
                  <a:gd name="T1" fmla="*/ 2 h 25"/>
                  <a:gd name="T2" fmla="*/ 3 w 46"/>
                  <a:gd name="T3" fmla="*/ 2 h 25"/>
                  <a:gd name="T4" fmla="*/ 7 w 46"/>
                  <a:gd name="T5" fmla="*/ 2 h 25"/>
                  <a:gd name="T6" fmla="*/ 3 w 46"/>
                  <a:gd name="T7" fmla="*/ 0 h 25"/>
                  <a:gd name="T8" fmla="*/ 0 w 46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5"/>
                  <a:gd name="T17" fmla="*/ 46 w 4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5">
                    <a:moveTo>
                      <a:pt x="0" y="16"/>
                    </a:moveTo>
                    <a:lnTo>
                      <a:pt x="18" y="25"/>
                    </a:lnTo>
                    <a:lnTo>
                      <a:pt x="46" y="16"/>
                    </a:lnTo>
                    <a:lnTo>
                      <a:pt x="1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0" name="Freeform 284"/>
              <p:cNvSpPr>
                <a:spLocks/>
              </p:cNvSpPr>
              <p:nvPr/>
            </p:nvSpPr>
            <p:spPr bwMode="auto">
              <a:xfrm>
                <a:off x="1193" y="4564"/>
                <a:ext cx="27" cy="13"/>
              </a:xfrm>
              <a:custGeom>
                <a:avLst/>
                <a:gdLst>
                  <a:gd name="T0" fmla="*/ 0 w 44"/>
                  <a:gd name="T1" fmla="*/ 1 h 24"/>
                  <a:gd name="T2" fmla="*/ 2 w 44"/>
                  <a:gd name="T3" fmla="*/ 2 h 24"/>
                  <a:gd name="T4" fmla="*/ 6 w 44"/>
                  <a:gd name="T5" fmla="*/ 1 h 24"/>
                  <a:gd name="T6" fmla="*/ 2 w 44"/>
                  <a:gd name="T7" fmla="*/ 0 h 24"/>
                  <a:gd name="T8" fmla="*/ 0 w 44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13"/>
                    </a:moveTo>
                    <a:lnTo>
                      <a:pt x="20" y="24"/>
                    </a:lnTo>
                    <a:lnTo>
                      <a:pt x="44" y="13"/>
                    </a:lnTo>
                    <a:lnTo>
                      <a:pt x="2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1" name="Freeform 285"/>
              <p:cNvSpPr>
                <a:spLocks/>
              </p:cNvSpPr>
              <p:nvPr/>
            </p:nvSpPr>
            <p:spPr bwMode="auto">
              <a:xfrm>
                <a:off x="1044" y="4834"/>
                <a:ext cx="26" cy="14"/>
              </a:xfrm>
              <a:custGeom>
                <a:avLst/>
                <a:gdLst>
                  <a:gd name="T0" fmla="*/ 0 w 41"/>
                  <a:gd name="T1" fmla="*/ 1 h 25"/>
                  <a:gd name="T2" fmla="*/ 2 w 41"/>
                  <a:gd name="T3" fmla="*/ 2 h 25"/>
                  <a:gd name="T4" fmla="*/ 6 w 41"/>
                  <a:gd name="T5" fmla="*/ 1 h 25"/>
                  <a:gd name="T6" fmla="*/ 2 w 41"/>
                  <a:gd name="T7" fmla="*/ 0 h 25"/>
                  <a:gd name="T8" fmla="*/ 0 w 41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5"/>
                  <a:gd name="T17" fmla="*/ 41 w 4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5">
                    <a:moveTo>
                      <a:pt x="0" y="13"/>
                    </a:moveTo>
                    <a:lnTo>
                      <a:pt x="12" y="25"/>
                    </a:lnTo>
                    <a:lnTo>
                      <a:pt x="41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2" name="Freeform 286"/>
              <p:cNvSpPr>
                <a:spLocks/>
              </p:cNvSpPr>
              <p:nvPr/>
            </p:nvSpPr>
            <p:spPr bwMode="auto">
              <a:xfrm>
                <a:off x="620" y="4397"/>
                <a:ext cx="24" cy="13"/>
              </a:xfrm>
              <a:custGeom>
                <a:avLst/>
                <a:gdLst>
                  <a:gd name="T0" fmla="*/ 0 w 40"/>
                  <a:gd name="T1" fmla="*/ 2 h 25"/>
                  <a:gd name="T2" fmla="*/ 3 w 40"/>
                  <a:gd name="T3" fmla="*/ 2 h 25"/>
                  <a:gd name="T4" fmla="*/ 5 w 40"/>
                  <a:gd name="T5" fmla="*/ 2 h 25"/>
                  <a:gd name="T6" fmla="*/ 3 w 40"/>
                  <a:gd name="T7" fmla="*/ 0 h 25"/>
                  <a:gd name="T8" fmla="*/ 0 w 40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5"/>
                  <a:gd name="T17" fmla="*/ 40 w 4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5">
                    <a:moveTo>
                      <a:pt x="0" y="17"/>
                    </a:moveTo>
                    <a:lnTo>
                      <a:pt x="22" y="25"/>
                    </a:lnTo>
                    <a:lnTo>
                      <a:pt x="40" y="17"/>
                    </a:lnTo>
                    <a:lnTo>
                      <a:pt x="2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3" name="Freeform 287"/>
              <p:cNvSpPr>
                <a:spLocks/>
              </p:cNvSpPr>
              <p:nvPr/>
            </p:nvSpPr>
            <p:spPr bwMode="auto">
              <a:xfrm>
                <a:off x="1122" y="4141"/>
                <a:ext cx="21" cy="16"/>
              </a:xfrm>
              <a:custGeom>
                <a:avLst/>
                <a:gdLst>
                  <a:gd name="T0" fmla="*/ 0 w 33"/>
                  <a:gd name="T1" fmla="*/ 1 h 30"/>
                  <a:gd name="T2" fmla="*/ 2 w 33"/>
                  <a:gd name="T3" fmla="*/ 3 h 30"/>
                  <a:gd name="T4" fmla="*/ 5 w 33"/>
                  <a:gd name="T5" fmla="*/ 1 h 30"/>
                  <a:gd name="T6" fmla="*/ 2 w 33"/>
                  <a:gd name="T7" fmla="*/ 0 h 30"/>
                  <a:gd name="T8" fmla="*/ 0 w 3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"/>
                  <a:gd name="T17" fmla="*/ 33 w 3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">
                    <a:moveTo>
                      <a:pt x="0" y="15"/>
                    </a:moveTo>
                    <a:lnTo>
                      <a:pt x="9" y="30"/>
                    </a:lnTo>
                    <a:lnTo>
                      <a:pt x="33" y="15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4" name="Freeform 288"/>
              <p:cNvSpPr>
                <a:spLocks/>
              </p:cNvSpPr>
              <p:nvPr/>
            </p:nvSpPr>
            <p:spPr bwMode="auto">
              <a:xfrm>
                <a:off x="1121" y="4953"/>
                <a:ext cx="18" cy="18"/>
              </a:xfrm>
              <a:custGeom>
                <a:avLst/>
                <a:gdLst>
                  <a:gd name="T0" fmla="*/ 0 w 31"/>
                  <a:gd name="T1" fmla="*/ 2 h 31"/>
                  <a:gd name="T2" fmla="*/ 1 w 31"/>
                  <a:gd name="T3" fmla="*/ 3 h 31"/>
                  <a:gd name="T4" fmla="*/ 3 w 31"/>
                  <a:gd name="T5" fmla="*/ 2 h 31"/>
                  <a:gd name="T6" fmla="*/ 1 w 31"/>
                  <a:gd name="T7" fmla="*/ 0 h 31"/>
                  <a:gd name="T8" fmla="*/ 0 w 31"/>
                  <a:gd name="T9" fmla="*/ 2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0" y="15"/>
                    </a:moveTo>
                    <a:lnTo>
                      <a:pt x="12" y="31"/>
                    </a:lnTo>
                    <a:lnTo>
                      <a:pt x="31" y="15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" name="Freeform 289"/>
              <p:cNvSpPr>
                <a:spLocks/>
              </p:cNvSpPr>
              <p:nvPr/>
            </p:nvSpPr>
            <p:spPr bwMode="auto">
              <a:xfrm>
                <a:off x="1515" y="4370"/>
                <a:ext cx="29" cy="11"/>
              </a:xfrm>
              <a:custGeom>
                <a:avLst/>
                <a:gdLst>
                  <a:gd name="T0" fmla="*/ 0 w 46"/>
                  <a:gd name="T1" fmla="*/ 1 h 21"/>
                  <a:gd name="T2" fmla="*/ 3 w 46"/>
                  <a:gd name="T3" fmla="*/ 2 h 21"/>
                  <a:gd name="T4" fmla="*/ 7 w 46"/>
                  <a:gd name="T5" fmla="*/ 1 h 21"/>
                  <a:gd name="T6" fmla="*/ 3 w 46"/>
                  <a:gd name="T7" fmla="*/ 0 h 21"/>
                  <a:gd name="T8" fmla="*/ 0 w 4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1"/>
                  <a:gd name="T17" fmla="*/ 46 w 4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1">
                    <a:moveTo>
                      <a:pt x="0" y="8"/>
                    </a:moveTo>
                    <a:lnTo>
                      <a:pt x="19" y="21"/>
                    </a:lnTo>
                    <a:lnTo>
                      <a:pt x="46" y="8"/>
                    </a:lnTo>
                    <a:lnTo>
                      <a:pt x="1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" name="Freeform 290"/>
              <p:cNvSpPr>
                <a:spLocks/>
              </p:cNvSpPr>
              <p:nvPr/>
            </p:nvSpPr>
            <p:spPr bwMode="auto">
              <a:xfrm>
                <a:off x="1066" y="4820"/>
                <a:ext cx="13" cy="19"/>
              </a:xfrm>
              <a:custGeom>
                <a:avLst/>
                <a:gdLst>
                  <a:gd name="T0" fmla="*/ 0 w 21"/>
                  <a:gd name="T1" fmla="*/ 1 h 35"/>
                  <a:gd name="T2" fmla="*/ 1 w 21"/>
                  <a:gd name="T3" fmla="*/ 3 h 35"/>
                  <a:gd name="T4" fmla="*/ 3 w 21"/>
                  <a:gd name="T5" fmla="*/ 1 h 35"/>
                  <a:gd name="T6" fmla="*/ 1 w 21"/>
                  <a:gd name="T7" fmla="*/ 0 h 35"/>
                  <a:gd name="T8" fmla="*/ 0 w 21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5"/>
                  <a:gd name="T17" fmla="*/ 21 w 2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5">
                    <a:moveTo>
                      <a:pt x="0" y="13"/>
                    </a:moveTo>
                    <a:lnTo>
                      <a:pt x="8" y="35"/>
                    </a:lnTo>
                    <a:lnTo>
                      <a:pt x="21" y="13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7" name="Freeform 291"/>
              <p:cNvSpPr>
                <a:spLocks/>
              </p:cNvSpPr>
              <p:nvPr/>
            </p:nvSpPr>
            <p:spPr bwMode="auto">
              <a:xfrm>
                <a:off x="1046" y="4206"/>
                <a:ext cx="20" cy="10"/>
              </a:xfrm>
              <a:custGeom>
                <a:avLst/>
                <a:gdLst>
                  <a:gd name="T0" fmla="*/ 0 w 32"/>
                  <a:gd name="T1" fmla="*/ 1 h 20"/>
                  <a:gd name="T2" fmla="*/ 2 w 32"/>
                  <a:gd name="T3" fmla="*/ 1 h 20"/>
                  <a:gd name="T4" fmla="*/ 4 w 32"/>
                  <a:gd name="T5" fmla="*/ 1 h 20"/>
                  <a:gd name="T6" fmla="*/ 2 w 32"/>
                  <a:gd name="T7" fmla="*/ 0 h 20"/>
                  <a:gd name="T8" fmla="*/ 0 w 32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0" y="6"/>
                    </a:moveTo>
                    <a:lnTo>
                      <a:pt x="9" y="20"/>
                    </a:lnTo>
                    <a:lnTo>
                      <a:pt x="32" y="6"/>
                    </a:lnTo>
                    <a:lnTo>
                      <a:pt x="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8" name="Freeform 292"/>
              <p:cNvSpPr>
                <a:spLocks/>
              </p:cNvSpPr>
              <p:nvPr/>
            </p:nvSpPr>
            <p:spPr bwMode="auto">
              <a:xfrm>
                <a:off x="800" y="4401"/>
                <a:ext cx="15" cy="13"/>
              </a:xfrm>
              <a:custGeom>
                <a:avLst/>
                <a:gdLst>
                  <a:gd name="T0" fmla="*/ 0 w 25"/>
                  <a:gd name="T1" fmla="*/ 1 h 23"/>
                  <a:gd name="T2" fmla="*/ 1 w 25"/>
                  <a:gd name="T3" fmla="*/ 2 h 23"/>
                  <a:gd name="T4" fmla="*/ 3 w 25"/>
                  <a:gd name="T5" fmla="*/ 1 h 23"/>
                  <a:gd name="T6" fmla="*/ 1 w 25"/>
                  <a:gd name="T7" fmla="*/ 0 h 23"/>
                  <a:gd name="T8" fmla="*/ 0 w 25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0" y="7"/>
                    </a:moveTo>
                    <a:lnTo>
                      <a:pt x="9" y="23"/>
                    </a:lnTo>
                    <a:lnTo>
                      <a:pt x="25" y="7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9" name="Freeform 293"/>
              <p:cNvSpPr>
                <a:spLocks/>
              </p:cNvSpPr>
              <p:nvPr/>
            </p:nvSpPr>
            <p:spPr bwMode="auto">
              <a:xfrm>
                <a:off x="684" y="4566"/>
                <a:ext cx="13" cy="15"/>
              </a:xfrm>
              <a:custGeom>
                <a:avLst/>
                <a:gdLst>
                  <a:gd name="T0" fmla="*/ 0 w 21"/>
                  <a:gd name="T1" fmla="*/ 1 h 27"/>
                  <a:gd name="T2" fmla="*/ 1 w 21"/>
                  <a:gd name="T3" fmla="*/ 2 h 27"/>
                  <a:gd name="T4" fmla="*/ 3 w 21"/>
                  <a:gd name="T5" fmla="*/ 1 h 27"/>
                  <a:gd name="T6" fmla="*/ 1 w 21"/>
                  <a:gd name="T7" fmla="*/ 0 h 27"/>
                  <a:gd name="T8" fmla="*/ 0 w 21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0" y="9"/>
                    </a:moveTo>
                    <a:lnTo>
                      <a:pt x="12" y="27"/>
                    </a:lnTo>
                    <a:lnTo>
                      <a:pt x="21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" name="Freeform 294"/>
              <p:cNvSpPr>
                <a:spLocks/>
              </p:cNvSpPr>
              <p:nvPr/>
            </p:nvSpPr>
            <p:spPr bwMode="auto">
              <a:xfrm>
                <a:off x="1175" y="4806"/>
                <a:ext cx="13" cy="11"/>
              </a:xfrm>
              <a:custGeom>
                <a:avLst/>
                <a:gdLst>
                  <a:gd name="T0" fmla="*/ 0 w 22"/>
                  <a:gd name="T1" fmla="*/ 1 h 20"/>
                  <a:gd name="T2" fmla="*/ 2 w 22"/>
                  <a:gd name="T3" fmla="*/ 2 h 20"/>
                  <a:gd name="T4" fmla="*/ 3 w 22"/>
                  <a:gd name="T5" fmla="*/ 1 h 20"/>
                  <a:gd name="T6" fmla="*/ 2 w 22"/>
                  <a:gd name="T7" fmla="*/ 0 h 20"/>
                  <a:gd name="T8" fmla="*/ 0 w 22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11"/>
                    </a:moveTo>
                    <a:lnTo>
                      <a:pt x="17" y="20"/>
                    </a:lnTo>
                    <a:lnTo>
                      <a:pt x="22" y="11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" name="Freeform 295"/>
              <p:cNvSpPr>
                <a:spLocks/>
              </p:cNvSpPr>
              <p:nvPr/>
            </p:nvSpPr>
            <p:spPr bwMode="auto">
              <a:xfrm>
                <a:off x="1198" y="4883"/>
                <a:ext cx="11" cy="9"/>
              </a:xfrm>
              <a:custGeom>
                <a:avLst/>
                <a:gdLst>
                  <a:gd name="T0" fmla="*/ 0 w 19"/>
                  <a:gd name="T1" fmla="*/ 1 h 17"/>
                  <a:gd name="T2" fmla="*/ 1 w 19"/>
                  <a:gd name="T3" fmla="*/ 2 h 17"/>
                  <a:gd name="T4" fmla="*/ 2 w 19"/>
                  <a:gd name="T5" fmla="*/ 1 h 17"/>
                  <a:gd name="T6" fmla="*/ 1 w 19"/>
                  <a:gd name="T7" fmla="*/ 0 h 17"/>
                  <a:gd name="T8" fmla="*/ 0 w 19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7"/>
                  <a:gd name="T17" fmla="*/ 19 w 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7">
                    <a:moveTo>
                      <a:pt x="0" y="9"/>
                    </a:moveTo>
                    <a:lnTo>
                      <a:pt x="11" y="17"/>
                    </a:lnTo>
                    <a:lnTo>
                      <a:pt x="19" y="9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2" name="Freeform 296"/>
              <p:cNvSpPr>
                <a:spLocks/>
              </p:cNvSpPr>
              <p:nvPr/>
            </p:nvSpPr>
            <p:spPr bwMode="auto">
              <a:xfrm>
                <a:off x="820" y="4313"/>
                <a:ext cx="8" cy="12"/>
              </a:xfrm>
              <a:custGeom>
                <a:avLst/>
                <a:gdLst>
                  <a:gd name="T0" fmla="*/ 0 w 13"/>
                  <a:gd name="T1" fmla="*/ 1 h 23"/>
                  <a:gd name="T2" fmla="*/ 1 w 13"/>
                  <a:gd name="T3" fmla="*/ 2 h 23"/>
                  <a:gd name="T4" fmla="*/ 2 w 13"/>
                  <a:gd name="T5" fmla="*/ 1 h 23"/>
                  <a:gd name="T6" fmla="*/ 1 w 13"/>
                  <a:gd name="T7" fmla="*/ 0 h 23"/>
                  <a:gd name="T8" fmla="*/ 0 w 1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3"/>
                  <a:gd name="T17" fmla="*/ 13 w 1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3">
                    <a:moveTo>
                      <a:pt x="0" y="4"/>
                    </a:moveTo>
                    <a:lnTo>
                      <a:pt x="7" y="23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3" name="Freeform 297"/>
              <p:cNvSpPr>
                <a:spLocks/>
              </p:cNvSpPr>
              <p:nvPr/>
            </p:nvSpPr>
            <p:spPr bwMode="auto">
              <a:xfrm>
                <a:off x="724" y="4460"/>
                <a:ext cx="10" cy="9"/>
              </a:xfrm>
              <a:custGeom>
                <a:avLst/>
                <a:gdLst>
                  <a:gd name="T0" fmla="*/ 0 w 17"/>
                  <a:gd name="T1" fmla="*/ 1 h 17"/>
                  <a:gd name="T2" fmla="*/ 1 w 17"/>
                  <a:gd name="T3" fmla="*/ 2 h 17"/>
                  <a:gd name="T4" fmla="*/ 2 w 17"/>
                  <a:gd name="T5" fmla="*/ 1 h 17"/>
                  <a:gd name="T6" fmla="*/ 1 w 17"/>
                  <a:gd name="T7" fmla="*/ 0 h 17"/>
                  <a:gd name="T8" fmla="*/ 0 w 17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8" y="17"/>
                    </a:lnTo>
                    <a:lnTo>
                      <a:pt x="17" y="1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" name="Freeform 298"/>
              <p:cNvSpPr>
                <a:spLocks/>
              </p:cNvSpPr>
              <p:nvPr/>
            </p:nvSpPr>
            <p:spPr bwMode="auto">
              <a:xfrm>
                <a:off x="1103" y="4219"/>
                <a:ext cx="9" cy="9"/>
              </a:xfrm>
              <a:custGeom>
                <a:avLst/>
                <a:gdLst>
                  <a:gd name="T0" fmla="*/ 0 w 18"/>
                  <a:gd name="T1" fmla="*/ 1 h 15"/>
                  <a:gd name="T2" fmla="*/ 1 w 18"/>
                  <a:gd name="T3" fmla="*/ 2 h 15"/>
                  <a:gd name="T4" fmla="*/ 1 w 18"/>
                  <a:gd name="T5" fmla="*/ 1 h 15"/>
                  <a:gd name="T6" fmla="*/ 1 w 18"/>
                  <a:gd name="T7" fmla="*/ 0 h 15"/>
                  <a:gd name="T8" fmla="*/ 0 w 18"/>
                  <a:gd name="T9" fmla="*/ 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0" y="8"/>
                    </a:moveTo>
                    <a:lnTo>
                      <a:pt x="12" y="15"/>
                    </a:lnTo>
                    <a:lnTo>
                      <a:pt x="18" y="8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" name="Freeform 299"/>
              <p:cNvSpPr>
                <a:spLocks/>
              </p:cNvSpPr>
              <p:nvPr/>
            </p:nvSpPr>
            <p:spPr bwMode="auto">
              <a:xfrm>
                <a:off x="1066" y="4973"/>
                <a:ext cx="7" cy="11"/>
              </a:xfrm>
              <a:custGeom>
                <a:avLst/>
                <a:gdLst>
                  <a:gd name="T0" fmla="*/ 0 w 12"/>
                  <a:gd name="T1" fmla="*/ 1 h 18"/>
                  <a:gd name="T2" fmla="*/ 1 w 12"/>
                  <a:gd name="T3" fmla="*/ 2 h 18"/>
                  <a:gd name="T4" fmla="*/ 1 w 12"/>
                  <a:gd name="T5" fmla="*/ 1 h 18"/>
                  <a:gd name="T6" fmla="*/ 1 w 12"/>
                  <a:gd name="T7" fmla="*/ 0 h 18"/>
                  <a:gd name="T8" fmla="*/ 0 w 12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7"/>
                    </a:moveTo>
                    <a:lnTo>
                      <a:pt x="8" y="18"/>
                    </a:lnTo>
                    <a:lnTo>
                      <a:pt x="12" y="7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" name="Freeform 300"/>
              <p:cNvSpPr>
                <a:spLocks/>
              </p:cNvSpPr>
              <p:nvPr/>
            </p:nvSpPr>
            <p:spPr bwMode="auto">
              <a:xfrm>
                <a:off x="1024" y="4945"/>
                <a:ext cx="13" cy="6"/>
              </a:xfrm>
              <a:custGeom>
                <a:avLst/>
                <a:gdLst>
                  <a:gd name="T0" fmla="*/ 0 w 21"/>
                  <a:gd name="T1" fmla="*/ 1 h 12"/>
                  <a:gd name="T2" fmla="*/ 2 w 21"/>
                  <a:gd name="T3" fmla="*/ 1 h 12"/>
                  <a:gd name="T4" fmla="*/ 3 w 21"/>
                  <a:gd name="T5" fmla="*/ 1 h 12"/>
                  <a:gd name="T6" fmla="*/ 2 w 21"/>
                  <a:gd name="T7" fmla="*/ 0 h 12"/>
                  <a:gd name="T8" fmla="*/ 0 w 2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2"/>
                  <a:gd name="T17" fmla="*/ 21 w 2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2">
                    <a:moveTo>
                      <a:pt x="0" y="4"/>
                    </a:moveTo>
                    <a:lnTo>
                      <a:pt x="15" y="12"/>
                    </a:lnTo>
                    <a:lnTo>
                      <a:pt x="21" y="4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" name="Freeform 301"/>
              <p:cNvSpPr>
                <a:spLocks/>
              </p:cNvSpPr>
              <p:nvPr/>
            </p:nvSpPr>
            <p:spPr bwMode="auto">
              <a:xfrm>
                <a:off x="1429" y="4492"/>
                <a:ext cx="11" cy="8"/>
              </a:xfrm>
              <a:custGeom>
                <a:avLst/>
                <a:gdLst>
                  <a:gd name="T0" fmla="*/ 0 w 18"/>
                  <a:gd name="T1" fmla="*/ 1 h 13"/>
                  <a:gd name="T2" fmla="*/ 1 w 18"/>
                  <a:gd name="T3" fmla="*/ 2 h 13"/>
                  <a:gd name="T4" fmla="*/ 2 w 18"/>
                  <a:gd name="T5" fmla="*/ 1 h 13"/>
                  <a:gd name="T6" fmla="*/ 1 w 18"/>
                  <a:gd name="T7" fmla="*/ 0 h 13"/>
                  <a:gd name="T8" fmla="*/ 0 w 18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0" y="6"/>
                    </a:moveTo>
                    <a:lnTo>
                      <a:pt x="6" y="13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" name="Freeform 302"/>
              <p:cNvSpPr>
                <a:spLocks/>
              </p:cNvSpPr>
              <p:nvPr/>
            </p:nvSpPr>
            <p:spPr bwMode="auto">
              <a:xfrm>
                <a:off x="1175" y="5004"/>
                <a:ext cx="16" cy="5"/>
              </a:xfrm>
              <a:custGeom>
                <a:avLst/>
                <a:gdLst>
                  <a:gd name="T0" fmla="*/ 0 w 26"/>
                  <a:gd name="T1" fmla="*/ 1 h 9"/>
                  <a:gd name="T2" fmla="*/ 2 w 26"/>
                  <a:gd name="T3" fmla="*/ 1 h 9"/>
                  <a:gd name="T4" fmla="*/ 4 w 26"/>
                  <a:gd name="T5" fmla="*/ 1 h 9"/>
                  <a:gd name="T6" fmla="*/ 2 w 26"/>
                  <a:gd name="T7" fmla="*/ 0 h 9"/>
                  <a:gd name="T8" fmla="*/ 0 w 26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9"/>
                  <a:gd name="T17" fmla="*/ 26 w 2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9">
                    <a:moveTo>
                      <a:pt x="0" y="6"/>
                    </a:moveTo>
                    <a:lnTo>
                      <a:pt x="17" y="9"/>
                    </a:lnTo>
                    <a:lnTo>
                      <a:pt x="26" y="6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" name="Freeform 303"/>
              <p:cNvSpPr>
                <a:spLocks/>
              </p:cNvSpPr>
              <p:nvPr/>
            </p:nvSpPr>
            <p:spPr bwMode="auto">
              <a:xfrm>
                <a:off x="629" y="4523"/>
                <a:ext cx="8" cy="7"/>
              </a:xfrm>
              <a:custGeom>
                <a:avLst/>
                <a:gdLst>
                  <a:gd name="T0" fmla="*/ 0 w 15"/>
                  <a:gd name="T1" fmla="*/ 1 h 12"/>
                  <a:gd name="T2" fmla="*/ 1 w 15"/>
                  <a:gd name="T3" fmla="*/ 1 h 12"/>
                  <a:gd name="T4" fmla="*/ 1 w 15"/>
                  <a:gd name="T5" fmla="*/ 1 h 12"/>
                  <a:gd name="T6" fmla="*/ 1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4"/>
                    </a:moveTo>
                    <a:lnTo>
                      <a:pt x="8" y="12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" name="Freeform 304"/>
              <p:cNvSpPr>
                <a:spLocks/>
              </p:cNvSpPr>
              <p:nvPr/>
            </p:nvSpPr>
            <p:spPr bwMode="auto">
              <a:xfrm>
                <a:off x="1105" y="4537"/>
                <a:ext cx="7" cy="6"/>
              </a:xfrm>
              <a:custGeom>
                <a:avLst/>
                <a:gdLst>
                  <a:gd name="T0" fmla="*/ 0 w 13"/>
                  <a:gd name="T1" fmla="*/ 1 h 10"/>
                  <a:gd name="T2" fmla="*/ 1 w 13"/>
                  <a:gd name="T3" fmla="*/ 1 h 10"/>
                  <a:gd name="T4" fmla="*/ 1 w 13"/>
                  <a:gd name="T5" fmla="*/ 1 h 10"/>
                  <a:gd name="T6" fmla="*/ 1 w 13"/>
                  <a:gd name="T7" fmla="*/ 0 h 10"/>
                  <a:gd name="T8" fmla="*/ 0 w 13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0" y="6"/>
                    </a:moveTo>
                    <a:lnTo>
                      <a:pt x="7" y="10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1" name="Freeform 305"/>
              <p:cNvSpPr>
                <a:spLocks/>
              </p:cNvSpPr>
              <p:nvPr/>
            </p:nvSpPr>
            <p:spPr bwMode="auto">
              <a:xfrm>
                <a:off x="1029" y="4885"/>
                <a:ext cx="6" cy="5"/>
              </a:xfrm>
              <a:custGeom>
                <a:avLst/>
                <a:gdLst>
                  <a:gd name="T0" fmla="*/ 0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5"/>
                    </a:moveTo>
                    <a:lnTo>
                      <a:pt x="6" y="1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2" name="Freeform 306"/>
              <p:cNvSpPr>
                <a:spLocks/>
              </p:cNvSpPr>
              <p:nvPr/>
            </p:nvSpPr>
            <p:spPr bwMode="auto">
              <a:xfrm>
                <a:off x="956" y="4283"/>
                <a:ext cx="5" cy="5"/>
              </a:xfrm>
              <a:custGeom>
                <a:avLst/>
                <a:gdLst>
                  <a:gd name="T0" fmla="*/ 0 w 8"/>
                  <a:gd name="T1" fmla="*/ 1 h 7"/>
                  <a:gd name="T2" fmla="*/ 1 w 8"/>
                  <a:gd name="T3" fmla="*/ 2 h 7"/>
                  <a:gd name="T4" fmla="*/ 1 w 8"/>
                  <a:gd name="T5" fmla="*/ 1 h 7"/>
                  <a:gd name="T6" fmla="*/ 1 w 8"/>
                  <a:gd name="T7" fmla="*/ 0 h 7"/>
                  <a:gd name="T8" fmla="*/ 0 w 8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1"/>
                    </a:moveTo>
                    <a:lnTo>
                      <a:pt x="2" y="7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3" name="Freeform 307"/>
              <p:cNvSpPr>
                <a:spLocks/>
              </p:cNvSpPr>
              <p:nvPr/>
            </p:nvSpPr>
            <p:spPr bwMode="auto">
              <a:xfrm>
                <a:off x="1071" y="4943"/>
                <a:ext cx="1" cy="5"/>
              </a:xfrm>
              <a:custGeom>
                <a:avLst/>
                <a:gdLst>
                  <a:gd name="T0" fmla="*/ 0 w 1"/>
                  <a:gd name="T1" fmla="*/ 2 h 7"/>
                  <a:gd name="T2" fmla="*/ 0 w 1"/>
                  <a:gd name="T3" fmla="*/ 2 h 7"/>
                  <a:gd name="T4" fmla="*/ 1 w 1"/>
                  <a:gd name="T5" fmla="*/ 2 h 7"/>
                  <a:gd name="T6" fmla="*/ 0 w 1"/>
                  <a:gd name="T7" fmla="*/ 0 h 7"/>
                  <a:gd name="T8" fmla="*/ 0 w 1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7"/>
                  <a:gd name="T17" fmla="*/ 1 w 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4" name="Freeform 308"/>
              <p:cNvSpPr>
                <a:spLocks/>
              </p:cNvSpPr>
              <p:nvPr/>
            </p:nvSpPr>
            <p:spPr bwMode="auto">
              <a:xfrm>
                <a:off x="1147" y="4976"/>
                <a:ext cx="1" cy="1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2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5" name="Freeform 309"/>
              <p:cNvSpPr>
                <a:spLocks/>
              </p:cNvSpPr>
              <p:nvPr/>
            </p:nvSpPr>
            <p:spPr bwMode="auto">
              <a:xfrm>
                <a:off x="1737" y="419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1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6" name="Line 310"/>
              <p:cNvSpPr>
                <a:spLocks noChangeShapeType="1"/>
              </p:cNvSpPr>
              <p:nvPr/>
            </p:nvSpPr>
            <p:spPr bwMode="auto">
              <a:xfrm flipV="1">
                <a:off x="596" y="4073"/>
                <a:ext cx="1" cy="949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7" name="Line 311"/>
              <p:cNvSpPr>
                <a:spLocks noChangeShapeType="1"/>
              </p:cNvSpPr>
              <p:nvPr/>
            </p:nvSpPr>
            <p:spPr bwMode="auto">
              <a:xfrm>
                <a:off x="671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8" name="Line 312"/>
              <p:cNvSpPr>
                <a:spLocks noChangeShapeType="1"/>
              </p:cNvSpPr>
              <p:nvPr/>
            </p:nvSpPr>
            <p:spPr bwMode="auto">
              <a:xfrm>
                <a:off x="76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9" name="Line 313"/>
              <p:cNvSpPr>
                <a:spLocks noChangeShapeType="1"/>
              </p:cNvSpPr>
              <p:nvPr/>
            </p:nvSpPr>
            <p:spPr bwMode="auto">
              <a:xfrm>
                <a:off x="862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0" name="Line 314"/>
              <p:cNvSpPr>
                <a:spLocks noChangeShapeType="1"/>
              </p:cNvSpPr>
              <p:nvPr/>
            </p:nvSpPr>
            <p:spPr bwMode="auto">
              <a:xfrm>
                <a:off x="95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1" name="Line 315"/>
              <p:cNvSpPr>
                <a:spLocks noChangeShapeType="1"/>
              </p:cNvSpPr>
              <p:nvPr/>
            </p:nvSpPr>
            <p:spPr bwMode="auto">
              <a:xfrm>
                <a:off x="1052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2" name="Line 316"/>
              <p:cNvSpPr>
                <a:spLocks noChangeShapeType="1"/>
              </p:cNvSpPr>
              <p:nvPr/>
            </p:nvSpPr>
            <p:spPr bwMode="auto">
              <a:xfrm>
                <a:off x="1148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3" name="Line 317"/>
              <p:cNvSpPr>
                <a:spLocks noChangeShapeType="1"/>
              </p:cNvSpPr>
              <p:nvPr/>
            </p:nvSpPr>
            <p:spPr bwMode="auto">
              <a:xfrm>
                <a:off x="1242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4" name="Line 318"/>
              <p:cNvSpPr>
                <a:spLocks noChangeShapeType="1"/>
              </p:cNvSpPr>
              <p:nvPr/>
            </p:nvSpPr>
            <p:spPr bwMode="auto">
              <a:xfrm>
                <a:off x="133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5" name="Line 319"/>
              <p:cNvSpPr>
                <a:spLocks noChangeShapeType="1"/>
              </p:cNvSpPr>
              <p:nvPr/>
            </p:nvSpPr>
            <p:spPr bwMode="auto">
              <a:xfrm>
                <a:off x="1432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6" name="Line 320"/>
              <p:cNvSpPr>
                <a:spLocks noChangeShapeType="1"/>
              </p:cNvSpPr>
              <p:nvPr/>
            </p:nvSpPr>
            <p:spPr bwMode="auto">
              <a:xfrm>
                <a:off x="1528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7" name="Line 321"/>
              <p:cNvSpPr>
                <a:spLocks noChangeShapeType="1"/>
              </p:cNvSpPr>
              <p:nvPr/>
            </p:nvSpPr>
            <p:spPr bwMode="auto">
              <a:xfrm>
                <a:off x="1623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8" name="Line 322"/>
              <p:cNvSpPr>
                <a:spLocks noChangeShapeType="1"/>
              </p:cNvSpPr>
              <p:nvPr/>
            </p:nvSpPr>
            <p:spPr bwMode="auto">
              <a:xfrm>
                <a:off x="1718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9" name="Line 323"/>
              <p:cNvSpPr>
                <a:spLocks noChangeShapeType="1"/>
              </p:cNvSpPr>
              <p:nvPr/>
            </p:nvSpPr>
            <p:spPr bwMode="auto">
              <a:xfrm>
                <a:off x="596" y="4073"/>
                <a:ext cx="1198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0" name="Line 324"/>
              <p:cNvSpPr>
                <a:spLocks noChangeShapeType="1"/>
              </p:cNvSpPr>
              <p:nvPr/>
            </p:nvSpPr>
            <p:spPr bwMode="auto">
              <a:xfrm>
                <a:off x="1794" y="4962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1" name="Line 325"/>
              <p:cNvSpPr>
                <a:spLocks noChangeShapeType="1"/>
              </p:cNvSpPr>
              <p:nvPr/>
            </p:nvSpPr>
            <p:spPr bwMode="auto">
              <a:xfrm>
                <a:off x="1794" y="4887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2" name="Line 326"/>
              <p:cNvSpPr>
                <a:spLocks noChangeShapeType="1"/>
              </p:cNvSpPr>
              <p:nvPr/>
            </p:nvSpPr>
            <p:spPr bwMode="auto">
              <a:xfrm>
                <a:off x="1794" y="4811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3" name="Line 327"/>
              <p:cNvSpPr>
                <a:spLocks noChangeShapeType="1"/>
              </p:cNvSpPr>
              <p:nvPr/>
            </p:nvSpPr>
            <p:spPr bwMode="auto">
              <a:xfrm>
                <a:off x="1794" y="4736"/>
                <a:ext cx="1" cy="2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4" name="Line 328"/>
              <p:cNvSpPr>
                <a:spLocks noChangeShapeType="1"/>
              </p:cNvSpPr>
              <p:nvPr/>
            </p:nvSpPr>
            <p:spPr bwMode="auto">
              <a:xfrm>
                <a:off x="1794" y="4661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5" name="Line 329"/>
              <p:cNvSpPr>
                <a:spLocks noChangeShapeType="1"/>
              </p:cNvSpPr>
              <p:nvPr/>
            </p:nvSpPr>
            <p:spPr bwMode="auto">
              <a:xfrm>
                <a:off x="1794" y="4586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6" name="Line 330"/>
              <p:cNvSpPr>
                <a:spLocks noChangeShapeType="1"/>
              </p:cNvSpPr>
              <p:nvPr/>
            </p:nvSpPr>
            <p:spPr bwMode="auto">
              <a:xfrm>
                <a:off x="1794" y="451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7" name="Line 331"/>
              <p:cNvSpPr>
                <a:spLocks noChangeShapeType="1"/>
              </p:cNvSpPr>
              <p:nvPr/>
            </p:nvSpPr>
            <p:spPr bwMode="auto">
              <a:xfrm>
                <a:off x="1794" y="4435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8" name="Line 332"/>
              <p:cNvSpPr>
                <a:spLocks noChangeShapeType="1"/>
              </p:cNvSpPr>
              <p:nvPr/>
            </p:nvSpPr>
            <p:spPr bwMode="auto">
              <a:xfrm>
                <a:off x="1794" y="436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9" name="Line 333"/>
              <p:cNvSpPr>
                <a:spLocks noChangeShapeType="1"/>
              </p:cNvSpPr>
              <p:nvPr/>
            </p:nvSpPr>
            <p:spPr bwMode="auto">
              <a:xfrm>
                <a:off x="1794" y="4284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0" name="Line 334"/>
              <p:cNvSpPr>
                <a:spLocks noChangeShapeType="1"/>
              </p:cNvSpPr>
              <p:nvPr/>
            </p:nvSpPr>
            <p:spPr bwMode="auto">
              <a:xfrm>
                <a:off x="1794" y="421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1" name="Line 335"/>
              <p:cNvSpPr>
                <a:spLocks noChangeShapeType="1"/>
              </p:cNvSpPr>
              <p:nvPr/>
            </p:nvSpPr>
            <p:spPr bwMode="auto">
              <a:xfrm>
                <a:off x="1794" y="4134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2" name="Line 336"/>
              <p:cNvSpPr>
                <a:spLocks noChangeShapeType="1"/>
              </p:cNvSpPr>
              <p:nvPr/>
            </p:nvSpPr>
            <p:spPr bwMode="auto">
              <a:xfrm flipV="1">
                <a:off x="1794" y="4073"/>
                <a:ext cx="1" cy="949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3" name="Rectangle 337"/>
              <p:cNvSpPr>
                <a:spLocks noChangeArrowheads="1"/>
              </p:cNvSpPr>
              <p:nvPr/>
            </p:nvSpPr>
            <p:spPr bwMode="auto">
              <a:xfrm>
                <a:off x="1188" y="3984"/>
                <a:ext cx="11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>
                    <a:solidFill>
                      <a:srgbClr val="000000"/>
                    </a:solidFill>
                  </a:rPr>
                  <a:t>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84" name="Rectangle 338"/>
              <p:cNvSpPr>
                <a:spLocks noChangeArrowheads="1"/>
              </p:cNvSpPr>
              <p:nvPr/>
            </p:nvSpPr>
            <p:spPr bwMode="auto">
              <a:xfrm rot="-5400000">
                <a:off x="1830" y="4509"/>
                <a:ext cx="12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>
                    <a:solidFill>
                      <a:srgbClr val="000000"/>
                    </a:solidFill>
                  </a:rPr>
                  <a:t>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85" name="Rectangle 339"/>
              <p:cNvSpPr>
                <a:spLocks noChangeArrowheads="1"/>
              </p:cNvSpPr>
              <p:nvPr/>
            </p:nvSpPr>
            <p:spPr bwMode="auto">
              <a:xfrm>
                <a:off x="1842" y="4830"/>
                <a:ext cx="155" cy="1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6" name="Rectangle 340"/>
              <p:cNvSpPr>
                <a:spLocks noChangeArrowheads="1"/>
              </p:cNvSpPr>
              <p:nvPr/>
            </p:nvSpPr>
            <p:spPr bwMode="auto">
              <a:xfrm>
                <a:off x="1842" y="4707"/>
                <a:ext cx="155" cy="12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7" name="Rectangle 341"/>
              <p:cNvSpPr>
                <a:spLocks noChangeArrowheads="1"/>
              </p:cNvSpPr>
              <p:nvPr/>
            </p:nvSpPr>
            <p:spPr bwMode="auto">
              <a:xfrm>
                <a:off x="1842" y="4584"/>
                <a:ext cx="155" cy="12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8" name="Rectangle 342"/>
              <p:cNvSpPr>
                <a:spLocks noChangeArrowheads="1"/>
              </p:cNvSpPr>
              <p:nvPr/>
            </p:nvSpPr>
            <p:spPr bwMode="auto">
              <a:xfrm>
                <a:off x="1842" y="4459"/>
                <a:ext cx="155" cy="12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" name="Rectangle 343"/>
              <p:cNvSpPr>
                <a:spLocks noChangeArrowheads="1"/>
              </p:cNvSpPr>
              <p:nvPr/>
            </p:nvSpPr>
            <p:spPr bwMode="auto">
              <a:xfrm>
                <a:off x="1842" y="4336"/>
                <a:ext cx="155" cy="1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0" name="Rectangle 344"/>
              <p:cNvSpPr>
                <a:spLocks noChangeArrowheads="1"/>
              </p:cNvSpPr>
              <p:nvPr/>
            </p:nvSpPr>
            <p:spPr bwMode="auto">
              <a:xfrm>
                <a:off x="1842" y="4212"/>
                <a:ext cx="155" cy="12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1" name="Rectangle 345"/>
              <p:cNvSpPr>
                <a:spLocks noChangeArrowheads="1"/>
              </p:cNvSpPr>
              <p:nvPr/>
            </p:nvSpPr>
            <p:spPr bwMode="auto">
              <a:xfrm>
                <a:off x="2010" y="4824"/>
                <a:ext cx="19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2" name="Rectangle 346"/>
              <p:cNvSpPr>
                <a:spLocks noChangeArrowheads="1"/>
              </p:cNvSpPr>
              <p:nvPr/>
            </p:nvSpPr>
            <p:spPr bwMode="auto">
              <a:xfrm>
                <a:off x="2009" y="4695"/>
                <a:ext cx="103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0.2000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3" name="Rectangle 347"/>
              <p:cNvSpPr>
                <a:spLocks noChangeArrowheads="1"/>
              </p:cNvSpPr>
              <p:nvPr/>
            </p:nvSpPr>
            <p:spPr bwMode="auto">
              <a:xfrm>
                <a:off x="2009" y="4575"/>
                <a:ext cx="10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0.4000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4" name="Rectangle 348"/>
              <p:cNvSpPr>
                <a:spLocks noChangeArrowheads="1"/>
              </p:cNvSpPr>
              <p:nvPr/>
            </p:nvSpPr>
            <p:spPr bwMode="auto">
              <a:xfrm>
                <a:off x="2009" y="4450"/>
                <a:ext cx="10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0.6000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5" name="Rectangle 349"/>
              <p:cNvSpPr>
                <a:spLocks noChangeArrowheads="1"/>
              </p:cNvSpPr>
              <p:nvPr/>
            </p:nvSpPr>
            <p:spPr bwMode="auto">
              <a:xfrm>
                <a:off x="2009" y="4326"/>
                <a:ext cx="103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0.8000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6" name="Rectangle 350"/>
              <p:cNvSpPr>
                <a:spLocks noChangeArrowheads="1"/>
              </p:cNvSpPr>
              <p:nvPr/>
            </p:nvSpPr>
            <p:spPr bwMode="auto">
              <a:xfrm>
                <a:off x="2009" y="4204"/>
                <a:ext cx="84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1.000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981" name="Text Box 351"/>
            <p:cNvSpPr txBox="1">
              <a:spLocks noChangeArrowheads="1"/>
            </p:cNvSpPr>
            <p:nvPr/>
          </p:nvSpPr>
          <p:spPr bwMode="auto">
            <a:xfrm>
              <a:off x="2880" y="264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1d</a:t>
              </a:r>
            </a:p>
          </p:txBody>
        </p:sp>
      </p:grpSp>
      <p:sp>
        <p:nvSpPr>
          <p:cNvPr id="4112" name="Rectangle 352"/>
          <p:cNvSpPr>
            <a:spLocks noChangeArrowheads="1"/>
          </p:cNvSpPr>
          <p:nvPr/>
        </p:nvSpPr>
        <p:spPr bwMode="auto">
          <a:xfrm>
            <a:off x="5257800" y="6584156"/>
            <a:ext cx="895350" cy="1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353"/>
          <p:cNvSpPr>
            <a:spLocks/>
          </p:cNvSpPr>
          <p:nvPr/>
        </p:nvSpPr>
        <p:spPr bwMode="auto">
          <a:xfrm>
            <a:off x="7105650" y="6540103"/>
            <a:ext cx="67733" cy="22622"/>
          </a:xfrm>
          <a:custGeom>
            <a:avLst/>
            <a:gdLst>
              <a:gd name="T0" fmla="*/ 0 w 54"/>
              <a:gd name="T1" fmla="*/ 3 h 33"/>
              <a:gd name="T2" fmla="*/ 7 w 54"/>
              <a:gd name="T3" fmla="*/ 2 h 33"/>
              <a:gd name="T4" fmla="*/ 0 w 54"/>
              <a:gd name="T5" fmla="*/ 0 h 33"/>
              <a:gd name="T6" fmla="*/ 0 w 54"/>
              <a:gd name="T7" fmla="*/ 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3"/>
              <a:gd name="T14" fmla="*/ 54 w 5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3">
                <a:moveTo>
                  <a:pt x="0" y="33"/>
                </a:moveTo>
                <a:lnTo>
                  <a:pt x="54" y="22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00"/>
          </a:solidFill>
          <a:ln w="17463" cap="rnd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Rectangle 354"/>
          <p:cNvSpPr>
            <a:spLocks noChangeArrowheads="1"/>
          </p:cNvSpPr>
          <p:nvPr/>
        </p:nvSpPr>
        <p:spPr bwMode="auto">
          <a:xfrm>
            <a:off x="4559300" y="4572000"/>
            <a:ext cx="2385483" cy="1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Rectangle 355"/>
          <p:cNvSpPr>
            <a:spLocks noChangeArrowheads="1"/>
          </p:cNvSpPr>
          <p:nvPr/>
        </p:nvSpPr>
        <p:spPr bwMode="auto">
          <a:xfrm>
            <a:off x="7505700" y="6509147"/>
            <a:ext cx="1435100" cy="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356"/>
          <p:cNvGrpSpPr>
            <a:grpSpLocks/>
          </p:cNvGrpSpPr>
          <p:nvPr/>
        </p:nvGrpSpPr>
        <p:grpSpPr bwMode="auto">
          <a:xfrm>
            <a:off x="4064000" y="4645819"/>
            <a:ext cx="4925483" cy="1870472"/>
            <a:chOff x="1920" y="4046"/>
            <a:chExt cx="2327" cy="1571"/>
          </a:xfrm>
        </p:grpSpPr>
        <p:sp>
          <p:nvSpPr>
            <p:cNvPr id="4122" name="Rectangle 357"/>
            <p:cNvSpPr>
              <a:spLocks noChangeArrowheads="1"/>
            </p:cNvSpPr>
            <p:nvPr/>
          </p:nvSpPr>
          <p:spPr bwMode="auto">
            <a:xfrm>
              <a:off x="2205" y="404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6" name="Group 358"/>
            <p:cNvGrpSpPr>
              <a:grpSpLocks/>
            </p:cNvGrpSpPr>
            <p:nvPr/>
          </p:nvGrpSpPr>
          <p:grpSpPr bwMode="auto">
            <a:xfrm>
              <a:off x="1923" y="4141"/>
              <a:ext cx="1472" cy="1302"/>
              <a:chOff x="1436" y="919"/>
              <a:chExt cx="2527" cy="2306"/>
            </a:xfrm>
          </p:grpSpPr>
          <p:sp>
            <p:nvSpPr>
              <p:cNvPr id="4781" name="Freeform 359"/>
              <p:cNvSpPr>
                <a:spLocks/>
              </p:cNvSpPr>
              <p:nvPr/>
            </p:nvSpPr>
            <p:spPr bwMode="auto">
              <a:xfrm>
                <a:off x="1440" y="919"/>
                <a:ext cx="2523" cy="2306"/>
              </a:xfrm>
              <a:custGeom>
                <a:avLst/>
                <a:gdLst>
                  <a:gd name="T0" fmla="*/ 76 w 2523"/>
                  <a:gd name="T1" fmla="*/ 2306 h 2306"/>
                  <a:gd name="T2" fmla="*/ 239 w 2523"/>
                  <a:gd name="T3" fmla="*/ 2306 h 2306"/>
                  <a:gd name="T4" fmla="*/ 402 w 2523"/>
                  <a:gd name="T5" fmla="*/ 2306 h 2306"/>
                  <a:gd name="T6" fmla="*/ 555 w 2523"/>
                  <a:gd name="T7" fmla="*/ 2306 h 2306"/>
                  <a:gd name="T8" fmla="*/ 718 w 2523"/>
                  <a:gd name="T9" fmla="*/ 2306 h 2306"/>
                  <a:gd name="T10" fmla="*/ 881 w 2523"/>
                  <a:gd name="T11" fmla="*/ 2306 h 2306"/>
                  <a:gd name="T12" fmla="*/ 1033 w 2523"/>
                  <a:gd name="T13" fmla="*/ 2306 h 2306"/>
                  <a:gd name="T14" fmla="*/ 1196 w 2523"/>
                  <a:gd name="T15" fmla="*/ 2306 h 2306"/>
                  <a:gd name="T16" fmla="*/ 1359 w 2523"/>
                  <a:gd name="T17" fmla="*/ 2306 h 2306"/>
                  <a:gd name="T18" fmla="*/ 1522 w 2523"/>
                  <a:gd name="T19" fmla="*/ 2306 h 2306"/>
                  <a:gd name="T20" fmla="*/ 1675 w 2523"/>
                  <a:gd name="T21" fmla="*/ 2306 h 2306"/>
                  <a:gd name="T22" fmla="*/ 1838 w 2523"/>
                  <a:gd name="T23" fmla="*/ 2306 h 2306"/>
                  <a:gd name="T24" fmla="*/ 2001 w 2523"/>
                  <a:gd name="T25" fmla="*/ 2306 h 2306"/>
                  <a:gd name="T26" fmla="*/ 2164 w 2523"/>
                  <a:gd name="T27" fmla="*/ 2306 h 2306"/>
                  <a:gd name="T28" fmla="*/ 2316 w 2523"/>
                  <a:gd name="T29" fmla="*/ 2306 h 2306"/>
                  <a:gd name="T30" fmla="*/ 2479 w 2523"/>
                  <a:gd name="T31" fmla="*/ 2306 h 2306"/>
                  <a:gd name="T32" fmla="*/ 2523 w 2523"/>
                  <a:gd name="T33" fmla="*/ 2197 h 2306"/>
                  <a:gd name="T34" fmla="*/ 2523 w 2523"/>
                  <a:gd name="T35" fmla="*/ 2056 h 2306"/>
                  <a:gd name="T36" fmla="*/ 2523 w 2523"/>
                  <a:gd name="T37" fmla="*/ 1904 h 2306"/>
                  <a:gd name="T38" fmla="*/ 2523 w 2523"/>
                  <a:gd name="T39" fmla="*/ 1762 h 2306"/>
                  <a:gd name="T40" fmla="*/ 2523 w 2523"/>
                  <a:gd name="T41" fmla="*/ 1610 h 2306"/>
                  <a:gd name="T42" fmla="*/ 2523 w 2523"/>
                  <a:gd name="T43" fmla="*/ 1469 h 2306"/>
                  <a:gd name="T44" fmla="*/ 2523 w 2523"/>
                  <a:gd name="T45" fmla="*/ 1316 h 2306"/>
                  <a:gd name="T46" fmla="*/ 2523 w 2523"/>
                  <a:gd name="T47" fmla="*/ 1175 h 2306"/>
                  <a:gd name="T48" fmla="*/ 2523 w 2523"/>
                  <a:gd name="T49" fmla="*/ 1033 h 2306"/>
                  <a:gd name="T50" fmla="*/ 2523 w 2523"/>
                  <a:gd name="T51" fmla="*/ 881 h 2306"/>
                  <a:gd name="T52" fmla="*/ 2523 w 2523"/>
                  <a:gd name="T53" fmla="*/ 740 h 2306"/>
                  <a:gd name="T54" fmla="*/ 2523 w 2523"/>
                  <a:gd name="T55" fmla="*/ 588 h 2306"/>
                  <a:gd name="T56" fmla="*/ 2523 w 2523"/>
                  <a:gd name="T57" fmla="*/ 446 h 2306"/>
                  <a:gd name="T58" fmla="*/ 2523 w 2523"/>
                  <a:gd name="T59" fmla="*/ 294 h 2306"/>
                  <a:gd name="T60" fmla="*/ 2523 w 2523"/>
                  <a:gd name="T61" fmla="*/ 152 h 2306"/>
                  <a:gd name="T62" fmla="*/ 2523 w 2523"/>
                  <a:gd name="T63" fmla="*/ 0 h 2306"/>
                  <a:gd name="T64" fmla="*/ 2360 w 2523"/>
                  <a:gd name="T65" fmla="*/ 0 h 2306"/>
                  <a:gd name="T66" fmla="*/ 2197 w 2523"/>
                  <a:gd name="T67" fmla="*/ 0 h 2306"/>
                  <a:gd name="T68" fmla="*/ 2044 w 2523"/>
                  <a:gd name="T69" fmla="*/ 0 h 2306"/>
                  <a:gd name="T70" fmla="*/ 1881 w 2523"/>
                  <a:gd name="T71" fmla="*/ 0 h 2306"/>
                  <a:gd name="T72" fmla="*/ 1718 w 2523"/>
                  <a:gd name="T73" fmla="*/ 0 h 2306"/>
                  <a:gd name="T74" fmla="*/ 1555 w 2523"/>
                  <a:gd name="T75" fmla="*/ 0 h 2306"/>
                  <a:gd name="T76" fmla="*/ 1403 w 2523"/>
                  <a:gd name="T77" fmla="*/ 0 h 2306"/>
                  <a:gd name="T78" fmla="*/ 1240 w 2523"/>
                  <a:gd name="T79" fmla="*/ 0 h 2306"/>
                  <a:gd name="T80" fmla="*/ 1077 w 2523"/>
                  <a:gd name="T81" fmla="*/ 0 h 2306"/>
                  <a:gd name="T82" fmla="*/ 913 w 2523"/>
                  <a:gd name="T83" fmla="*/ 0 h 2306"/>
                  <a:gd name="T84" fmla="*/ 761 w 2523"/>
                  <a:gd name="T85" fmla="*/ 0 h 2306"/>
                  <a:gd name="T86" fmla="*/ 598 w 2523"/>
                  <a:gd name="T87" fmla="*/ 0 h 2306"/>
                  <a:gd name="T88" fmla="*/ 435 w 2523"/>
                  <a:gd name="T89" fmla="*/ 0 h 2306"/>
                  <a:gd name="T90" fmla="*/ 272 w 2523"/>
                  <a:gd name="T91" fmla="*/ 0 h 2306"/>
                  <a:gd name="T92" fmla="*/ 120 w 2523"/>
                  <a:gd name="T93" fmla="*/ 0 h 2306"/>
                  <a:gd name="T94" fmla="*/ 0 w 2523"/>
                  <a:gd name="T95" fmla="*/ 44 h 2306"/>
                  <a:gd name="T96" fmla="*/ 0 w 2523"/>
                  <a:gd name="T97" fmla="*/ 185 h 2306"/>
                  <a:gd name="T98" fmla="*/ 0 w 2523"/>
                  <a:gd name="T99" fmla="*/ 337 h 2306"/>
                  <a:gd name="T100" fmla="*/ 0 w 2523"/>
                  <a:gd name="T101" fmla="*/ 479 h 2306"/>
                  <a:gd name="T102" fmla="*/ 0 w 2523"/>
                  <a:gd name="T103" fmla="*/ 620 h 2306"/>
                  <a:gd name="T104" fmla="*/ 0 w 2523"/>
                  <a:gd name="T105" fmla="*/ 772 h 2306"/>
                  <a:gd name="T106" fmla="*/ 0 w 2523"/>
                  <a:gd name="T107" fmla="*/ 914 h 2306"/>
                  <a:gd name="T108" fmla="*/ 0 w 2523"/>
                  <a:gd name="T109" fmla="*/ 1066 h 2306"/>
                  <a:gd name="T110" fmla="*/ 0 w 2523"/>
                  <a:gd name="T111" fmla="*/ 1207 h 2306"/>
                  <a:gd name="T112" fmla="*/ 0 w 2523"/>
                  <a:gd name="T113" fmla="*/ 1360 h 2306"/>
                  <a:gd name="T114" fmla="*/ 0 w 2523"/>
                  <a:gd name="T115" fmla="*/ 1501 h 2306"/>
                  <a:gd name="T116" fmla="*/ 0 w 2523"/>
                  <a:gd name="T117" fmla="*/ 1653 h 2306"/>
                  <a:gd name="T118" fmla="*/ 0 w 2523"/>
                  <a:gd name="T119" fmla="*/ 1795 h 2306"/>
                  <a:gd name="T120" fmla="*/ 0 w 2523"/>
                  <a:gd name="T121" fmla="*/ 1936 h 2306"/>
                  <a:gd name="T122" fmla="*/ 0 w 2523"/>
                  <a:gd name="T123" fmla="*/ 2089 h 2306"/>
                  <a:gd name="T124" fmla="*/ 0 w 2523"/>
                  <a:gd name="T125" fmla="*/ 2230 h 23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23"/>
                  <a:gd name="T190" fmla="*/ 0 h 2306"/>
                  <a:gd name="T191" fmla="*/ 2523 w 2523"/>
                  <a:gd name="T192" fmla="*/ 2306 h 23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23" h="2306">
                    <a:moveTo>
                      <a:pt x="0" y="2306"/>
                    </a:moveTo>
                    <a:lnTo>
                      <a:pt x="0" y="2306"/>
                    </a:lnTo>
                    <a:lnTo>
                      <a:pt x="33" y="2306"/>
                    </a:lnTo>
                    <a:lnTo>
                      <a:pt x="76" y="2306"/>
                    </a:lnTo>
                    <a:lnTo>
                      <a:pt x="120" y="2306"/>
                    </a:lnTo>
                    <a:lnTo>
                      <a:pt x="152" y="2306"/>
                    </a:lnTo>
                    <a:lnTo>
                      <a:pt x="196" y="2306"/>
                    </a:lnTo>
                    <a:lnTo>
                      <a:pt x="239" y="2306"/>
                    </a:lnTo>
                    <a:lnTo>
                      <a:pt x="272" y="2306"/>
                    </a:lnTo>
                    <a:lnTo>
                      <a:pt x="315" y="2306"/>
                    </a:lnTo>
                    <a:lnTo>
                      <a:pt x="359" y="2306"/>
                    </a:lnTo>
                    <a:lnTo>
                      <a:pt x="402" y="2306"/>
                    </a:lnTo>
                    <a:lnTo>
                      <a:pt x="435" y="2306"/>
                    </a:lnTo>
                    <a:lnTo>
                      <a:pt x="478" y="2306"/>
                    </a:lnTo>
                    <a:lnTo>
                      <a:pt x="522" y="2306"/>
                    </a:lnTo>
                    <a:lnTo>
                      <a:pt x="555" y="2306"/>
                    </a:lnTo>
                    <a:lnTo>
                      <a:pt x="598" y="2306"/>
                    </a:lnTo>
                    <a:lnTo>
                      <a:pt x="642" y="2306"/>
                    </a:lnTo>
                    <a:lnTo>
                      <a:pt x="674" y="2306"/>
                    </a:lnTo>
                    <a:lnTo>
                      <a:pt x="718" y="2306"/>
                    </a:lnTo>
                    <a:lnTo>
                      <a:pt x="761" y="2306"/>
                    </a:lnTo>
                    <a:lnTo>
                      <a:pt x="794" y="2306"/>
                    </a:lnTo>
                    <a:lnTo>
                      <a:pt x="837" y="2306"/>
                    </a:lnTo>
                    <a:lnTo>
                      <a:pt x="881" y="2306"/>
                    </a:lnTo>
                    <a:lnTo>
                      <a:pt x="913" y="2306"/>
                    </a:lnTo>
                    <a:lnTo>
                      <a:pt x="957" y="2306"/>
                    </a:lnTo>
                    <a:lnTo>
                      <a:pt x="1000" y="2306"/>
                    </a:lnTo>
                    <a:lnTo>
                      <a:pt x="1033" y="2306"/>
                    </a:lnTo>
                    <a:lnTo>
                      <a:pt x="1077" y="2306"/>
                    </a:lnTo>
                    <a:lnTo>
                      <a:pt x="1120" y="2306"/>
                    </a:lnTo>
                    <a:lnTo>
                      <a:pt x="1164" y="2306"/>
                    </a:lnTo>
                    <a:lnTo>
                      <a:pt x="1196" y="2306"/>
                    </a:lnTo>
                    <a:lnTo>
                      <a:pt x="1240" y="2306"/>
                    </a:lnTo>
                    <a:lnTo>
                      <a:pt x="1283" y="2306"/>
                    </a:lnTo>
                    <a:lnTo>
                      <a:pt x="1316" y="2306"/>
                    </a:lnTo>
                    <a:lnTo>
                      <a:pt x="1359" y="2306"/>
                    </a:lnTo>
                    <a:lnTo>
                      <a:pt x="1403" y="2306"/>
                    </a:lnTo>
                    <a:lnTo>
                      <a:pt x="1435" y="2306"/>
                    </a:lnTo>
                    <a:lnTo>
                      <a:pt x="1479" y="2306"/>
                    </a:lnTo>
                    <a:lnTo>
                      <a:pt x="1522" y="2306"/>
                    </a:lnTo>
                    <a:lnTo>
                      <a:pt x="1555" y="2306"/>
                    </a:lnTo>
                    <a:lnTo>
                      <a:pt x="1599" y="2306"/>
                    </a:lnTo>
                    <a:lnTo>
                      <a:pt x="1642" y="2306"/>
                    </a:lnTo>
                    <a:lnTo>
                      <a:pt x="1675" y="2306"/>
                    </a:lnTo>
                    <a:lnTo>
                      <a:pt x="1718" y="2306"/>
                    </a:lnTo>
                    <a:lnTo>
                      <a:pt x="1762" y="2306"/>
                    </a:lnTo>
                    <a:lnTo>
                      <a:pt x="1794" y="2306"/>
                    </a:lnTo>
                    <a:lnTo>
                      <a:pt x="1838" y="2306"/>
                    </a:lnTo>
                    <a:lnTo>
                      <a:pt x="1881" y="2306"/>
                    </a:lnTo>
                    <a:lnTo>
                      <a:pt x="1925" y="2306"/>
                    </a:lnTo>
                    <a:lnTo>
                      <a:pt x="1957" y="2306"/>
                    </a:lnTo>
                    <a:lnTo>
                      <a:pt x="2001" y="2306"/>
                    </a:lnTo>
                    <a:lnTo>
                      <a:pt x="2044" y="2306"/>
                    </a:lnTo>
                    <a:lnTo>
                      <a:pt x="2077" y="2306"/>
                    </a:lnTo>
                    <a:lnTo>
                      <a:pt x="2121" y="2306"/>
                    </a:lnTo>
                    <a:lnTo>
                      <a:pt x="2164" y="2306"/>
                    </a:lnTo>
                    <a:lnTo>
                      <a:pt x="2197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51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42"/>
                    </a:lnTo>
                    <a:lnTo>
                      <a:pt x="2523" y="1099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14"/>
                    </a:lnTo>
                    <a:lnTo>
                      <a:pt x="2523" y="881"/>
                    </a:lnTo>
                    <a:lnTo>
                      <a:pt x="2523" y="849"/>
                    </a:lnTo>
                    <a:lnTo>
                      <a:pt x="2523" y="805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96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197" y="0"/>
                    </a:lnTo>
                    <a:lnTo>
                      <a:pt x="2164" y="0"/>
                    </a:lnTo>
                    <a:lnTo>
                      <a:pt x="212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794" y="0"/>
                    </a:lnTo>
                    <a:lnTo>
                      <a:pt x="761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7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03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96"/>
                    </a:lnTo>
                    <a:lnTo>
                      <a:pt x="0" y="740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20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3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" name="Freeform 360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11 w 2523"/>
                  <a:gd name="T1" fmla="*/ 2121 h 2306"/>
                  <a:gd name="T2" fmla="*/ 11 w 2523"/>
                  <a:gd name="T3" fmla="*/ 1904 h 2306"/>
                  <a:gd name="T4" fmla="*/ 11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62 h 2306"/>
                  <a:gd name="T12" fmla="*/ 348 w 2523"/>
                  <a:gd name="T13" fmla="*/ 1360 h 2306"/>
                  <a:gd name="T14" fmla="*/ 478 w 2523"/>
                  <a:gd name="T15" fmla="*/ 1447 h 2306"/>
                  <a:gd name="T16" fmla="*/ 598 w 2523"/>
                  <a:gd name="T17" fmla="*/ 1556 h 2306"/>
                  <a:gd name="T18" fmla="*/ 739 w 2523"/>
                  <a:gd name="T19" fmla="*/ 1610 h 2306"/>
                  <a:gd name="T20" fmla="*/ 881 w 2523"/>
                  <a:gd name="T21" fmla="*/ 1664 h 2306"/>
                  <a:gd name="T22" fmla="*/ 913 w 2523"/>
                  <a:gd name="T23" fmla="*/ 1860 h 2306"/>
                  <a:gd name="T24" fmla="*/ 1077 w 2523"/>
                  <a:gd name="T25" fmla="*/ 1860 h 2306"/>
                  <a:gd name="T26" fmla="*/ 1196 w 2523"/>
                  <a:gd name="T27" fmla="*/ 1806 h 2306"/>
                  <a:gd name="T28" fmla="*/ 1348 w 2523"/>
                  <a:gd name="T29" fmla="*/ 1904 h 2306"/>
                  <a:gd name="T30" fmla="*/ 1457 w 2523"/>
                  <a:gd name="T31" fmla="*/ 1936 h 2306"/>
                  <a:gd name="T32" fmla="*/ 1599 w 2523"/>
                  <a:gd name="T33" fmla="*/ 2023 h 2306"/>
                  <a:gd name="T34" fmla="*/ 1718 w 2523"/>
                  <a:gd name="T35" fmla="*/ 2067 h 2306"/>
                  <a:gd name="T36" fmla="*/ 1860 w 2523"/>
                  <a:gd name="T37" fmla="*/ 2165 h 2306"/>
                  <a:gd name="T38" fmla="*/ 2001 w 2523"/>
                  <a:gd name="T39" fmla="*/ 2176 h 2306"/>
                  <a:gd name="T40" fmla="*/ 2164 w 2523"/>
                  <a:gd name="T41" fmla="*/ 2241 h 2306"/>
                  <a:gd name="T42" fmla="*/ 2316 w 2523"/>
                  <a:gd name="T43" fmla="*/ 2306 h 2306"/>
                  <a:gd name="T44" fmla="*/ 2523 w 2523"/>
                  <a:gd name="T45" fmla="*/ 2273 h 2306"/>
                  <a:gd name="T46" fmla="*/ 2523 w 2523"/>
                  <a:gd name="T47" fmla="*/ 2056 h 2306"/>
                  <a:gd name="T48" fmla="*/ 2523 w 2523"/>
                  <a:gd name="T49" fmla="*/ 1827 h 2306"/>
                  <a:gd name="T50" fmla="*/ 2523 w 2523"/>
                  <a:gd name="T51" fmla="*/ 1610 h 2306"/>
                  <a:gd name="T52" fmla="*/ 2523 w 2523"/>
                  <a:gd name="T53" fmla="*/ 1392 h 2306"/>
                  <a:gd name="T54" fmla="*/ 2523 w 2523"/>
                  <a:gd name="T55" fmla="*/ 1175 h 2306"/>
                  <a:gd name="T56" fmla="*/ 2523 w 2523"/>
                  <a:gd name="T57" fmla="*/ 957 h 2306"/>
                  <a:gd name="T58" fmla="*/ 2523 w 2523"/>
                  <a:gd name="T59" fmla="*/ 740 h 2306"/>
                  <a:gd name="T60" fmla="*/ 2523 w 2523"/>
                  <a:gd name="T61" fmla="*/ 511 h 2306"/>
                  <a:gd name="T62" fmla="*/ 2523 w 2523"/>
                  <a:gd name="T63" fmla="*/ 294 h 2306"/>
                  <a:gd name="T64" fmla="*/ 2523 w 2523"/>
                  <a:gd name="T65" fmla="*/ 76 h 2306"/>
                  <a:gd name="T66" fmla="*/ 2360 w 2523"/>
                  <a:gd name="T67" fmla="*/ 0 h 2306"/>
                  <a:gd name="T68" fmla="*/ 2131 w 2523"/>
                  <a:gd name="T69" fmla="*/ 0 h 2306"/>
                  <a:gd name="T70" fmla="*/ 1881 w 2523"/>
                  <a:gd name="T71" fmla="*/ 0 h 2306"/>
                  <a:gd name="T72" fmla="*/ 1642 w 2523"/>
                  <a:gd name="T73" fmla="*/ 0 h 2306"/>
                  <a:gd name="T74" fmla="*/ 1403 w 2523"/>
                  <a:gd name="T75" fmla="*/ 0 h 2306"/>
                  <a:gd name="T76" fmla="*/ 1164 w 2523"/>
                  <a:gd name="T77" fmla="*/ 0 h 2306"/>
                  <a:gd name="T78" fmla="*/ 913 w 2523"/>
                  <a:gd name="T79" fmla="*/ 0 h 2306"/>
                  <a:gd name="T80" fmla="*/ 674 w 2523"/>
                  <a:gd name="T81" fmla="*/ 0 h 2306"/>
                  <a:gd name="T82" fmla="*/ 435 w 2523"/>
                  <a:gd name="T83" fmla="*/ 0 h 2306"/>
                  <a:gd name="T84" fmla="*/ 196 w 2523"/>
                  <a:gd name="T85" fmla="*/ 0 h 2306"/>
                  <a:gd name="T86" fmla="*/ 0 w 2523"/>
                  <a:gd name="T87" fmla="*/ 44 h 2306"/>
                  <a:gd name="T88" fmla="*/ 0 w 2523"/>
                  <a:gd name="T89" fmla="*/ 261 h 2306"/>
                  <a:gd name="T90" fmla="*/ 0 w 2523"/>
                  <a:gd name="T91" fmla="*/ 479 h 2306"/>
                  <a:gd name="T92" fmla="*/ 0 w 2523"/>
                  <a:gd name="T93" fmla="*/ 675 h 2306"/>
                  <a:gd name="T94" fmla="*/ 0 w 2523"/>
                  <a:gd name="T95" fmla="*/ 914 h 2306"/>
                  <a:gd name="T96" fmla="*/ 0 w 2523"/>
                  <a:gd name="T97" fmla="*/ 1142 h 2306"/>
                  <a:gd name="T98" fmla="*/ 0 w 2523"/>
                  <a:gd name="T99" fmla="*/ 1360 h 2306"/>
                  <a:gd name="T100" fmla="*/ 0 w 2523"/>
                  <a:gd name="T101" fmla="*/ 1577 h 2306"/>
                  <a:gd name="T102" fmla="*/ 0 w 2523"/>
                  <a:gd name="T103" fmla="*/ 1795 h 2306"/>
                  <a:gd name="T104" fmla="*/ 0 w 2523"/>
                  <a:gd name="T105" fmla="*/ 2012 h 2306"/>
                  <a:gd name="T106" fmla="*/ 0 w 2523"/>
                  <a:gd name="T107" fmla="*/ 2230 h 23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23"/>
                  <a:gd name="T163" fmla="*/ 0 h 2306"/>
                  <a:gd name="T164" fmla="*/ 2523 w 2523"/>
                  <a:gd name="T165" fmla="*/ 2306 h 23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11" y="2165"/>
                    </a:lnTo>
                    <a:lnTo>
                      <a:pt x="11" y="2121"/>
                    </a:lnTo>
                    <a:lnTo>
                      <a:pt x="11" y="2089"/>
                    </a:lnTo>
                    <a:lnTo>
                      <a:pt x="11" y="2056"/>
                    </a:lnTo>
                    <a:lnTo>
                      <a:pt x="11" y="2012"/>
                    </a:lnTo>
                    <a:lnTo>
                      <a:pt x="11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11" y="1827"/>
                    </a:lnTo>
                    <a:lnTo>
                      <a:pt x="11" y="1795"/>
                    </a:lnTo>
                    <a:lnTo>
                      <a:pt x="11" y="1762"/>
                    </a:lnTo>
                    <a:lnTo>
                      <a:pt x="11" y="1719"/>
                    </a:lnTo>
                    <a:lnTo>
                      <a:pt x="11" y="1686"/>
                    </a:lnTo>
                    <a:lnTo>
                      <a:pt x="11" y="1653"/>
                    </a:lnTo>
                    <a:lnTo>
                      <a:pt x="22" y="1610"/>
                    </a:lnTo>
                    <a:lnTo>
                      <a:pt x="22" y="1577"/>
                    </a:lnTo>
                    <a:lnTo>
                      <a:pt x="22" y="1534"/>
                    </a:lnTo>
                    <a:lnTo>
                      <a:pt x="22" y="1501"/>
                    </a:lnTo>
                    <a:lnTo>
                      <a:pt x="22" y="1469"/>
                    </a:lnTo>
                    <a:lnTo>
                      <a:pt x="22" y="1425"/>
                    </a:lnTo>
                    <a:lnTo>
                      <a:pt x="22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30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98" y="1251"/>
                    </a:lnTo>
                    <a:lnTo>
                      <a:pt x="120" y="1218"/>
                    </a:lnTo>
                    <a:lnTo>
                      <a:pt x="141" y="1251"/>
                    </a:lnTo>
                    <a:lnTo>
                      <a:pt x="152" y="1262"/>
                    </a:lnTo>
                    <a:lnTo>
                      <a:pt x="196" y="1262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61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71"/>
                    </a:lnTo>
                    <a:lnTo>
                      <a:pt x="381" y="1392"/>
                    </a:lnTo>
                    <a:lnTo>
                      <a:pt x="402" y="1403"/>
                    </a:lnTo>
                    <a:lnTo>
                      <a:pt x="435" y="1403"/>
                    </a:lnTo>
                    <a:lnTo>
                      <a:pt x="457" y="1425"/>
                    </a:lnTo>
                    <a:lnTo>
                      <a:pt x="478" y="1447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33" y="1501"/>
                    </a:lnTo>
                    <a:lnTo>
                      <a:pt x="533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99"/>
                    </a:lnTo>
                    <a:lnTo>
                      <a:pt x="674" y="1599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39" y="1610"/>
                    </a:lnTo>
                    <a:lnTo>
                      <a:pt x="761" y="1588"/>
                    </a:lnTo>
                    <a:lnTo>
                      <a:pt x="794" y="1588"/>
                    </a:lnTo>
                    <a:lnTo>
                      <a:pt x="826" y="1610"/>
                    </a:lnTo>
                    <a:lnTo>
                      <a:pt x="837" y="1621"/>
                    </a:lnTo>
                    <a:lnTo>
                      <a:pt x="870" y="1653"/>
                    </a:lnTo>
                    <a:lnTo>
                      <a:pt x="881" y="1664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892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60"/>
                    </a:lnTo>
                    <a:lnTo>
                      <a:pt x="1120" y="1849"/>
                    </a:lnTo>
                    <a:lnTo>
                      <a:pt x="1142" y="1827"/>
                    </a:lnTo>
                    <a:lnTo>
                      <a:pt x="1142" y="1795"/>
                    </a:lnTo>
                    <a:lnTo>
                      <a:pt x="1164" y="1773"/>
                    </a:lnTo>
                    <a:lnTo>
                      <a:pt x="1185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49"/>
                    </a:lnTo>
                    <a:lnTo>
                      <a:pt x="1261" y="1871"/>
                    </a:lnTo>
                    <a:lnTo>
                      <a:pt x="1283" y="1882"/>
                    </a:lnTo>
                    <a:lnTo>
                      <a:pt x="1316" y="1882"/>
                    </a:lnTo>
                    <a:lnTo>
                      <a:pt x="1348" y="1904"/>
                    </a:lnTo>
                    <a:lnTo>
                      <a:pt x="1359" y="1914"/>
                    </a:lnTo>
                    <a:lnTo>
                      <a:pt x="1381" y="1936"/>
                    </a:lnTo>
                    <a:lnTo>
                      <a:pt x="1403" y="1958"/>
                    </a:lnTo>
                    <a:lnTo>
                      <a:pt x="1414" y="1936"/>
                    </a:lnTo>
                    <a:lnTo>
                      <a:pt x="1435" y="1914"/>
                    </a:lnTo>
                    <a:lnTo>
                      <a:pt x="1457" y="1936"/>
                    </a:lnTo>
                    <a:lnTo>
                      <a:pt x="1479" y="1958"/>
                    </a:lnTo>
                    <a:lnTo>
                      <a:pt x="1501" y="1980"/>
                    </a:lnTo>
                    <a:lnTo>
                      <a:pt x="1522" y="1991"/>
                    </a:lnTo>
                    <a:lnTo>
                      <a:pt x="1555" y="1991"/>
                    </a:lnTo>
                    <a:lnTo>
                      <a:pt x="1588" y="2012"/>
                    </a:lnTo>
                    <a:lnTo>
                      <a:pt x="1599" y="2023"/>
                    </a:lnTo>
                    <a:lnTo>
                      <a:pt x="1631" y="2056"/>
                    </a:lnTo>
                    <a:lnTo>
                      <a:pt x="1642" y="2067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96" y="2089"/>
                    </a:lnTo>
                    <a:lnTo>
                      <a:pt x="1718" y="2067"/>
                    </a:lnTo>
                    <a:lnTo>
                      <a:pt x="1740" y="2089"/>
                    </a:lnTo>
                    <a:lnTo>
                      <a:pt x="1762" y="2099"/>
                    </a:lnTo>
                    <a:lnTo>
                      <a:pt x="1783" y="2121"/>
                    </a:lnTo>
                    <a:lnTo>
                      <a:pt x="1794" y="2143"/>
                    </a:lnTo>
                    <a:lnTo>
                      <a:pt x="1838" y="2143"/>
                    </a:lnTo>
                    <a:lnTo>
                      <a:pt x="1860" y="2165"/>
                    </a:lnTo>
                    <a:lnTo>
                      <a:pt x="1881" y="2176"/>
                    </a:lnTo>
                    <a:lnTo>
                      <a:pt x="1892" y="2165"/>
                    </a:lnTo>
                    <a:lnTo>
                      <a:pt x="1925" y="2132"/>
                    </a:lnTo>
                    <a:lnTo>
                      <a:pt x="1957" y="2132"/>
                    </a:lnTo>
                    <a:lnTo>
                      <a:pt x="1979" y="2165"/>
                    </a:lnTo>
                    <a:lnTo>
                      <a:pt x="2001" y="2176"/>
                    </a:lnTo>
                    <a:lnTo>
                      <a:pt x="2023" y="2197"/>
                    </a:lnTo>
                    <a:lnTo>
                      <a:pt x="2044" y="2208"/>
                    </a:lnTo>
                    <a:lnTo>
                      <a:pt x="2066" y="2230"/>
                    </a:lnTo>
                    <a:lnTo>
                      <a:pt x="2077" y="2252"/>
                    </a:lnTo>
                    <a:lnTo>
                      <a:pt x="2121" y="2241"/>
                    </a:lnTo>
                    <a:lnTo>
                      <a:pt x="2164" y="2241"/>
                    </a:lnTo>
                    <a:lnTo>
                      <a:pt x="2197" y="2241"/>
                    </a:lnTo>
                    <a:lnTo>
                      <a:pt x="2229" y="2273"/>
                    </a:lnTo>
                    <a:lnTo>
                      <a:pt x="2229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14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29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86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" name="Freeform 361"/>
              <p:cNvSpPr>
                <a:spLocks/>
              </p:cNvSpPr>
              <p:nvPr/>
            </p:nvSpPr>
            <p:spPr bwMode="auto">
              <a:xfrm>
                <a:off x="1436" y="2137"/>
                <a:ext cx="2229" cy="1088"/>
              </a:xfrm>
              <a:custGeom>
                <a:avLst/>
                <a:gdLst>
                  <a:gd name="T0" fmla="*/ 11 w 2229"/>
                  <a:gd name="T1" fmla="*/ 1012 h 1088"/>
                  <a:gd name="T2" fmla="*/ 11 w 2229"/>
                  <a:gd name="T3" fmla="*/ 903 h 1088"/>
                  <a:gd name="T4" fmla="*/ 11 w 2229"/>
                  <a:gd name="T5" fmla="*/ 794 h 1088"/>
                  <a:gd name="T6" fmla="*/ 11 w 2229"/>
                  <a:gd name="T7" fmla="*/ 686 h 1088"/>
                  <a:gd name="T8" fmla="*/ 11 w 2229"/>
                  <a:gd name="T9" fmla="*/ 577 h 1088"/>
                  <a:gd name="T10" fmla="*/ 11 w 2229"/>
                  <a:gd name="T11" fmla="*/ 468 h 1088"/>
                  <a:gd name="T12" fmla="*/ 22 w 2229"/>
                  <a:gd name="T13" fmla="*/ 359 h 1088"/>
                  <a:gd name="T14" fmla="*/ 22 w 2229"/>
                  <a:gd name="T15" fmla="*/ 251 h 1088"/>
                  <a:gd name="T16" fmla="*/ 22 w 2229"/>
                  <a:gd name="T17" fmla="*/ 142 h 1088"/>
                  <a:gd name="T18" fmla="*/ 54 w 2229"/>
                  <a:gd name="T19" fmla="*/ 66 h 1088"/>
                  <a:gd name="T20" fmla="*/ 120 w 2229"/>
                  <a:gd name="T21" fmla="*/ 0 h 1088"/>
                  <a:gd name="T22" fmla="*/ 196 w 2229"/>
                  <a:gd name="T23" fmla="*/ 44 h 1088"/>
                  <a:gd name="T24" fmla="*/ 261 w 2229"/>
                  <a:gd name="T25" fmla="*/ 98 h 1088"/>
                  <a:gd name="T26" fmla="*/ 348 w 2229"/>
                  <a:gd name="T27" fmla="*/ 142 h 1088"/>
                  <a:gd name="T28" fmla="*/ 402 w 2229"/>
                  <a:gd name="T29" fmla="*/ 185 h 1088"/>
                  <a:gd name="T30" fmla="*/ 478 w 2229"/>
                  <a:gd name="T31" fmla="*/ 229 h 1088"/>
                  <a:gd name="T32" fmla="*/ 533 w 2229"/>
                  <a:gd name="T33" fmla="*/ 283 h 1088"/>
                  <a:gd name="T34" fmla="*/ 598 w 2229"/>
                  <a:gd name="T35" fmla="*/ 338 h 1088"/>
                  <a:gd name="T36" fmla="*/ 674 w 2229"/>
                  <a:gd name="T37" fmla="*/ 381 h 1088"/>
                  <a:gd name="T38" fmla="*/ 739 w 2229"/>
                  <a:gd name="T39" fmla="*/ 392 h 1088"/>
                  <a:gd name="T40" fmla="*/ 826 w 2229"/>
                  <a:gd name="T41" fmla="*/ 392 h 1088"/>
                  <a:gd name="T42" fmla="*/ 881 w 2229"/>
                  <a:gd name="T43" fmla="*/ 446 h 1088"/>
                  <a:gd name="T44" fmla="*/ 903 w 2229"/>
                  <a:gd name="T45" fmla="*/ 544 h 1088"/>
                  <a:gd name="T46" fmla="*/ 913 w 2229"/>
                  <a:gd name="T47" fmla="*/ 642 h 1088"/>
                  <a:gd name="T48" fmla="*/ 1000 w 2229"/>
                  <a:gd name="T49" fmla="*/ 675 h 1088"/>
                  <a:gd name="T50" fmla="*/ 1077 w 2229"/>
                  <a:gd name="T51" fmla="*/ 642 h 1088"/>
                  <a:gd name="T52" fmla="*/ 1142 w 2229"/>
                  <a:gd name="T53" fmla="*/ 577 h 1088"/>
                  <a:gd name="T54" fmla="*/ 1196 w 2229"/>
                  <a:gd name="T55" fmla="*/ 588 h 1088"/>
                  <a:gd name="T56" fmla="*/ 1261 w 2229"/>
                  <a:gd name="T57" fmla="*/ 653 h 1088"/>
                  <a:gd name="T58" fmla="*/ 1348 w 2229"/>
                  <a:gd name="T59" fmla="*/ 686 h 1088"/>
                  <a:gd name="T60" fmla="*/ 1403 w 2229"/>
                  <a:gd name="T61" fmla="*/ 740 h 1088"/>
                  <a:gd name="T62" fmla="*/ 1457 w 2229"/>
                  <a:gd name="T63" fmla="*/ 718 h 1088"/>
                  <a:gd name="T64" fmla="*/ 1522 w 2229"/>
                  <a:gd name="T65" fmla="*/ 773 h 1088"/>
                  <a:gd name="T66" fmla="*/ 1599 w 2229"/>
                  <a:gd name="T67" fmla="*/ 805 h 1088"/>
                  <a:gd name="T68" fmla="*/ 1664 w 2229"/>
                  <a:gd name="T69" fmla="*/ 871 h 1088"/>
                  <a:gd name="T70" fmla="*/ 1718 w 2229"/>
                  <a:gd name="T71" fmla="*/ 849 h 1088"/>
                  <a:gd name="T72" fmla="*/ 1783 w 2229"/>
                  <a:gd name="T73" fmla="*/ 903 h 1088"/>
                  <a:gd name="T74" fmla="*/ 1860 w 2229"/>
                  <a:gd name="T75" fmla="*/ 947 h 1088"/>
                  <a:gd name="T76" fmla="*/ 1925 w 2229"/>
                  <a:gd name="T77" fmla="*/ 914 h 1088"/>
                  <a:gd name="T78" fmla="*/ 2001 w 2229"/>
                  <a:gd name="T79" fmla="*/ 958 h 1088"/>
                  <a:gd name="T80" fmla="*/ 2066 w 2229"/>
                  <a:gd name="T81" fmla="*/ 1012 h 1088"/>
                  <a:gd name="T82" fmla="*/ 2164 w 2229"/>
                  <a:gd name="T83" fmla="*/ 1023 h 1088"/>
                  <a:gd name="T84" fmla="*/ 2229 w 2229"/>
                  <a:gd name="T85" fmla="*/ 1088 h 10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29"/>
                  <a:gd name="T130" fmla="*/ 0 h 1088"/>
                  <a:gd name="T131" fmla="*/ 2229 w 2229"/>
                  <a:gd name="T132" fmla="*/ 1088 h 10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29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11" y="947"/>
                    </a:lnTo>
                    <a:lnTo>
                      <a:pt x="11" y="903"/>
                    </a:lnTo>
                    <a:lnTo>
                      <a:pt x="11" y="871"/>
                    </a:lnTo>
                    <a:lnTo>
                      <a:pt x="11" y="838"/>
                    </a:lnTo>
                    <a:lnTo>
                      <a:pt x="11" y="794"/>
                    </a:lnTo>
                    <a:lnTo>
                      <a:pt x="11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11" y="609"/>
                    </a:lnTo>
                    <a:lnTo>
                      <a:pt x="11" y="577"/>
                    </a:lnTo>
                    <a:lnTo>
                      <a:pt x="11" y="544"/>
                    </a:lnTo>
                    <a:lnTo>
                      <a:pt x="11" y="501"/>
                    </a:lnTo>
                    <a:lnTo>
                      <a:pt x="11" y="468"/>
                    </a:lnTo>
                    <a:lnTo>
                      <a:pt x="11" y="435"/>
                    </a:lnTo>
                    <a:lnTo>
                      <a:pt x="22" y="392"/>
                    </a:lnTo>
                    <a:lnTo>
                      <a:pt x="22" y="359"/>
                    </a:lnTo>
                    <a:lnTo>
                      <a:pt x="22" y="316"/>
                    </a:lnTo>
                    <a:lnTo>
                      <a:pt x="22" y="283"/>
                    </a:lnTo>
                    <a:lnTo>
                      <a:pt x="22" y="251"/>
                    </a:lnTo>
                    <a:lnTo>
                      <a:pt x="22" y="207"/>
                    </a:lnTo>
                    <a:lnTo>
                      <a:pt x="22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8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98" y="33"/>
                    </a:lnTo>
                    <a:lnTo>
                      <a:pt x="120" y="0"/>
                    </a:lnTo>
                    <a:lnTo>
                      <a:pt x="141" y="33"/>
                    </a:lnTo>
                    <a:lnTo>
                      <a:pt x="152" y="44"/>
                    </a:lnTo>
                    <a:lnTo>
                      <a:pt x="196" y="44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61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53"/>
                    </a:lnTo>
                    <a:lnTo>
                      <a:pt x="381" y="174"/>
                    </a:lnTo>
                    <a:lnTo>
                      <a:pt x="402" y="185"/>
                    </a:lnTo>
                    <a:lnTo>
                      <a:pt x="435" y="185"/>
                    </a:lnTo>
                    <a:lnTo>
                      <a:pt x="457" y="207"/>
                    </a:lnTo>
                    <a:lnTo>
                      <a:pt x="478" y="229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33" y="283"/>
                    </a:lnTo>
                    <a:lnTo>
                      <a:pt x="533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81"/>
                    </a:lnTo>
                    <a:lnTo>
                      <a:pt x="674" y="381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39" y="392"/>
                    </a:lnTo>
                    <a:lnTo>
                      <a:pt x="761" y="370"/>
                    </a:lnTo>
                    <a:lnTo>
                      <a:pt x="794" y="370"/>
                    </a:lnTo>
                    <a:lnTo>
                      <a:pt x="826" y="392"/>
                    </a:lnTo>
                    <a:lnTo>
                      <a:pt x="837" y="403"/>
                    </a:lnTo>
                    <a:lnTo>
                      <a:pt x="870" y="435"/>
                    </a:lnTo>
                    <a:lnTo>
                      <a:pt x="881" y="446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892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42"/>
                    </a:lnTo>
                    <a:lnTo>
                      <a:pt x="1120" y="631"/>
                    </a:lnTo>
                    <a:lnTo>
                      <a:pt x="1142" y="609"/>
                    </a:lnTo>
                    <a:lnTo>
                      <a:pt x="1142" y="577"/>
                    </a:lnTo>
                    <a:lnTo>
                      <a:pt x="1164" y="555"/>
                    </a:lnTo>
                    <a:lnTo>
                      <a:pt x="1185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31"/>
                    </a:lnTo>
                    <a:lnTo>
                      <a:pt x="1261" y="653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48" y="686"/>
                    </a:lnTo>
                    <a:lnTo>
                      <a:pt x="1359" y="696"/>
                    </a:lnTo>
                    <a:lnTo>
                      <a:pt x="1381" y="718"/>
                    </a:lnTo>
                    <a:lnTo>
                      <a:pt x="1403" y="740"/>
                    </a:lnTo>
                    <a:lnTo>
                      <a:pt x="1414" y="718"/>
                    </a:lnTo>
                    <a:lnTo>
                      <a:pt x="1435" y="696"/>
                    </a:lnTo>
                    <a:lnTo>
                      <a:pt x="1457" y="718"/>
                    </a:lnTo>
                    <a:lnTo>
                      <a:pt x="1479" y="740"/>
                    </a:lnTo>
                    <a:lnTo>
                      <a:pt x="1501" y="762"/>
                    </a:lnTo>
                    <a:lnTo>
                      <a:pt x="1522" y="773"/>
                    </a:lnTo>
                    <a:lnTo>
                      <a:pt x="1555" y="773"/>
                    </a:lnTo>
                    <a:lnTo>
                      <a:pt x="1588" y="794"/>
                    </a:lnTo>
                    <a:lnTo>
                      <a:pt x="1599" y="805"/>
                    </a:lnTo>
                    <a:lnTo>
                      <a:pt x="1631" y="838"/>
                    </a:lnTo>
                    <a:lnTo>
                      <a:pt x="1642" y="849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96" y="871"/>
                    </a:lnTo>
                    <a:lnTo>
                      <a:pt x="1718" y="849"/>
                    </a:lnTo>
                    <a:lnTo>
                      <a:pt x="1740" y="871"/>
                    </a:lnTo>
                    <a:lnTo>
                      <a:pt x="1762" y="881"/>
                    </a:lnTo>
                    <a:lnTo>
                      <a:pt x="1783" y="903"/>
                    </a:lnTo>
                    <a:lnTo>
                      <a:pt x="1794" y="925"/>
                    </a:lnTo>
                    <a:lnTo>
                      <a:pt x="1838" y="925"/>
                    </a:lnTo>
                    <a:lnTo>
                      <a:pt x="1860" y="947"/>
                    </a:lnTo>
                    <a:lnTo>
                      <a:pt x="1881" y="958"/>
                    </a:lnTo>
                    <a:lnTo>
                      <a:pt x="1892" y="947"/>
                    </a:lnTo>
                    <a:lnTo>
                      <a:pt x="1925" y="914"/>
                    </a:lnTo>
                    <a:lnTo>
                      <a:pt x="1957" y="914"/>
                    </a:lnTo>
                    <a:lnTo>
                      <a:pt x="1979" y="947"/>
                    </a:lnTo>
                    <a:lnTo>
                      <a:pt x="2001" y="958"/>
                    </a:lnTo>
                    <a:lnTo>
                      <a:pt x="2023" y="979"/>
                    </a:lnTo>
                    <a:lnTo>
                      <a:pt x="2044" y="990"/>
                    </a:lnTo>
                    <a:lnTo>
                      <a:pt x="2066" y="1012"/>
                    </a:lnTo>
                    <a:lnTo>
                      <a:pt x="2077" y="1034"/>
                    </a:lnTo>
                    <a:lnTo>
                      <a:pt x="2121" y="1023"/>
                    </a:lnTo>
                    <a:lnTo>
                      <a:pt x="2164" y="1023"/>
                    </a:lnTo>
                    <a:lnTo>
                      <a:pt x="2197" y="1023"/>
                    </a:lnTo>
                    <a:lnTo>
                      <a:pt x="2229" y="1055"/>
                    </a:lnTo>
                    <a:lnTo>
                      <a:pt x="2229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" name="Freeform 362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11 w 2523"/>
                  <a:gd name="T1" fmla="*/ 2121 h 2306"/>
                  <a:gd name="T2" fmla="*/ 11 w 2523"/>
                  <a:gd name="T3" fmla="*/ 1904 h 2306"/>
                  <a:gd name="T4" fmla="*/ 11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51 h 2306"/>
                  <a:gd name="T12" fmla="*/ 348 w 2523"/>
                  <a:gd name="T13" fmla="*/ 1360 h 2306"/>
                  <a:gd name="T14" fmla="*/ 478 w 2523"/>
                  <a:gd name="T15" fmla="*/ 1447 h 2306"/>
                  <a:gd name="T16" fmla="*/ 598 w 2523"/>
                  <a:gd name="T17" fmla="*/ 1556 h 2306"/>
                  <a:gd name="T18" fmla="*/ 739 w 2523"/>
                  <a:gd name="T19" fmla="*/ 1610 h 2306"/>
                  <a:gd name="T20" fmla="*/ 881 w 2523"/>
                  <a:gd name="T21" fmla="*/ 1653 h 2306"/>
                  <a:gd name="T22" fmla="*/ 913 w 2523"/>
                  <a:gd name="T23" fmla="*/ 1860 h 2306"/>
                  <a:gd name="T24" fmla="*/ 1077 w 2523"/>
                  <a:gd name="T25" fmla="*/ 1849 h 2306"/>
                  <a:gd name="T26" fmla="*/ 1196 w 2523"/>
                  <a:gd name="T27" fmla="*/ 1806 h 2306"/>
                  <a:gd name="T28" fmla="*/ 1348 w 2523"/>
                  <a:gd name="T29" fmla="*/ 1904 h 2306"/>
                  <a:gd name="T30" fmla="*/ 1457 w 2523"/>
                  <a:gd name="T31" fmla="*/ 1936 h 2306"/>
                  <a:gd name="T32" fmla="*/ 1599 w 2523"/>
                  <a:gd name="T33" fmla="*/ 2023 h 2306"/>
                  <a:gd name="T34" fmla="*/ 1718 w 2523"/>
                  <a:gd name="T35" fmla="*/ 2067 h 2306"/>
                  <a:gd name="T36" fmla="*/ 1870 w 2523"/>
                  <a:gd name="T37" fmla="*/ 2165 h 2306"/>
                  <a:gd name="T38" fmla="*/ 2001 w 2523"/>
                  <a:gd name="T39" fmla="*/ 2176 h 2306"/>
                  <a:gd name="T40" fmla="*/ 2121 w 2523"/>
                  <a:gd name="T41" fmla="*/ 2219 h 2306"/>
                  <a:gd name="T42" fmla="*/ 2240 w 2523"/>
                  <a:gd name="T43" fmla="*/ 2306 h 2306"/>
                  <a:gd name="T44" fmla="*/ 2479 w 2523"/>
                  <a:gd name="T45" fmla="*/ 2306 h 2306"/>
                  <a:gd name="T46" fmla="*/ 2523 w 2523"/>
                  <a:gd name="T47" fmla="*/ 2121 h 2306"/>
                  <a:gd name="T48" fmla="*/ 2523 w 2523"/>
                  <a:gd name="T49" fmla="*/ 1904 h 2306"/>
                  <a:gd name="T50" fmla="*/ 2523 w 2523"/>
                  <a:gd name="T51" fmla="*/ 1686 h 2306"/>
                  <a:gd name="T52" fmla="*/ 2523 w 2523"/>
                  <a:gd name="T53" fmla="*/ 1469 h 2306"/>
                  <a:gd name="T54" fmla="*/ 2523 w 2523"/>
                  <a:gd name="T55" fmla="*/ 1229 h 2306"/>
                  <a:gd name="T56" fmla="*/ 2523 w 2523"/>
                  <a:gd name="T57" fmla="*/ 1033 h 2306"/>
                  <a:gd name="T58" fmla="*/ 2523 w 2523"/>
                  <a:gd name="T59" fmla="*/ 794 h 2306"/>
                  <a:gd name="T60" fmla="*/ 2523 w 2523"/>
                  <a:gd name="T61" fmla="*/ 588 h 2306"/>
                  <a:gd name="T62" fmla="*/ 2523 w 2523"/>
                  <a:gd name="T63" fmla="*/ 370 h 2306"/>
                  <a:gd name="T64" fmla="*/ 2523 w 2523"/>
                  <a:gd name="T65" fmla="*/ 152 h 2306"/>
                  <a:gd name="T66" fmla="*/ 2436 w 2523"/>
                  <a:gd name="T67" fmla="*/ 0 h 2306"/>
                  <a:gd name="T68" fmla="*/ 2229 w 2523"/>
                  <a:gd name="T69" fmla="*/ 0 h 2306"/>
                  <a:gd name="T70" fmla="*/ 1957 w 2523"/>
                  <a:gd name="T71" fmla="*/ 0 h 2306"/>
                  <a:gd name="T72" fmla="*/ 1718 w 2523"/>
                  <a:gd name="T73" fmla="*/ 0 h 2306"/>
                  <a:gd name="T74" fmla="*/ 1479 w 2523"/>
                  <a:gd name="T75" fmla="*/ 0 h 2306"/>
                  <a:gd name="T76" fmla="*/ 1240 w 2523"/>
                  <a:gd name="T77" fmla="*/ 0 h 2306"/>
                  <a:gd name="T78" fmla="*/ 1000 w 2523"/>
                  <a:gd name="T79" fmla="*/ 0 h 2306"/>
                  <a:gd name="T80" fmla="*/ 772 w 2523"/>
                  <a:gd name="T81" fmla="*/ 0 h 2306"/>
                  <a:gd name="T82" fmla="*/ 522 w 2523"/>
                  <a:gd name="T83" fmla="*/ 0 h 2306"/>
                  <a:gd name="T84" fmla="*/ 272 w 2523"/>
                  <a:gd name="T85" fmla="*/ 0 h 2306"/>
                  <a:gd name="T86" fmla="*/ 33 w 2523"/>
                  <a:gd name="T87" fmla="*/ 0 h 2306"/>
                  <a:gd name="T88" fmla="*/ 0 w 2523"/>
                  <a:gd name="T89" fmla="*/ 185 h 2306"/>
                  <a:gd name="T90" fmla="*/ 0 w 2523"/>
                  <a:gd name="T91" fmla="*/ 392 h 2306"/>
                  <a:gd name="T92" fmla="*/ 0 w 2523"/>
                  <a:gd name="T93" fmla="*/ 620 h 2306"/>
                  <a:gd name="T94" fmla="*/ 0 w 2523"/>
                  <a:gd name="T95" fmla="*/ 849 h 2306"/>
                  <a:gd name="T96" fmla="*/ 0 w 2523"/>
                  <a:gd name="T97" fmla="*/ 1066 h 2306"/>
                  <a:gd name="T98" fmla="*/ 0 w 2523"/>
                  <a:gd name="T99" fmla="*/ 1284 h 2306"/>
                  <a:gd name="T100" fmla="*/ 0 w 2523"/>
                  <a:gd name="T101" fmla="*/ 1501 h 2306"/>
                  <a:gd name="T102" fmla="*/ 0 w 2523"/>
                  <a:gd name="T103" fmla="*/ 1719 h 2306"/>
                  <a:gd name="T104" fmla="*/ 0 w 2523"/>
                  <a:gd name="T105" fmla="*/ 1936 h 2306"/>
                  <a:gd name="T106" fmla="*/ 0 w 2523"/>
                  <a:gd name="T107" fmla="*/ 2165 h 23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23"/>
                  <a:gd name="T163" fmla="*/ 0 h 2306"/>
                  <a:gd name="T164" fmla="*/ 2523 w 2523"/>
                  <a:gd name="T165" fmla="*/ 2306 h 23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11" y="2165"/>
                    </a:lnTo>
                    <a:lnTo>
                      <a:pt x="11" y="2121"/>
                    </a:lnTo>
                    <a:lnTo>
                      <a:pt x="0" y="2089"/>
                    </a:lnTo>
                    <a:lnTo>
                      <a:pt x="11" y="2056"/>
                    </a:lnTo>
                    <a:lnTo>
                      <a:pt x="11" y="2012"/>
                    </a:lnTo>
                    <a:lnTo>
                      <a:pt x="11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11" y="1827"/>
                    </a:lnTo>
                    <a:lnTo>
                      <a:pt x="11" y="1795"/>
                    </a:lnTo>
                    <a:lnTo>
                      <a:pt x="11" y="1762"/>
                    </a:lnTo>
                    <a:lnTo>
                      <a:pt x="11" y="1719"/>
                    </a:lnTo>
                    <a:lnTo>
                      <a:pt x="11" y="1686"/>
                    </a:lnTo>
                    <a:lnTo>
                      <a:pt x="11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22" y="1534"/>
                    </a:lnTo>
                    <a:lnTo>
                      <a:pt x="22" y="1501"/>
                    </a:lnTo>
                    <a:lnTo>
                      <a:pt x="22" y="1469"/>
                    </a:lnTo>
                    <a:lnTo>
                      <a:pt x="22" y="1425"/>
                    </a:lnTo>
                    <a:lnTo>
                      <a:pt x="22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30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98" y="1251"/>
                    </a:lnTo>
                    <a:lnTo>
                      <a:pt x="120" y="1218"/>
                    </a:lnTo>
                    <a:lnTo>
                      <a:pt x="152" y="1251"/>
                    </a:lnTo>
                    <a:lnTo>
                      <a:pt x="196" y="1251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72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60"/>
                    </a:lnTo>
                    <a:lnTo>
                      <a:pt x="391" y="1392"/>
                    </a:lnTo>
                    <a:lnTo>
                      <a:pt x="402" y="1403"/>
                    </a:lnTo>
                    <a:lnTo>
                      <a:pt x="435" y="1403"/>
                    </a:lnTo>
                    <a:lnTo>
                      <a:pt x="468" y="1425"/>
                    </a:lnTo>
                    <a:lnTo>
                      <a:pt x="478" y="1447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99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3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837" y="1610"/>
                    </a:lnTo>
                    <a:lnTo>
                      <a:pt x="837" y="1621"/>
                    </a:lnTo>
                    <a:lnTo>
                      <a:pt x="870" y="1653"/>
                    </a:lnTo>
                    <a:lnTo>
                      <a:pt x="881" y="1653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892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49"/>
                    </a:lnTo>
                    <a:lnTo>
                      <a:pt x="1131" y="1827"/>
                    </a:lnTo>
                    <a:lnTo>
                      <a:pt x="1142" y="1795"/>
                    </a:lnTo>
                    <a:lnTo>
                      <a:pt x="1164" y="1773"/>
                    </a:lnTo>
                    <a:lnTo>
                      <a:pt x="1185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38"/>
                    </a:lnTo>
                    <a:lnTo>
                      <a:pt x="1272" y="1871"/>
                    </a:lnTo>
                    <a:lnTo>
                      <a:pt x="1283" y="1882"/>
                    </a:lnTo>
                    <a:lnTo>
                      <a:pt x="1316" y="1882"/>
                    </a:lnTo>
                    <a:lnTo>
                      <a:pt x="1348" y="1904"/>
                    </a:lnTo>
                    <a:lnTo>
                      <a:pt x="1359" y="191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14" y="1936"/>
                    </a:lnTo>
                    <a:lnTo>
                      <a:pt x="1435" y="1914"/>
                    </a:lnTo>
                    <a:lnTo>
                      <a:pt x="1457" y="1936"/>
                    </a:lnTo>
                    <a:lnTo>
                      <a:pt x="1479" y="1958"/>
                    </a:lnTo>
                    <a:lnTo>
                      <a:pt x="1501" y="1980"/>
                    </a:lnTo>
                    <a:lnTo>
                      <a:pt x="1522" y="1991"/>
                    </a:lnTo>
                    <a:lnTo>
                      <a:pt x="1555" y="1980"/>
                    </a:lnTo>
                    <a:lnTo>
                      <a:pt x="1588" y="2012"/>
                    </a:lnTo>
                    <a:lnTo>
                      <a:pt x="1599" y="2023"/>
                    </a:lnTo>
                    <a:lnTo>
                      <a:pt x="1631" y="2056"/>
                    </a:lnTo>
                    <a:lnTo>
                      <a:pt x="1642" y="2056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96" y="2089"/>
                    </a:lnTo>
                    <a:lnTo>
                      <a:pt x="1718" y="2067"/>
                    </a:lnTo>
                    <a:lnTo>
                      <a:pt x="1740" y="2089"/>
                    </a:lnTo>
                    <a:lnTo>
                      <a:pt x="1762" y="2099"/>
                    </a:lnTo>
                    <a:lnTo>
                      <a:pt x="1783" y="2121"/>
                    </a:lnTo>
                    <a:lnTo>
                      <a:pt x="1794" y="2132"/>
                    </a:lnTo>
                    <a:lnTo>
                      <a:pt x="1838" y="2143"/>
                    </a:lnTo>
                    <a:lnTo>
                      <a:pt x="1870" y="2165"/>
                    </a:lnTo>
                    <a:lnTo>
                      <a:pt x="1881" y="2176"/>
                    </a:lnTo>
                    <a:lnTo>
                      <a:pt x="1892" y="2165"/>
                    </a:lnTo>
                    <a:lnTo>
                      <a:pt x="1925" y="2132"/>
                    </a:lnTo>
                    <a:lnTo>
                      <a:pt x="1957" y="2132"/>
                    </a:lnTo>
                    <a:lnTo>
                      <a:pt x="1990" y="2165"/>
                    </a:lnTo>
                    <a:lnTo>
                      <a:pt x="2001" y="2176"/>
                    </a:lnTo>
                    <a:lnTo>
                      <a:pt x="2034" y="2197"/>
                    </a:lnTo>
                    <a:lnTo>
                      <a:pt x="2044" y="2208"/>
                    </a:lnTo>
                    <a:lnTo>
                      <a:pt x="2066" y="2230"/>
                    </a:lnTo>
                    <a:lnTo>
                      <a:pt x="2077" y="2241"/>
                    </a:lnTo>
                    <a:lnTo>
                      <a:pt x="2110" y="2230"/>
                    </a:lnTo>
                    <a:lnTo>
                      <a:pt x="2121" y="2219"/>
                    </a:lnTo>
                    <a:lnTo>
                      <a:pt x="2164" y="2230"/>
                    </a:lnTo>
                    <a:lnTo>
                      <a:pt x="2197" y="2241"/>
                    </a:lnTo>
                    <a:lnTo>
                      <a:pt x="2229" y="2273"/>
                    </a:lnTo>
                    <a:lnTo>
                      <a:pt x="2229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29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5" name="Freeform 363"/>
              <p:cNvSpPr>
                <a:spLocks/>
              </p:cNvSpPr>
              <p:nvPr/>
            </p:nvSpPr>
            <p:spPr bwMode="auto">
              <a:xfrm>
                <a:off x="1436" y="2137"/>
                <a:ext cx="2229" cy="1088"/>
              </a:xfrm>
              <a:custGeom>
                <a:avLst/>
                <a:gdLst>
                  <a:gd name="T0" fmla="*/ 11 w 2229"/>
                  <a:gd name="T1" fmla="*/ 1012 h 1088"/>
                  <a:gd name="T2" fmla="*/ 11 w 2229"/>
                  <a:gd name="T3" fmla="*/ 903 h 1088"/>
                  <a:gd name="T4" fmla="*/ 11 w 2229"/>
                  <a:gd name="T5" fmla="*/ 794 h 1088"/>
                  <a:gd name="T6" fmla="*/ 11 w 2229"/>
                  <a:gd name="T7" fmla="*/ 686 h 1088"/>
                  <a:gd name="T8" fmla="*/ 11 w 2229"/>
                  <a:gd name="T9" fmla="*/ 577 h 1088"/>
                  <a:gd name="T10" fmla="*/ 11 w 2229"/>
                  <a:gd name="T11" fmla="*/ 468 h 1088"/>
                  <a:gd name="T12" fmla="*/ 11 w 2229"/>
                  <a:gd name="T13" fmla="*/ 359 h 1088"/>
                  <a:gd name="T14" fmla="*/ 22 w 2229"/>
                  <a:gd name="T15" fmla="*/ 251 h 1088"/>
                  <a:gd name="T16" fmla="*/ 22 w 2229"/>
                  <a:gd name="T17" fmla="*/ 142 h 1088"/>
                  <a:gd name="T18" fmla="*/ 54 w 2229"/>
                  <a:gd name="T19" fmla="*/ 66 h 1088"/>
                  <a:gd name="T20" fmla="*/ 120 w 2229"/>
                  <a:gd name="T21" fmla="*/ 0 h 1088"/>
                  <a:gd name="T22" fmla="*/ 196 w 2229"/>
                  <a:gd name="T23" fmla="*/ 33 h 1088"/>
                  <a:gd name="T24" fmla="*/ 272 w 2229"/>
                  <a:gd name="T25" fmla="*/ 98 h 1088"/>
                  <a:gd name="T26" fmla="*/ 348 w 2229"/>
                  <a:gd name="T27" fmla="*/ 142 h 1088"/>
                  <a:gd name="T28" fmla="*/ 402 w 2229"/>
                  <a:gd name="T29" fmla="*/ 185 h 1088"/>
                  <a:gd name="T30" fmla="*/ 478 w 2229"/>
                  <a:gd name="T31" fmla="*/ 229 h 1088"/>
                  <a:gd name="T32" fmla="*/ 544 w 2229"/>
                  <a:gd name="T33" fmla="*/ 283 h 1088"/>
                  <a:gd name="T34" fmla="*/ 598 w 2229"/>
                  <a:gd name="T35" fmla="*/ 338 h 1088"/>
                  <a:gd name="T36" fmla="*/ 674 w 2229"/>
                  <a:gd name="T37" fmla="*/ 381 h 1088"/>
                  <a:gd name="T38" fmla="*/ 739 w 2229"/>
                  <a:gd name="T39" fmla="*/ 392 h 1088"/>
                  <a:gd name="T40" fmla="*/ 837 w 2229"/>
                  <a:gd name="T41" fmla="*/ 392 h 1088"/>
                  <a:gd name="T42" fmla="*/ 881 w 2229"/>
                  <a:gd name="T43" fmla="*/ 435 h 1088"/>
                  <a:gd name="T44" fmla="*/ 903 w 2229"/>
                  <a:gd name="T45" fmla="*/ 544 h 1088"/>
                  <a:gd name="T46" fmla="*/ 913 w 2229"/>
                  <a:gd name="T47" fmla="*/ 642 h 1088"/>
                  <a:gd name="T48" fmla="*/ 1000 w 2229"/>
                  <a:gd name="T49" fmla="*/ 675 h 1088"/>
                  <a:gd name="T50" fmla="*/ 1077 w 2229"/>
                  <a:gd name="T51" fmla="*/ 631 h 1088"/>
                  <a:gd name="T52" fmla="*/ 1142 w 2229"/>
                  <a:gd name="T53" fmla="*/ 577 h 1088"/>
                  <a:gd name="T54" fmla="*/ 1196 w 2229"/>
                  <a:gd name="T55" fmla="*/ 588 h 1088"/>
                  <a:gd name="T56" fmla="*/ 1272 w 2229"/>
                  <a:gd name="T57" fmla="*/ 653 h 1088"/>
                  <a:gd name="T58" fmla="*/ 1348 w 2229"/>
                  <a:gd name="T59" fmla="*/ 686 h 1088"/>
                  <a:gd name="T60" fmla="*/ 1403 w 2229"/>
                  <a:gd name="T61" fmla="*/ 729 h 1088"/>
                  <a:gd name="T62" fmla="*/ 1457 w 2229"/>
                  <a:gd name="T63" fmla="*/ 718 h 1088"/>
                  <a:gd name="T64" fmla="*/ 1522 w 2229"/>
                  <a:gd name="T65" fmla="*/ 773 h 1088"/>
                  <a:gd name="T66" fmla="*/ 1599 w 2229"/>
                  <a:gd name="T67" fmla="*/ 805 h 1088"/>
                  <a:gd name="T68" fmla="*/ 1664 w 2229"/>
                  <a:gd name="T69" fmla="*/ 871 h 1088"/>
                  <a:gd name="T70" fmla="*/ 1718 w 2229"/>
                  <a:gd name="T71" fmla="*/ 849 h 1088"/>
                  <a:gd name="T72" fmla="*/ 1783 w 2229"/>
                  <a:gd name="T73" fmla="*/ 903 h 1088"/>
                  <a:gd name="T74" fmla="*/ 1870 w 2229"/>
                  <a:gd name="T75" fmla="*/ 947 h 1088"/>
                  <a:gd name="T76" fmla="*/ 1925 w 2229"/>
                  <a:gd name="T77" fmla="*/ 914 h 1088"/>
                  <a:gd name="T78" fmla="*/ 2001 w 2229"/>
                  <a:gd name="T79" fmla="*/ 958 h 1088"/>
                  <a:gd name="T80" fmla="*/ 2066 w 2229"/>
                  <a:gd name="T81" fmla="*/ 1012 h 1088"/>
                  <a:gd name="T82" fmla="*/ 2121 w 2229"/>
                  <a:gd name="T83" fmla="*/ 1001 h 1088"/>
                  <a:gd name="T84" fmla="*/ 2197 w 2229"/>
                  <a:gd name="T85" fmla="*/ 1023 h 10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29"/>
                  <a:gd name="T130" fmla="*/ 0 h 1088"/>
                  <a:gd name="T131" fmla="*/ 2229 w 2229"/>
                  <a:gd name="T132" fmla="*/ 1088 h 10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29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11" y="947"/>
                    </a:lnTo>
                    <a:lnTo>
                      <a:pt x="11" y="903"/>
                    </a:lnTo>
                    <a:lnTo>
                      <a:pt x="0" y="871"/>
                    </a:lnTo>
                    <a:lnTo>
                      <a:pt x="11" y="838"/>
                    </a:lnTo>
                    <a:lnTo>
                      <a:pt x="11" y="794"/>
                    </a:lnTo>
                    <a:lnTo>
                      <a:pt x="11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11" y="609"/>
                    </a:lnTo>
                    <a:lnTo>
                      <a:pt x="11" y="577"/>
                    </a:lnTo>
                    <a:lnTo>
                      <a:pt x="11" y="544"/>
                    </a:lnTo>
                    <a:lnTo>
                      <a:pt x="11" y="501"/>
                    </a:lnTo>
                    <a:lnTo>
                      <a:pt x="11" y="468"/>
                    </a:lnTo>
                    <a:lnTo>
                      <a:pt x="11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22" y="316"/>
                    </a:lnTo>
                    <a:lnTo>
                      <a:pt x="22" y="283"/>
                    </a:lnTo>
                    <a:lnTo>
                      <a:pt x="22" y="251"/>
                    </a:lnTo>
                    <a:lnTo>
                      <a:pt x="22" y="207"/>
                    </a:lnTo>
                    <a:lnTo>
                      <a:pt x="22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8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98" y="33"/>
                    </a:lnTo>
                    <a:lnTo>
                      <a:pt x="120" y="0"/>
                    </a:lnTo>
                    <a:lnTo>
                      <a:pt x="152" y="33"/>
                    </a:lnTo>
                    <a:lnTo>
                      <a:pt x="196" y="33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72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42"/>
                    </a:lnTo>
                    <a:lnTo>
                      <a:pt x="391" y="174"/>
                    </a:lnTo>
                    <a:lnTo>
                      <a:pt x="402" y="185"/>
                    </a:lnTo>
                    <a:lnTo>
                      <a:pt x="435" y="185"/>
                    </a:lnTo>
                    <a:lnTo>
                      <a:pt x="468" y="207"/>
                    </a:lnTo>
                    <a:lnTo>
                      <a:pt x="478" y="229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44" y="283"/>
                    </a:lnTo>
                    <a:lnTo>
                      <a:pt x="544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70"/>
                    </a:lnTo>
                    <a:lnTo>
                      <a:pt x="674" y="381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39" y="392"/>
                    </a:lnTo>
                    <a:lnTo>
                      <a:pt x="761" y="370"/>
                    </a:lnTo>
                    <a:lnTo>
                      <a:pt x="794" y="359"/>
                    </a:lnTo>
                    <a:lnTo>
                      <a:pt x="837" y="392"/>
                    </a:lnTo>
                    <a:lnTo>
                      <a:pt x="837" y="403"/>
                    </a:lnTo>
                    <a:lnTo>
                      <a:pt x="870" y="435"/>
                    </a:lnTo>
                    <a:lnTo>
                      <a:pt x="881" y="435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892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31"/>
                    </a:lnTo>
                    <a:lnTo>
                      <a:pt x="1120" y="631"/>
                    </a:lnTo>
                    <a:lnTo>
                      <a:pt x="1131" y="609"/>
                    </a:lnTo>
                    <a:lnTo>
                      <a:pt x="1142" y="577"/>
                    </a:lnTo>
                    <a:lnTo>
                      <a:pt x="1164" y="555"/>
                    </a:lnTo>
                    <a:lnTo>
                      <a:pt x="1185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20"/>
                    </a:lnTo>
                    <a:lnTo>
                      <a:pt x="1272" y="653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48" y="686"/>
                    </a:lnTo>
                    <a:lnTo>
                      <a:pt x="1359" y="696"/>
                    </a:lnTo>
                    <a:lnTo>
                      <a:pt x="1392" y="718"/>
                    </a:lnTo>
                    <a:lnTo>
                      <a:pt x="1403" y="729"/>
                    </a:lnTo>
                    <a:lnTo>
                      <a:pt x="1414" y="718"/>
                    </a:lnTo>
                    <a:lnTo>
                      <a:pt x="1435" y="696"/>
                    </a:lnTo>
                    <a:lnTo>
                      <a:pt x="1457" y="718"/>
                    </a:lnTo>
                    <a:lnTo>
                      <a:pt x="1479" y="740"/>
                    </a:lnTo>
                    <a:lnTo>
                      <a:pt x="1501" y="762"/>
                    </a:lnTo>
                    <a:lnTo>
                      <a:pt x="1522" y="773"/>
                    </a:lnTo>
                    <a:lnTo>
                      <a:pt x="1555" y="762"/>
                    </a:lnTo>
                    <a:lnTo>
                      <a:pt x="1588" y="794"/>
                    </a:lnTo>
                    <a:lnTo>
                      <a:pt x="1599" y="805"/>
                    </a:lnTo>
                    <a:lnTo>
                      <a:pt x="1631" y="838"/>
                    </a:lnTo>
                    <a:lnTo>
                      <a:pt x="1642" y="838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96" y="871"/>
                    </a:lnTo>
                    <a:lnTo>
                      <a:pt x="1718" y="849"/>
                    </a:lnTo>
                    <a:lnTo>
                      <a:pt x="1740" y="871"/>
                    </a:lnTo>
                    <a:lnTo>
                      <a:pt x="1762" y="881"/>
                    </a:lnTo>
                    <a:lnTo>
                      <a:pt x="1783" y="903"/>
                    </a:lnTo>
                    <a:lnTo>
                      <a:pt x="1794" y="914"/>
                    </a:lnTo>
                    <a:lnTo>
                      <a:pt x="1838" y="925"/>
                    </a:lnTo>
                    <a:lnTo>
                      <a:pt x="1870" y="947"/>
                    </a:lnTo>
                    <a:lnTo>
                      <a:pt x="1881" y="958"/>
                    </a:lnTo>
                    <a:lnTo>
                      <a:pt x="1892" y="947"/>
                    </a:lnTo>
                    <a:lnTo>
                      <a:pt x="1925" y="914"/>
                    </a:lnTo>
                    <a:lnTo>
                      <a:pt x="1957" y="914"/>
                    </a:lnTo>
                    <a:lnTo>
                      <a:pt x="1990" y="947"/>
                    </a:lnTo>
                    <a:lnTo>
                      <a:pt x="2001" y="958"/>
                    </a:lnTo>
                    <a:lnTo>
                      <a:pt x="2034" y="979"/>
                    </a:lnTo>
                    <a:lnTo>
                      <a:pt x="2044" y="990"/>
                    </a:lnTo>
                    <a:lnTo>
                      <a:pt x="2066" y="1012"/>
                    </a:lnTo>
                    <a:lnTo>
                      <a:pt x="2077" y="1023"/>
                    </a:lnTo>
                    <a:lnTo>
                      <a:pt x="2110" y="1012"/>
                    </a:lnTo>
                    <a:lnTo>
                      <a:pt x="2121" y="1001"/>
                    </a:lnTo>
                    <a:lnTo>
                      <a:pt x="2164" y="1012"/>
                    </a:lnTo>
                    <a:lnTo>
                      <a:pt x="2197" y="1023"/>
                    </a:lnTo>
                    <a:lnTo>
                      <a:pt x="2229" y="1055"/>
                    </a:lnTo>
                    <a:lnTo>
                      <a:pt x="2229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6" name="Freeform 364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0 w 2523"/>
                  <a:gd name="T1" fmla="*/ 2121 h 2306"/>
                  <a:gd name="T2" fmla="*/ 11 w 2523"/>
                  <a:gd name="T3" fmla="*/ 1904 h 2306"/>
                  <a:gd name="T4" fmla="*/ 0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51 h 2306"/>
                  <a:gd name="T12" fmla="*/ 348 w 2523"/>
                  <a:gd name="T13" fmla="*/ 1360 h 2306"/>
                  <a:gd name="T14" fmla="*/ 478 w 2523"/>
                  <a:gd name="T15" fmla="*/ 1436 h 2306"/>
                  <a:gd name="T16" fmla="*/ 598 w 2523"/>
                  <a:gd name="T17" fmla="*/ 1556 h 2306"/>
                  <a:gd name="T18" fmla="*/ 729 w 2523"/>
                  <a:gd name="T19" fmla="*/ 1610 h 2306"/>
                  <a:gd name="T20" fmla="*/ 881 w 2523"/>
                  <a:gd name="T21" fmla="*/ 1599 h 2306"/>
                  <a:gd name="T22" fmla="*/ 903 w 2523"/>
                  <a:gd name="T23" fmla="*/ 1719 h 2306"/>
                  <a:gd name="T24" fmla="*/ 968 w 2523"/>
                  <a:gd name="T25" fmla="*/ 1871 h 2306"/>
                  <a:gd name="T26" fmla="*/ 1131 w 2523"/>
                  <a:gd name="T27" fmla="*/ 1827 h 2306"/>
                  <a:gd name="T28" fmla="*/ 1240 w 2523"/>
                  <a:gd name="T29" fmla="*/ 1838 h 2306"/>
                  <a:gd name="T30" fmla="*/ 1359 w 2523"/>
                  <a:gd name="T31" fmla="*/ 1827 h 2306"/>
                  <a:gd name="T32" fmla="*/ 1392 w 2523"/>
                  <a:gd name="T33" fmla="*/ 1936 h 2306"/>
                  <a:gd name="T34" fmla="*/ 1512 w 2523"/>
                  <a:gd name="T35" fmla="*/ 1980 h 2306"/>
                  <a:gd name="T36" fmla="*/ 1642 w 2523"/>
                  <a:gd name="T37" fmla="*/ 2056 h 2306"/>
                  <a:gd name="T38" fmla="*/ 1762 w 2523"/>
                  <a:gd name="T39" fmla="*/ 2099 h 2306"/>
                  <a:gd name="T40" fmla="*/ 1892 w 2523"/>
                  <a:gd name="T41" fmla="*/ 2165 h 2306"/>
                  <a:gd name="T42" fmla="*/ 2044 w 2523"/>
                  <a:gd name="T43" fmla="*/ 2197 h 2306"/>
                  <a:gd name="T44" fmla="*/ 2197 w 2523"/>
                  <a:gd name="T45" fmla="*/ 2230 h 2306"/>
                  <a:gd name="T46" fmla="*/ 2327 w 2523"/>
                  <a:gd name="T47" fmla="*/ 2306 h 2306"/>
                  <a:gd name="T48" fmla="*/ 2523 w 2523"/>
                  <a:gd name="T49" fmla="*/ 2273 h 2306"/>
                  <a:gd name="T50" fmla="*/ 2523 w 2523"/>
                  <a:gd name="T51" fmla="*/ 2056 h 2306"/>
                  <a:gd name="T52" fmla="*/ 2523 w 2523"/>
                  <a:gd name="T53" fmla="*/ 1827 h 2306"/>
                  <a:gd name="T54" fmla="*/ 2523 w 2523"/>
                  <a:gd name="T55" fmla="*/ 1610 h 2306"/>
                  <a:gd name="T56" fmla="*/ 2523 w 2523"/>
                  <a:gd name="T57" fmla="*/ 1392 h 2306"/>
                  <a:gd name="T58" fmla="*/ 2523 w 2523"/>
                  <a:gd name="T59" fmla="*/ 1175 h 2306"/>
                  <a:gd name="T60" fmla="*/ 2523 w 2523"/>
                  <a:gd name="T61" fmla="*/ 957 h 2306"/>
                  <a:gd name="T62" fmla="*/ 2523 w 2523"/>
                  <a:gd name="T63" fmla="*/ 740 h 2306"/>
                  <a:gd name="T64" fmla="*/ 2523 w 2523"/>
                  <a:gd name="T65" fmla="*/ 511 h 2306"/>
                  <a:gd name="T66" fmla="*/ 2523 w 2523"/>
                  <a:gd name="T67" fmla="*/ 294 h 2306"/>
                  <a:gd name="T68" fmla="*/ 2523 w 2523"/>
                  <a:gd name="T69" fmla="*/ 76 h 2306"/>
                  <a:gd name="T70" fmla="*/ 2360 w 2523"/>
                  <a:gd name="T71" fmla="*/ 0 h 2306"/>
                  <a:gd name="T72" fmla="*/ 2131 w 2523"/>
                  <a:gd name="T73" fmla="*/ 0 h 2306"/>
                  <a:gd name="T74" fmla="*/ 1881 w 2523"/>
                  <a:gd name="T75" fmla="*/ 0 h 2306"/>
                  <a:gd name="T76" fmla="*/ 1642 w 2523"/>
                  <a:gd name="T77" fmla="*/ 0 h 2306"/>
                  <a:gd name="T78" fmla="*/ 1403 w 2523"/>
                  <a:gd name="T79" fmla="*/ 0 h 2306"/>
                  <a:gd name="T80" fmla="*/ 1164 w 2523"/>
                  <a:gd name="T81" fmla="*/ 0 h 2306"/>
                  <a:gd name="T82" fmla="*/ 913 w 2523"/>
                  <a:gd name="T83" fmla="*/ 0 h 2306"/>
                  <a:gd name="T84" fmla="*/ 674 w 2523"/>
                  <a:gd name="T85" fmla="*/ 0 h 2306"/>
                  <a:gd name="T86" fmla="*/ 435 w 2523"/>
                  <a:gd name="T87" fmla="*/ 0 h 2306"/>
                  <a:gd name="T88" fmla="*/ 196 w 2523"/>
                  <a:gd name="T89" fmla="*/ 0 h 2306"/>
                  <a:gd name="T90" fmla="*/ 0 w 2523"/>
                  <a:gd name="T91" fmla="*/ 44 h 2306"/>
                  <a:gd name="T92" fmla="*/ 0 w 2523"/>
                  <a:gd name="T93" fmla="*/ 261 h 2306"/>
                  <a:gd name="T94" fmla="*/ 0 w 2523"/>
                  <a:gd name="T95" fmla="*/ 479 h 2306"/>
                  <a:gd name="T96" fmla="*/ 0 w 2523"/>
                  <a:gd name="T97" fmla="*/ 675 h 2306"/>
                  <a:gd name="T98" fmla="*/ 0 w 2523"/>
                  <a:gd name="T99" fmla="*/ 914 h 2306"/>
                  <a:gd name="T100" fmla="*/ 0 w 2523"/>
                  <a:gd name="T101" fmla="*/ 1142 h 2306"/>
                  <a:gd name="T102" fmla="*/ 0 w 2523"/>
                  <a:gd name="T103" fmla="*/ 1360 h 2306"/>
                  <a:gd name="T104" fmla="*/ 0 w 2523"/>
                  <a:gd name="T105" fmla="*/ 1577 h 2306"/>
                  <a:gd name="T106" fmla="*/ 0 w 2523"/>
                  <a:gd name="T107" fmla="*/ 1795 h 2306"/>
                  <a:gd name="T108" fmla="*/ 0 w 2523"/>
                  <a:gd name="T109" fmla="*/ 2012 h 2306"/>
                  <a:gd name="T110" fmla="*/ 0 w 2523"/>
                  <a:gd name="T111" fmla="*/ 2230 h 23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2306"/>
                  <a:gd name="T170" fmla="*/ 2523 w 2523"/>
                  <a:gd name="T171" fmla="*/ 2306 h 23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0" y="2165"/>
                    </a:lnTo>
                    <a:lnTo>
                      <a:pt x="0" y="2121"/>
                    </a:lnTo>
                    <a:lnTo>
                      <a:pt x="0" y="2089"/>
                    </a:lnTo>
                    <a:lnTo>
                      <a:pt x="0" y="2056"/>
                    </a:lnTo>
                    <a:lnTo>
                      <a:pt x="0" y="2012"/>
                    </a:lnTo>
                    <a:lnTo>
                      <a:pt x="0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0" y="1827"/>
                    </a:lnTo>
                    <a:lnTo>
                      <a:pt x="11" y="1795"/>
                    </a:lnTo>
                    <a:lnTo>
                      <a:pt x="0" y="1762"/>
                    </a:lnTo>
                    <a:lnTo>
                      <a:pt x="0" y="1719"/>
                    </a:lnTo>
                    <a:lnTo>
                      <a:pt x="0" y="1686"/>
                    </a:lnTo>
                    <a:lnTo>
                      <a:pt x="11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11" y="1534"/>
                    </a:lnTo>
                    <a:lnTo>
                      <a:pt x="11" y="1501"/>
                    </a:lnTo>
                    <a:lnTo>
                      <a:pt x="22" y="1469"/>
                    </a:lnTo>
                    <a:lnTo>
                      <a:pt x="11" y="1425"/>
                    </a:lnTo>
                    <a:lnTo>
                      <a:pt x="11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29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87" y="1251"/>
                    </a:lnTo>
                    <a:lnTo>
                      <a:pt x="120" y="1218"/>
                    </a:lnTo>
                    <a:lnTo>
                      <a:pt x="152" y="1251"/>
                    </a:lnTo>
                    <a:lnTo>
                      <a:pt x="196" y="1251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72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60"/>
                    </a:lnTo>
                    <a:lnTo>
                      <a:pt x="391" y="1392"/>
                    </a:lnTo>
                    <a:lnTo>
                      <a:pt x="402" y="1392"/>
                    </a:lnTo>
                    <a:lnTo>
                      <a:pt x="435" y="1403"/>
                    </a:lnTo>
                    <a:lnTo>
                      <a:pt x="468" y="1425"/>
                    </a:lnTo>
                    <a:lnTo>
                      <a:pt x="478" y="1436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88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2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837" y="1610"/>
                    </a:lnTo>
                    <a:lnTo>
                      <a:pt x="848" y="1610"/>
                    </a:lnTo>
                    <a:lnTo>
                      <a:pt x="881" y="1599"/>
                    </a:lnTo>
                    <a:lnTo>
                      <a:pt x="892" y="1610"/>
                    </a:lnTo>
                    <a:lnTo>
                      <a:pt x="881" y="1632"/>
                    </a:lnTo>
                    <a:lnTo>
                      <a:pt x="881" y="1653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903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38"/>
                    </a:lnTo>
                    <a:lnTo>
                      <a:pt x="1131" y="1827"/>
                    </a:lnTo>
                    <a:lnTo>
                      <a:pt x="1131" y="1795"/>
                    </a:lnTo>
                    <a:lnTo>
                      <a:pt x="1164" y="1773"/>
                    </a:lnTo>
                    <a:lnTo>
                      <a:pt x="1196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38"/>
                    </a:lnTo>
                    <a:lnTo>
                      <a:pt x="1272" y="1871"/>
                    </a:lnTo>
                    <a:lnTo>
                      <a:pt x="1283" y="1871"/>
                    </a:lnTo>
                    <a:lnTo>
                      <a:pt x="1316" y="1871"/>
                    </a:lnTo>
                    <a:lnTo>
                      <a:pt x="1359" y="1871"/>
                    </a:lnTo>
                    <a:lnTo>
                      <a:pt x="1359" y="1827"/>
                    </a:lnTo>
                    <a:lnTo>
                      <a:pt x="1359" y="1871"/>
                    </a:lnTo>
                    <a:lnTo>
                      <a:pt x="1359" y="190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03" y="1936"/>
                    </a:lnTo>
                    <a:lnTo>
                      <a:pt x="1435" y="1914"/>
                    </a:lnTo>
                    <a:lnTo>
                      <a:pt x="1468" y="1936"/>
                    </a:lnTo>
                    <a:lnTo>
                      <a:pt x="1479" y="1958"/>
                    </a:lnTo>
                    <a:lnTo>
                      <a:pt x="1512" y="1980"/>
                    </a:lnTo>
                    <a:lnTo>
                      <a:pt x="1522" y="1991"/>
                    </a:lnTo>
                    <a:lnTo>
                      <a:pt x="1555" y="1980"/>
                    </a:lnTo>
                    <a:lnTo>
                      <a:pt x="1599" y="2012"/>
                    </a:lnTo>
                    <a:lnTo>
                      <a:pt x="1631" y="2056"/>
                    </a:lnTo>
                    <a:lnTo>
                      <a:pt x="1642" y="2056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86" y="2089"/>
                    </a:lnTo>
                    <a:lnTo>
                      <a:pt x="1718" y="2067"/>
                    </a:lnTo>
                    <a:lnTo>
                      <a:pt x="1751" y="2089"/>
                    </a:lnTo>
                    <a:lnTo>
                      <a:pt x="1762" y="2099"/>
                    </a:lnTo>
                    <a:lnTo>
                      <a:pt x="1794" y="2121"/>
                    </a:lnTo>
                    <a:lnTo>
                      <a:pt x="1794" y="2132"/>
                    </a:lnTo>
                    <a:lnTo>
                      <a:pt x="1838" y="2132"/>
                    </a:lnTo>
                    <a:lnTo>
                      <a:pt x="1870" y="2165"/>
                    </a:lnTo>
                    <a:lnTo>
                      <a:pt x="1881" y="2165"/>
                    </a:lnTo>
                    <a:lnTo>
                      <a:pt x="1892" y="2165"/>
                    </a:lnTo>
                    <a:lnTo>
                      <a:pt x="1925" y="2121"/>
                    </a:lnTo>
                    <a:lnTo>
                      <a:pt x="1957" y="2132"/>
                    </a:lnTo>
                    <a:lnTo>
                      <a:pt x="1990" y="2165"/>
                    </a:lnTo>
                    <a:lnTo>
                      <a:pt x="2001" y="2165"/>
                    </a:lnTo>
                    <a:lnTo>
                      <a:pt x="2034" y="2197"/>
                    </a:lnTo>
                    <a:lnTo>
                      <a:pt x="2044" y="2197"/>
                    </a:lnTo>
                    <a:lnTo>
                      <a:pt x="2077" y="2230"/>
                    </a:lnTo>
                    <a:lnTo>
                      <a:pt x="2077" y="2241"/>
                    </a:lnTo>
                    <a:lnTo>
                      <a:pt x="2099" y="2230"/>
                    </a:lnTo>
                    <a:lnTo>
                      <a:pt x="2121" y="2197"/>
                    </a:lnTo>
                    <a:lnTo>
                      <a:pt x="2164" y="2219"/>
                    </a:lnTo>
                    <a:lnTo>
                      <a:pt x="2197" y="2230"/>
                    </a:lnTo>
                    <a:lnTo>
                      <a:pt x="2240" y="2273"/>
                    </a:lnTo>
                    <a:lnTo>
                      <a:pt x="2240" y="2306"/>
                    </a:lnTo>
                    <a:lnTo>
                      <a:pt x="2305" y="2306"/>
                    </a:lnTo>
                    <a:lnTo>
                      <a:pt x="2327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18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7" name="Freeform 365"/>
              <p:cNvSpPr>
                <a:spLocks/>
              </p:cNvSpPr>
              <p:nvPr/>
            </p:nvSpPr>
            <p:spPr bwMode="auto">
              <a:xfrm>
                <a:off x="1436" y="2137"/>
                <a:ext cx="2240" cy="1088"/>
              </a:xfrm>
              <a:custGeom>
                <a:avLst/>
                <a:gdLst>
                  <a:gd name="T0" fmla="*/ 11 w 2240"/>
                  <a:gd name="T1" fmla="*/ 1012 h 1088"/>
                  <a:gd name="T2" fmla="*/ 0 w 2240"/>
                  <a:gd name="T3" fmla="*/ 903 h 1088"/>
                  <a:gd name="T4" fmla="*/ 0 w 2240"/>
                  <a:gd name="T5" fmla="*/ 794 h 1088"/>
                  <a:gd name="T6" fmla="*/ 11 w 2240"/>
                  <a:gd name="T7" fmla="*/ 686 h 1088"/>
                  <a:gd name="T8" fmla="*/ 11 w 2240"/>
                  <a:gd name="T9" fmla="*/ 577 h 1088"/>
                  <a:gd name="T10" fmla="*/ 0 w 2240"/>
                  <a:gd name="T11" fmla="*/ 468 h 1088"/>
                  <a:gd name="T12" fmla="*/ 11 w 2240"/>
                  <a:gd name="T13" fmla="*/ 359 h 1088"/>
                  <a:gd name="T14" fmla="*/ 22 w 2240"/>
                  <a:gd name="T15" fmla="*/ 251 h 1088"/>
                  <a:gd name="T16" fmla="*/ 22 w 2240"/>
                  <a:gd name="T17" fmla="*/ 142 h 1088"/>
                  <a:gd name="T18" fmla="*/ 54 w 2240"/>
                  <a:gd name="T19" fmla="*/ 66 h 1088"/>
                  <a:gd name="T20" fmla="*/ 120 w 2240"/>
                  <a:gd name="T21" fmla="*/ 0 h 1088"/>
                  <a:gd name="T22" fmla="*/ 196 w 2240"/>
                  <a:gd name="T23" fmla="*/ 33 h 1088"/>
                  <a:gd name="T24" fmla="*/ 272 w 2240"/>
                  <a:gd name="T25" fmla="*/ 98 h 1088"/>
                  <a:gd name="T26" fmla="*/ 348 w 2240"/>
                  <a:gd name="T27" fmla="*/ 142 h 1088"/>
                  <a:gd name="T28" fmla="*/ 402 w 2240"/>
                  <a:gd name="T29" fmla="*/ 174 h 1088"/>
                  <a:gd name="T30" fmla="*/ 478 w 2240"/>
                  <a:gd name="T31" fmla="*/ 218 h 1088"/>
                  <a:gd name="T32" fmla="*/ 544 w 2240"/>
                  <a:gd name="T33" fmla="*/ 283 h 1088"/>
                  <a:gd name="T34" fmla="*/ 598 w 2240"/>
                  <a:gd name="T35" fmla="*/ 338 h 1088"/>
                  <a:gd name="T36" fmla="*/ 674 w 2240"/>
                  <a:gd name="T37" fmla="*/ 370 h 1088"/>
                  <a:gd name="T38" fmla="*/ 729 w 2240"/>
                  <a:gd name="T39" fmla="*/ 392 h 1088"/>
                  <a:gd name="T40" fmla="*/ 837 w 2240"/>
                  <a:gd name="T41" fmla="*/ 392 h 1088"/>
                  <a:gd name="T42" fmla="*/ 881 w 2240"/>
                  <a:gd name="T43" fmla="*/ 381 h 1088"/>
                  <a:gd name="T44" fmla="*/ 881 w 2240"/>
                  <a:gd name="T45" fmla="*/ 435 h 1088"/>
                  <a:gd name="T46" fmla="*/ 903 w 2240"/>
                  <a:gd name="T47" fmla="*/ 501 h 1088"/>
                  <a:gd name="T48" fmla="*/ 892 w 2240"/>
                  <a:gd name="T49" fmla="*/ 609 h 1088"/>
                  <a:gd name="T50" fmla="*/ 968 w 2240"/>
                  <a:gd name="T51" fmla="*/ 653 h 1088"/>
                  <a:gd name="T52" fmla="*/ 1066 w 2240"/>
                  <a:gd name="T53" fmla="*/ 653 h 1088"/>
                  <a:gd name="T54" fmla="*/ 1131 w 2240"/>
                  <a:gd name="T55" fmla="*/ 609 h 1088"/>
                  <a:gd name="T56" fmla="*/ 1196 w 2240"/>
                  <a:gd name="T57" fmla="*/ 577 h 1088"/>
                  <a:gd name="T58" fmla="*/ 1240 w 2240"/>
                  <a:gd name="T59" fmla="*/ 620 h 1088"/>
                  <a:gd name="T60" fmla="*/ 1316 w 2240"/>
                  <a:gd name="T61" fmla="*/ 653 h 1088"/>
                  <a:gd name="T62" fmla="*/ 1359 w 2240"/>
                  <a:gd name="T63" fmla="*/ 609 h 1088"/>
                  <a:gd name="T64" fmla="*/ 1359 w 2240"/>
                  <a:gd name="T65" fmla="*/ 653 h 1088"/>
                  <a:gd name="T66" fmla="*/ 1392 w 2240"/>
                  <a:gd name="T67" fmla="*/ 718 h 1088"/>
                  <a:gd name="T68" fmla="*/ 1435 w 2240"/>
                  <a:gd name="T69" fmla="*/ 696 h 1088"/>
                  <a:gd name="T70" fmla="*/ 1512 w 2240"/>
                  <a:gd name="T71" fmla="*/ 762 h 1088"/>
                  <a:gd name="T72" fmla="*/ 1599 w 2240"/>
                  <a:gd name="T73" fmla="*/ 794 h 1088"/>
                  <a:gd name="T74" fmla="*/ 1642 w 2240"/>
                  <a:gd name="T75" fmla="*/ 838 h 1088"/>
                  <a:gd name="T76" fmla="*/ 1686 w 2240"/>
                  <a:gd name="T77" fmla="*/ 871 h 1088"/>
                  <a:gd name="T78" fmla="*/ 1762 w 2240"/>
                  <a:gd name="T79" fmla="*/ 881 h 1088"/>
                  <a:gd name="T80" fmla="*/ 1838 w 2240"/>
                  <a:gd name="T81" fmla="*/ 914 h 1088"/>
                  <a:gd name="T82" fmla="*/ 1892 w 2240"/>
                  <a:gd name="T83" fmla="*/ 947 h 1088"/>
                  <a:gd name="T84" fmla="*/ 1990 w 2240"/>
                  <a:gd name="T85" fmla="*/ 947 h 1088"/>
                  <a:gd name="T86" fmla="*/ 2044 w 2240"/>
                  <a:gd name="T87" fmla="*/ 979 h 1088"/>
                  <a:gd name="T88" fmla="*/ 2099 w 2240"/>
                  <a:gd name="T89" fmla="*/ 1012 h 1088"/>
                  <a:gd name="T90" fmla="*/ 2197 w 2240"/>
                  <a:gd name="T91" fmla="*/ 1012 h 1088"/>
                  <a:gd name="T92" fmla="*/ 2240 w 2240"/>
                  <a:gd name="T93" fmla="*/ 1088 h 10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40"/>
                  <a:gd name="T142" fmla="*/ 0 h 1088"/>
                  <a:gd name="T143" fmla="*/ 2240 w 2240"/>
                  <a:gd name="T144" fmla="*/ 1088 h 10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40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0" y="947"/>
                    </a:lnTo>
                    <a:lnTo>
                      <a:pt x="0" y="903"/>
                    </a:lnTo>
                    <a:lnTo>
                      <a:pt x="0" y="871"/>
                    </a:lnTo>
                    <a:lnTo>
                      <a:pt x="0" y="838"/>
                    </a:lnTo>
                    <a:lnTo>
                      <a:pt x="0" y="794"/>
                    </a:lnTo>
                    <a:lnTo>
                      <a:pt x="0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0" y="609"/>
                    </a:lnTo>
                    <a:lnTo>
                      <a:pt x="11" y="577"/>
                    </a:lnTo>
                    <a:lnTo>
                      <a:pt x="0" y="544"/>
                    </a:lnTo>
                    <a:lnTo>
                      <a:pt x="0" y="501"/>
                    </a:lnTo>
                    <a:lnTo>
                      <a:pt x="0" y="468"/>
                    </a:lnTo>
                    <a:lnTo>
                      <a:pt x="11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16"/>
                    </a:lnTo>
                    <a:lnTo>
                      <a:pt x="11" y="283"/>
                    </a:lnTo>
                    <a:lnTo>
                      <a:pt x="22" y="251"/>
                    </a:lnTo>
                    <a:lnTo>
                      <a:pt x="11" y="207"/>
                    </a:lnTo>
                    <a:lnTo>
                      <a:pt x="11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7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87" y="33"/>
                    </a:lnTo>
                    <a:lnTo>
                      <a:pt x="120" y="0"/>
                    </a:lnTo>
                    <a:lnTo>
                      <a:pt x="152" y="33"/>
                    </a:lnTo>
                    <a:lnTo>
                      <a:pt x="196" y="33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72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42"/>
                    </a:lnTo>
                    <a:lnTo>
                      <a:pt x="391" y="174"/>
                    </a:lnTo>
                    <a:lnTo>
                      <a:pt x="402" y="174"/>
                    </a:lnTo>
                    <a:lnTo>
                      <a:pt x="435" y="185"/>
                    </a:lnTo>
                    <a:lnTo>
                      <a:pt x="468" y="207"/>
                    </a:lnTo>
                    <a:lnTo>
                      <a:pt x="478" y="218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44" y="283"/>
                    </a:lnTo>
                    <a:lnTo>
                      <a:pt x="544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70"/>
                    </a:lnTo>
                    <a:lnTo>
                      <a:pt x="674" y="370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29" y="392"/>
                    </a:lnTo>
                    <a:lnTo>
                      <a:pt x="761" y="370"/>
                    </a:lnTo>
                    <a:lnTo>
                      <a:pt x="794" y="359"/>
                    </a:lnTo>
                    <a:lnTo>
                      <a:pt x="837" y="392"/>
                    </a:lnTo>
                    <a:lnTo>
                      <a:pt x="848" y="392"/>
                    </a:lnTo>
                    <a:lnTo>
                      <a:pt x="881" y="381"/>
                    </a:lnTo>
                    <a:lnTo>
                      <a:pt x="892" y="392"/>
                    </a:lnTo>
                    <a:lnTo>
                      <a:pt x="881" y="414"/>
                    </a:lnTo>
                    <a:lnTo>
                      <a:pt x="881" y="435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903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31"/>
                    </a:lnTo>
                    <a:lnTo>
                      <a:pt x="1120" y="620"/>
                    </a:lnTo>
                    <a:lnTo>
                      <a:pt x="1131" y="609"/>
                    </a:lnTo>
                    <a:lnTo>
                      <a:pt x="1131" y="577"/>
                    </a:lnTo>
                    <a:lnTo>
                      <a:pt x="1164" y="555"/>
                    </a:lnTo>
                    <a:lnTo>
                      <a:pt x="1196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20"/>
                    </a:lnTo>
                    <a:lnTo>
                      <a:pt x="1272" y="653"/>
                    </a:lnTo>
                    <a:lnTo>
                      <a:pt x="1283" y="653"/>
                    </a:lnTo>
                    <a:lnTo>
                      <a:pt x="1316" y="653"/>
                    </a:lnTo>
                    <a:lnTo>
                      <a:pt x="1359" y="653"/>
                    </a:lnTo>
                    <a:lnTo>
                      <a:pt x="1359" y="609"/>
                    </a:lnTo>
                    <a:lnTo>
                      <a:pt x="1359" y="653"/>
                    </a:lnTo>
                    <a:lnTo>
                      <a:pt x="1359" y="686"/>
                    </a:lnTo>
                    <a:lnTo>
                      <a:pt x="1392" y="718"/>
                    </a:lnTo>
                    <a:lnTo>
                      <a:pt x="1403" y="729"/>
                    </a:lnTo>
                    <a:lnTo>
                      <a:pt x="1403" y="718"/>
                    </a:lnTo>
                    <a:lnTo>
                      <a:pt x="1435" y="696"/>
                    </a:lnTo>
                    <a:lnTo>
                      <a:pt x="1468" y="718"/>
                    </a:lnTo>
                    <a:lnTo>
                      <a:pt x="1479" y="740"/>
                    </a:lnTo>
                    <a:lnTo>
                      <a:pt x="1512" y="762"/>
                    </a:lnTo>
                    <a:lnTo>
                      <a:pt x="1522" y="773"/>
                    </a:lnTo>
                    <a:lnTo>
                      <a:pt x="1555" y="762"/>
                    </a:lnTo>
                    <a:lnTo>
                      <a:pt x="1599" y="794"/>
                    </a:lnTo>
                    <a:lnTo>
                      <a:pt x="1631" y="838"/>
                    </a:lnTo>
                    <a:lnTo>
                      <a:pt x="1642" y="838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86" y="871"/>
                    </a:lnTo>
                    <a:lnTo>
                      <a:pt x="1718" y="849"/>
                    </a:lnTo>
                    <a:lnTo>
                      <a:pt x="1751" y="871"/>
                    </a:lnTo>
                    <a:lnTo>
                      <a:pt x="1762" y="881"/>
                    </a:lnTo>
                    <a:lnTo>
                      <a:pt x="1794" y="903"/>
                    </a:lnTo>
                    <a:lnTo>
                      <a:pt x="1794" y="914"/>
                    </a:lnTo>
                    <a:lnTo>
                      <a:pt x="1838" y="914"/>
                    </a:lnTo>
                    <a:lnTo>
                      <a:pt x="1870" y="947"/>
                    </a:lnTo>
                    <a:lnTo>
                      <a:pt x="1881" y="947"/>
                    </a:lnTo>
                    <a:lnTo>
                      <a:pt x="1892" y="947"/>
                    </a:lnTo>
                    <a:lnTo>
                      <a:pt x="1925" y="903"/>
                    </a:lnTo>
                    <a:lnTo>
                      <a:pt x="1957" y="914"/>
                    </a:lnTo>
                    <a:lnTo>
                      <a:pt x="1990" y="947"/>
                    </a:lnTo>
                    <a:lnTo>
                      <a:pt x="2001" y="947"/>
                    </a:lnTo>
                    <a:lnTo>
                      <a:pt x="2034" y="979"/>
                    </a:lnTo>
                    <a:lnTo>
                      <a:pt x="2044" y="979"/>
                    </a:lnTo>
                    <a:lnTo>
                      <a:pt x="2077" y="1012"/>
                    </a:lnTo>
                    <a:lnTo>
                      <a:pt x="2077" y="1023"/>
                    </a:lnTo>
                    <a:lnTo>
                      <a:pt x="2099" y="1012"/>
                    </a:lnTo>
                    <a:lnTo>
                      <a:pt x="2121" y="979"/>
                    </a:lnTo>
                    <a:lnTo>
                      <a:pt x="2164" y="1001"/>
                    </a:lnTo>
                    <a:lnTo>
                      <a:pt x="2197" y="1012"/>
                    </a:lnTo>
                    <a:lnTo>
                      <a:pt x="2240" y="1055"/>
                    </a:lnTo>
                    <a:lnTo>
                      <a:pt x="2240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8" name="Freeform 366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0 w 2523"/>
                  <a:gd name="T1" fmla="*/ 1904 h 2306"/>
                  <a:gd name="T2" fmla="*/ 0 w 2523"/>
                  <a:gd name="T3" fmla="*/ 1686 h 2306"/>
                  <a:gd name="T4" fmla="*/ 11 w 2523"/>
                  <a:gd name="T5" fmla="*/ 1469 h 2306"/>
                  <a:gd name="T6" fmla="*/ 54 w 2523"/>
                  <a:gd name="T7" fmla="*/ 1284 h 2306"/>
                  <a:gd name="T8" fmla="*/ 152 w 2523"/>
                  <a:gd name="T9" fmla="*/ 1251 h 2306"/>
                  <a:gd name="T10" fmla="*/ 239 w 2523"/>
                  <a:gd name="T11" fmla="*/ 1262 h 2306"/>
                  <a:gd name="T12" fmla="*/ 359 w 2523"/>
                  <a:gd name="T13" fmla="*/ 1338 h 2306"/>
                  <a:gd name="T14" fmla="*/ 478 w 2523"/>
                  <a:gd name="T15" fmla="*/ 1436 h 2306"/>
                  <a:gd name="T16" fmla="*/ 598 w 2523"/>
                  <a:gd name="T17" fmla="*/ 1556 h 2306"/>
                  <a:gd name="T18" fmla="*/ 729 w 2523"/>
                  <a:gd name="T19" fmla="*/ 1610 h 2306"/>
                  <a:gd name="T20" fmla="*/ 881 w 2523"/>
                  <a:gd name="T21" fmla="*/ 1588 h 2306"/>
                  <a:gd name="T22" fmla="*/ 913 w 2523"/>
                  <a:gd name="T23" fmla="*/ 1719 h 2306"/>
                  <a:gd name="T24" fmla="*/ 968 w 2523"/>
                  <a:gd name="T25" fmla="*/ 1871 h 2306"/>
                  <a:gd name="T26" fmla="*/ 1131 w 2523"/>
                  <a:gd name="T27" fmla="*/ 1827 h 2306"/>
                  <a:gd name="T28" fmla="*/ 1261 w 2523"/>
                  <a:gd name="T29" fmla="*/ 1827 h 2306"/>
                  <a:gd name="T30" fmla="*/ 1316 w 2523"/>
                  <a:gd name="T31" fmla="*/ 1871 h 2306"/>
                  <a:gd name="T32" fmla="*/ 1435 w 2523"/>
                  <a:gd name="T33" fmla="*/ 1860 h 2306"/>
                  <a:gd name="T34" fmla="*/ 1435 w 2523"/>
                  <a:gd name="T35" fmla="*/ 1882 h 2306"/>
                  <a:gd name="T36" fmla="*/ 1403 w 2523"/>
                  <a:gd name="T37" fmla="*/ 1947 h 2306"/>
                  <a:gd name="T38" fmla="*/ 1522 w 2523"/>
                  <a:gd name="T39" fmla="*/ 1980 h 2306"/>
                  <a:gd name="T40" fmla="*/ 1642 w 2523"/>
                  <a:gd name="T41" fmla="*/ 2012 h 2306"/>
                  <a:gd name="T42" fmla="*/ 1751 w 2523"/>
                  <a:gd name="T43" fmla="*/ 2089 h 2306"/>
                  <a:gd name="T44" fmla="*/ 1881 w 2523"/>
                  <a:gd name="T45" fmla="*/ 2165 h 2306"/>
                  <a:gd name="T46" fmla="*/ 1957 w 2523"/>
                  <a:gd name="T47" fmla="*/ 2121 h 2306"/>
                  <a:gd name="T48" fmla="*/ 2077 w 2523"/>
                  <a:gd name="T49" fmla="*/ 2230 h 2306"/>
                  <a:gd name="T50" fmla="*/ 2197 w 2523"/>
                  <a:gd name="T51" fmla="*/ 2197 h 2306"/>
                  <a:gd name="T52" fmla="*/ 2316 w 2523"/>
                  <a:gd name="T53" fmla="*/ 2284 h 2306"/>
                  <a:gd name="T54" fmla="*/ 2523 w 2523"/>
                  <a:gd name="T55" fmla="*/ 2306 h 2306"/>
                  <a:gd name="T56" fmla="*/ 2523 w 2523"/>
                  <a:gd name="T57" fmla="*/ 2089 h 2306"/>
                  <a:gd name="T58" fmla="*/ 2523 w 2523"/>
                  <a:gd name="T59" fmla="*/ 1871 h 2306"/>
                  <a:gd name="T60" fmla="*/ 2523 w 2523"/>
                  <a:gd name="T61" fmla="*/ 1653 h 2306"/>
                  <a:gd name="T62" fmla="*/ 2523 w 2523"/>
                  <a:gd name="T63" fmla="*/ 1425 h 2306"/>
                  <a:gd name="T64" fmla="*/ 2523 w 2523"/>
                  <a:gd name="T65" fmla="*/ 1207 h 2306"/>
                  <a:gd name="T66" fmla="*/ 2523 w 2523"/>
                  <a:gd name="T67" fmla="*/ 990 h 2306"/>
                  <a:gd name="T68" fmla="*/ 2523 w 2523"/>
                  <a:gd name="T69" fmla="*/ 772 h 2306"/>
                  <a:gd name="T70" fmla="*/ 2523 w 2523"/>
                  <a:gd name="T71" fmla="*/ 555 h 2306"/>
                  <a:gd name="T72" fmla="*/ 2523 w 2523"/>
                  <a:gd name="T73" fmla="*/ 337 h 2306"/>
                  <a:gd name="T74" fmla="*/ 2523 w 2523"/>
                  <a:gd name="T75" fmla="*/ 109 h 2306"/>
                  <a:gd name="T76" fmla="*/ 2403 w 2523"/>
                  <a:gd name="T77" fmla="*/ 0 h 2306"/>
                  <a:gd name="T78" fmla="*/ 2164 w 2523"/>
                  <a:gd name="T79" fmla="*/ 0 h 2306"/>
                  <a:gd name="T80" fmla="*/ 1925 w 2523"/>
                  <a:gd name="T81" fmla="*/ 0 h 2306"/>
                  <a:gd name="T82" fmla="*/ 1675 w 2523"/>
                  <a:gd name="T83" fmla="*/ 0 h 2306"/>
                  <a:gd name="T84" fmla="*/ 1435 w 2523"/>
                  <a:gd name="T85" fmla="*/ 0 h 2306"/>
                  <a:gd name="T86" fmla="*/ 1196 w 2523"/>
                  <a:gd name="T87" fmla="*/ 0 h 2306"/>
                  <a:gd name="T88" fmla="*/ 957 w 2523"/>
                  <a:gd name="T89" fmla="*/ 0 h 2306"/>
                  <a:gd name="T90" fmla="*/ 718 w 2523"/>
                  <a:gd name="T91" fmla="*/ 0 h 2306"/>
                  <a:gd name="T92" fmla="*/ 478 w 2523"/>
                  <a:gd name="T93" fmla="*/ 0 h 2306"/>
                  <a:gd name="T94" fmla="*/ 239 w 2523"/>
                  <a:gd name="T95" fmla="*/ 0 h 2306"/>
                  <a:gd name="T96" fmla="*/ 0 w 2523"/>
                  <a:gd name="T97" fmla="*/ 0 h 2306"/>
                  <a:gd name="T98" fmla="*/ 0 w 2523"/>
                  <a:gd name="T99" fmla="*/ 218 h 2306"/>
                  <a:gd name="T100" fmla="*/ 0 w 2523"/>
                  <a:gd name="T101" fmla="*/ 446 h 2306"/>
                  <a:gd name="T102" fmla="*/ 0 w 2523"/>
                  <a:gd name="T103" fmla="*/ 664 h 2306"/>
                  <a:gd name="T104" fmla="*/ 0 w 2523"/>
                  <a:gd name="T105" fmla="*/ 881 h 2306"/>
                  <a:gd name="T106" fmla="*/ 0 w 2523"/>
                  <a:gd name="T107" fmla="*/ 1099 h 2306"/>
                  <a:gd name="T108" fmla="*/ 0 w 2523"/>
                  <a:gd name="T109" fmla="*/ 1316 h 2306"/>
                  <a:gd name="T110" fmla="*/ 0 w 2523"/>
                  <a:gd name="T111" fmla="*/ 1534 h 2306"/>
                  <a:gd name="T112" fmla="*/ 0 w 2523"/>
                  <a:gd name="T113" fmla="*/ 1762 h 2306"/>
                  <a:gd name="T114" fmla="*/ 0 w 2523"/>
                  <a:gd name="T115" fmla="*/ 1980 h 23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23"/>
                  <a:gd name="T175" fmla="*/ 0 h 2306"/>
                  <a:gd name="T176" fmla="*/ 2523 w 2523"/>
                  <a:gd name="T177" fmla="*/ 2306 h 23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23" h="2306">
                    <a:moveTo>
                      <a:pt x="0" y="2089"/>
                    </a:moveTo>
                    <a:lnTo>
                      <a:pt x="0" y="2056"/>
                    </a:lnTo>
                    <a:lnTo>
                      <a:pt x="0" y="2012"/>
                    </a:lnTo>
                    <a:lnTo>
                      <a:pt x="0" y="1980"/>
                    </a:lnTo>
                    <a:lnTo>
                      <a:pt x="0" y="1936"/>
                    </a:lnTo>
                    <a:lnTo>
                      <a:pt x="0" y="1904"/>
                    </a:lnTo>
                    <a:lnTo>
                      <a:pt x="0" y="1871"/>
                    </a:lnTo>
                    <a:lnTo>
                      <a:pt x="0" y="1827"/>
                    </a:lnTo>
                    <a:lnTo>
                      <a:pt x="0" y="1795"/>
                    </a:lnTo>
                    <a:lnTo>
                      <a:pt x="0" y="1762"/>
                    </a:lnTo>
                    <a:lnTo>
                      <a:pt x="0" y="1719"/>
                    </a:lnTo>
                    <a:lnTo>
                      <a:pt x="0" y="1686"/>
                    </a:lnTo>
                    <a:lnTo>
                      <a:pt x="0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11" y="1534"/>
                    </a:lnTo>
                    <a:lnTo>
                      <a:pt x="11" y="1501"/>
                    </a:lnTo>
                    <a:lnTo>
                      <a:pt x="11" y="1469"/>
                    </a:lnTo>
                    <a:lnTo>
                      <a:pt x="11" y="1425"/>
                    </a:lnTo>
                    <a:lnTo>
                      <a:pt x="11" y="1392"/>
                    </a:lnTo>
                    <a:lnTo>
                      <a:pt x="11" y="1360"/>
                    </a:lnTo>
                    <a:lnTo>
                      <a:pt x="22" y="1316"/>
                    </a:lnTo>
                    <a:lnTo>
                      <a:pt x="33" y="129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87" y="1251"/>
                    </a:lnTo>
                    <a:lnTo>
                      <a:pt x="120" y="1207"/>
                    </a:lnTo>
                    <a:lnTo>
                      <a:pt x="152" y="1251"/>
                    </a:lnTo>
                    <a:lnTo>
                      <a:pt x="185" y="1251"/>
                    </a:lnTo>
                    <a:lnTo>
                      <a:pt x="196" y="1240"/>
                    </a:lnTo>
                    <a:lnTo>
                      <a:pt x="239" y="1240"/>
                    </a:lnTo>
                    <a:lnTo>
                      <a:pt x="239" y="1251"/>
                    </a:lnTo>
                    <a:lnTo>
                      <a:pt x="239" y="1262"/>
                    </a:lnTo>
                    <a:lnTo>
                      <a:pt x="239" y="1284"/>
                    </a:lnTo>
                    <a:lnTo>
                      <a:pt x="272" y="1316"/>
                    </a:lnTo>
                    <a:lnTo>
                      <a:pt x="315" y="1316"/>
                    </a:lnTo>
                    <a:lnTo>
                      <a:pt x="359" y="1338"/>
                    </a:lnTo>
                    <a:lnTo>
                      <a:pt x="370" y="1360"/>
                    </a:lnTo>
                    <a:lnTo>
                      <a:pt x="402" y="1382"/>
                    </a:lnTo>
                    <a:lnTo>
                      <a:pt x="413" y="1392"/>
                    </a:lnTo>
                    <a:lnTo>
                      <a:pt x="435" y="1392"/>
                    </a:lnTo>
                    <a:lnTo>
                      <a:pt x="468" y="1425"/>
                    </a:lnTo>
                    <a:lnTo>
                      <a:pt x="478" y="1436"/>
                    </a:lnTo>
                    <a:lnTo>
                      <a:pt x="511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45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88"/>
                    </a:lnTo>
                    <a:lnTo>
                      <a:pt x="707" y="1610"/>
                    </a:lnTo>
                    <a:lnTo>
                      <a:pt x="718" y="1621"/>
                    </a:lnTo>
                    <a:lnTo>
                      <a:pt x="72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794" y="1566"/>
                    </a:lnTo>
                    <a:lnTo>
                      <a:pt x="826" y="1577"/>
                    </a:lnTo>
                    <a:lnTo>
                      <a:pt x="837" y="1588"/>
                    </a:lnTo>
                    <a:lnTo>
                      <a:pt x="881" y="1588"/>
                    </a:lnTo>
                    <a:lnTo>
                      <a:pt x="913" y="1599"/>
                    </a:lnTo>
                    <a:lnTo>
                      <a:pt x="924" y="1610"/>
                    </a:lnTo>
                    <a:lnTo>
                      <a:pt x="913" y="1621"/>
                    </a:lnTo>
                    <a:lnTo>
                      <a:pt x="892" y="1653"/>
                    </a:lnTo>
                    <a:lnTo>
                      <a:pt x="903" y="1686"/>
                    </a:lnTo>
                    <a:lnTo>
                      <a:pt x="913" y="1719"/>
                    </a:lnTo>
                    <a:lnTo>
                      <a:pt x="903" y="1762"/>
                    </a:lnTo>
                    <a:lnTo>
                      <a:pt x="903" y="1795"/>
                    </a:lnTo>
                    <a:lnTo>
                      <a:pt x="892" y="1827"/>
                    </a:lnTo>
                    <a:lnTo>
                      <a:pt x="913" y="1849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38"/>
                    </a:lnTo>
                    <a:lnTo>
                      <a:pt x="1131" y="1827"/>
                    </a:lnTo>
                    <a:lnTo>
                      <a:pt x="1131" y="1795"/>
                    </a:lnTo>
                    <a:lnTo>
                      <a:pt x="1164" y="1762"/>
                    </a:lnTo>
                    <a:lnTo>
                      <a:pt x="1196" y="1795"/>
                    </a:lnTo>
                    <a:lnTo>
                      <a:pt x="1240" y="1827"/>
                    </a:lnTo>
                    <a:lnTo>
                      <a:pt x="1261" y="1827"/>
                    </a:lnTo>
                    <a:lnTo>
                      <a:pt x="1283" y="1827"/>
                    </a:lnTo>
                    <a:lnTo>
                      <a:pt x="1283" y="1838"/>
                    </a:lnTo>
                    <a:lnTo>
                      <a:pt x="1272" y="1871"/>
                    </a:lnTo>
                    <a:lnTo>
                      <a:pt x="1283" y="1871"/>
                    </a:lnTo>
                    <a:lnTo>
                      <a:pt x="1316" y="1871"/>
                    </a:lnTo>
                    <a:lnTo>
                      <a:pt x="1338" y="1871"/>
                    </a:lnTo>
                    <a:lnTo>
                      <a:pt x="1327" y="1827"/>
                    </a:lnTo>
                    <a:lnTo>
                      <a:pt x="1359" y="1806"/>
                    </a:lnTo>
                    <a:lnTo>
                      <a:pt x="1403" y="1817"/>
                    </a:lnTo>
                    <a:lnTo>
                      <a:pt x="1403" y="1827"/>
                    </a:lnTo>
                    <a:lnTo>
                      <a:pt x="1435" y="1860"/>
                    </a:lnTo>
                    <a:lnTo>
                      <a:pt x="1479" y="1827"/>
                    </a:lnTo>
                    <a:lnTo>
                      <a:pt x="1479" y="1838"/>
                    </a:lnTo>
                    <a:lnTo>
                      <a:pt x="1446" y="1871"/>
                    </a:lnTo>
                    <a:lnTo>
                      <a:pt x="1435" y="1882"/>
                    </a:lnTo>
                    <a:lnTo>
                      <a:pt x="1414" y="1871"/>
                    </a:lnTo>
                    <a:lnTo>
                      <a:pt x="1403" y="1849"/>
                    </a:lnTo>
                    <a:lnTo>
                      <a:pt x="1392" y="1871"/>
                    </a:lnTo>
                    <a:lnTo>
                      <a:pt x="1359" y="190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03" y="1936"/>
                    </a:lnTo>
                    <a:lnTo>
                      <a:pt x="1435" y="1904"/>
                    </a:lnTo>
                    <a:lnTo>
                      <a:pt x="1468" y="1936"/>
                    </a:lnTo>
                    <a:lnTo>
                      <a:pt x="1479" y="1947"/>
                    </a:lnTo>
                    <a:lnTo>
                      <a:pt x="1512" y="1980"/>
                    </a:lnTo>
                    <a:lnTo>
                      <a:pt x="1522" y="1980"/>
                    </a:lnTo>
                    <a:lnTo>
                      <a:pt x="1555" y="1980"/>
                    </a:lnTo>
                    <a:lnTo>
                      <a:pt x="1555" y="1969"/>
                    </a:lnTo>
                    <a:lnTo>
                      <a:pt x="1577" y="1980"/>
                    </a:lnTo>
                    <a:lnTo>
                      <a:pt x="1599" y="1991"/>
                    </a:lnTo>
                    <a:lnTo>
                      <a:pt x="1642" y="2002"/>
                    </a:lnTo>
                    <a:lnTo>
                      <a:pt x="1642" y="2012"/>
                    </a:lnTo>
                    <a:lnTo>
                      <a:pt x="1642" y="2056"/>
                    </a:lnTo>
                    <a:lnTo>
                      <a:pt x="1675" y="2089"/>
                    </a:lnTo>
                    <a:lnTo>
                      <a:pt x="1675" y="2099"/>
                    </a:lnTo>
                    <a:lnTo>
                      <a:pt x="1686" y="2089"/>
                    </a:lnTo>
                    <a:lnTo>
                      <a:pt x="1718" y="2067"/>
                    </a:lnTo>
                    <a:lnTo>
                      <a:pt x="1751" y="2089"/>
                    </a:lnTo>
                    <a:lnTo>
                      <a:pt x="1762" y="2099"/>
                    </a:lnTo>
                    <a:lnTo>
                      <a:pt x="1794" y="2121"/>
                    </a:lnTo>
                    <a:lnTo>
                      <a:pt x="1794" y="2132"/>
                    </a:lnTo>
                    <a:lnTo>
                      <a:pt x="1838" y="2132"/>
                    </a:lnTo>
                    <a:lnTo>
                      <a:pt x="1870" y="2165"/>
                    </a:lnTo>
                    <a:lnTo>
                      <a:pt x="1881" y="2165"/>
                    </a:lnTo>
                    <a:lnTo>
                      <a:pt x="1903" y="2121"/>
                    </a:lnTo>
                    <a:lnTo>
                      <a:pt x="1914" y="2089"/>
                    </a:lnTo>
                    <a:lnTo>
                      <a:pt x="1925" y="2089"/>
                    </a:lnTo>
                    <a:lnTo>
                      <a:pt x="1957" y="2121"/>
                    </a:lnTo>
                    <a:lnTo>
                      <a:pt x="1968" y="2121"/>
                    </a:lnTo>
                    <a:lnTo>
                      <a:pt x="1990" y="2165"/>
                    </a:lnTo>
                    <a:lnTo>
                      <a:pt x="2001" y="2165"/>
                    </a:lnTo>
                    <a:lnTo>
                      <a:pt x="2044" y="2197"/>
                    </a:lnTo>
                    <a:lnTo>
                      <a:pt x="2077" y="2230"/>
                    </a:lnTo>
                    <a:lnTo>
                      <a:pt x="2099" y="2197"/>
                    </a:lnTo>
                    <a:lnTo>
                      <a:pt x="2121" y="2186"/>
                    </a:lnTo>
                    <a:lnTo>
                      <a:pt x="2131" y="2197"/>
                    </a:lnTo>
                    <a:lnTo>
                      <a:pt x="2164" y="2208"/>
                    </a:lnTo>
                    <a:lnTo>
                      <a:pt x="2197" y="2197"/>
                    </a:lnTo>
                    <a:lnTo>
                      <a:pt x="2208" y="2197"/>
                    </a:lnTo>
                    <a:lnTo>
                      <a:pt x="2218" y="2230"/>
                    </a:lnTo>
                    <a:lnTo>
                      <a:pt x="2240" y="2273"/>
                    </a:lnTo>
                    <a:lnTo>
                      <a:pt x="2284" y="2263"/>
                    </a:lnTo>
                    <a:lnTo>
                      <a:pt x="2295" y="2273"/>
                    </a:lnTo>
                    <a:lnTo>
                      <a:pt x="2316" y="2284"/>
                    </a:lnTo>
                    <a:lnTo>
                      <a:pt x="2349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88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9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18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9" name="Freeform 367"/>
              <p:cNvSpPr>
                <a:spLocks/>
              </p:cNvSpPr>
              <p:nvPr/>
            </p:nvSpPr>
            <p:spPr bwMode="auto">
              <a:xfrm>
                <a:off x="1436" y="2126"/>
                <a:ext cx="2349" cy="1099"/>
              </a:xfrm>
              <a:custGeom>
                <a:avLst/>
                <a:gdLst>
                  <a:gd name="T0" fmla="*/ 0 w 2349"/>
                  <a:gd name="T1" fmla="*/ 805 h 1099"/>
                  <a:gd name="T2" fmla="*/ 0 w 2349"/>
                  <a:gd name="T3" fmla="*/ 697 h 1099"/>
                  <a:gd name="T4" fmla="*/ 0 w 2349"/>
                  <a:gd name="T5" fmla="*/ 588 h 1099"/>
                  <a:gd name="T6" fmla="*/ 0 w 2349"/>
                  <a:gd name="T7" fmla="*/ 479 h 1099"/>
                  <a:gd name="T8" fmla="*/ 11 w 2349"/>
                  <a:gd name="T9" fmla="*/ 370 h 1099"/>
                  <a:gd name="T10" fmla="*/ 11 w 2349"/>
                  <a:gd name="T11" fmla="*/ 262 h 1099"/>
                  <a:gd name="T12" fmla="*/ 11 w 2349"/>
                  <a:gd name="T13" fmla="*/ 153 h 1099"/>
                  <a:gd name="T14" fmla="*/ 54 w 2349"/>
                  <a:gd name="T15" fmla="*/ 77 h 1099"/>
                  <a:gd name="T16" fmla="*/ 120 w 2349"/>
                  <a:gd name="T17" fmla="*/ 0 h 1099"/>
                  <a:gd name="T18" fmla="*/ 152 w 2349"/>
                  <a:gd name="T19" fmla="*/ 44 h 1099"/>
                  <a:gd name="T20" fmla="*/ 196 w 2349"/>
                  <a:gd name="T21" fmla="*/ 33 h 1099"/>
                  <a:gd name="T22" fmla="*/ 239 w 2349"/>
                  <a:gd name="T23" fmla="*/ 55 h 1099"/>
                  <a:gd name="T24" fmla="*/ 272 w 2349"/>
                  <a:gd name="T25" fmla="*/ 109 h 1099"/>
                  <a:gd name="T26" fmla="*/ 359 w 2349"/>
                  <a:gd name="T27" fmla="*/ 131 h 1099"/>
                  <a:gd name="T28" fmla="*/ 413 w 2349"/>
                  <a:gd name="T29" fmla="*/ 185 h 1099"/>
                  <a:gd name="T30" fmla="*/ 478 w 2349"/>
                  <a:gd name="T31" fmla="*/ 229 h 1099"/>
                  <a:gd name="T32" fmla="*/ 544 w 2349"/>
                  <a:gd name="T33" fmla="*/ 294 h 1099"/>
                  <a:gd name="T34" fmla="*/ 598 w 2349"/>
                  <a:gd name="T35" fmla="*/ 349 h 1099"/>
                  <a:gd name="T36" fmla="*/ 674 w 2349"/>
                  <a:gd name="T37" fmla="*/ 381 h 1099"/>
                  <a:gd name="T38" fmla="*/ 729 w 2349"/>
                  <a:gd name="T39" fmla="*/ 403 h 1099"/>
                  <a:gd name="T40" fmla="*/ 794 w 2349"/>
                  <a:gd name="T41" fmla="*/ 359 h 1099"/>
                  <a:gd name="T42" fmla="*/ 881 w 2349"/>
                  <a:gd name="T43" fmla="*/ 381 h 1099"/>
                  <a:gd name="T44" fmla="*/ 913 w 2349"/>
                  <a:gd name="T45" fmla="*/ 414 h 1099"/>
                  <a:gd name="T46" fmla="*/ 913 w 2349"/>
                  <a:gd name="T47" fmla="*/ 512 h 1099"/>
                  <a:gd name="T48" fmla="*/ 892 w 2349"/>
                  <a:gd name="T49" fmla="*/ 620 h 1099"/>
                  <a:gd name="T50" fmla="*/ 968 w 2349"/>
                  <a:gd name="T51" fmla="*/ 664 h 1099"/>
                  <a:gd name="T52" fmla="*/ 1066 w 2349"/>
                  <a:gd name="T53" fmla="*/ 664 h 1099"/>
                  <a:gd name="T54" fmla="*/ 1131 w 2349"/>
                  <a:gd name="T55" fmla="*/ 620 h 1099"/>
                  <a:gd name="T56" fmla="*/ 1196 w 2349"/>
                  <a:gd name="T57" fmla="*/ 588 h 1099"/>
                  <a:gd name="T58" fmla="*/ 1261 w 2349"/>
                  <a:gd name="T59" fmla="*/ 620 h 1099"/>
                  <a:gd name="T60" fmla="*/ 1283 w 2349"/>
                  <a:gd name="T61" fmla="*/ 631 h 1099"/>
                  <a:gd name="T62" fmla="*/ 1316 w 2349"/>
                  <a:gd name="T63" fmla="*/ 664 h 1099"/>
                  <a:gd name="T64" fmla="*/ 1359 w 2349"/>
                  <a:gd name="T65" fmla="*/ 599 h 1099"/>
                  <a:gd name="T66" fmla="*/ 1435 w 2349"/>
                  <a:gd name="T67" fmla="*/ 653 h 1099"/>
                  <a:gd name="T68" fmla="*/ 1479 w 2349"/>
                  <a:gd name="T69" fmla="*/ 620 h 1099"/>
                  <a:gd name="T70" fmla="*/ 1435 w 2349"/>
                  <a:gd name="T71" fmla="*/ 675 h 1099"/>
                  <a:gd name="T72" fmla="*/ 1392 w 2349"/>
                  <a:gd name="T73" fmla="*/ 664 h 1099"/>
                  <a:gd name="T74" fmla="*/ 1403 w 2349"/>
                  <a:gd name="T75" fmla="*/ 740 h 1099"/>
                  <a:gd name="T76" fmla="*/ 1468 w 2349"/>
                  <a:gd name="T77" fmla="*/ 729 h 1099"/>
                  <a:gd name="T78" fmla="*/ 1522 w 2349"/>
                  <a:gd name="T79" fmla="*/ 773 h 1099"/>
                  <a:gd name="T80" fmla="*/ 1577 w 2349"/>
                  <a:gd name="T81" fmla="*/ 773 h 1099"/>
                  <a:gd name="T82" fmla="*/ 1642 w 2349"/>
                  <a:gd name="T83" fmla="*/ 805 h 1099"/>
                  <a:gd name="T84" fmla="*/ 1675 w 2349"/>
                  <a:gd name="T85" fmla="*/ 892 h 1099"/>
                  <a:gd name="T86" fmla="*/ 1751 w 2349"/>
                  <a:gd name="T87" fmla="*/ 882 h 1099"/>
                  <a:gd name="T88" fmla="*/ 1794 w 2349"/>
                  <a:gd name="T89" fmla="*/ 925 h 1099"/>
                  <a:gd name="T90" fmla="*/ 1881 w 2349"/>
                  <a:gd name="T91" fmla="*/ 958 h 1099"/>
                  <a:gd name="T92" fmla="*/ 1914 w 2349"/>
                  <a:gd name="T93" fmla="*/ 882 h 1099"/>
                  <a:gd name="T94" fmla="*/ 1957 w 2349"/>
                  <a:gd name="T95" fmla="*/ 914 h 1099"/>
                  <a:gd name="T96" fmla="*/ 2001 w 2349"/>
                  <a:gd name="T97" fmla="*/ 958 h 1099"/>
                  <a:gd name="T98" fmla="*/ 2077 w 2349"/>
                  <a:gd name="T99" fmla="*/ 1023 h 1099"/>
                  <a:gd name="T100" fmla="*/ 2131 w 2349"/>
                  <a:gd name="T101" fmla="*/ 990 h 1099"/>
                  <a:gd name="T102" fmla="*/ 2197 w 2349"/>
                  <a:gd name="T103" fmla="*/ 990 h 1099"/>
                  <a:gd name="T104" fmla="*/ 2240 w 2349"/>
                  <a:gd name="T105" fmla="*/ 1066 h 1099"/>
                  <a:gd name="T106" fmla="*/ 2316 w 2349"/>
                  <a:gd name="T107" fmla="*/ 1077 h 10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9"/>
                  <a:gd name="T163" fmla="*/ 0 h 1099"/>
                  <a:gd name="T164" fmla="*/ 2349 w 2349"/>
                  <a:gd name="T165" fmla="*/ 1099 h 109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9" h="1099">
                    <a:moveTo>
                      <a:pt x="0" y="882"/>
                    </a:moveTo>
                    <a:lnTo>
                      <a:pt x="0" y="849"/>
                    </a:lnTo>
                    <a:lnTo>
                      <a:pt x="0" y="805"/>
                    </a:lnTo>
                    <a:lnTo>
                      <a:pt x="0" y="773"/>
                    </a:lnTo>
                    <a:lnTo>
                      <a:pt x="0" y="729"/>
                    </a:lnTo>
                    <a:lnTo>
                      <a:pt x="0" y="697"/>
                    </a:lnTo>
                    <a:lnTo>
                      <a:pt x="0" y="664"/>
                    </a:lnTo>
                    <a:lnTo>
                      <a:pt x="0" y="620"/>
                    </a:lnTo>
                    <a:lnTo>
                      <a:pt x="0" y="588"/>
                    </a:lnTo>
                    <a:lnTo>
                      <a:pt x="0" y="555"/>
                    </a:lnTo>
                    <a:lnTo>
                      <a:pt x="0" y="512"/>
                    </a:lnTo>
                    <a:lnTo>
                      <a:pt x="0" y="479"/>
                    </a:lnTo>
                    <a:lnTo>
                      <a:pt x="0" y="446"/>
                    </a:lnTo>
                    <a:lnTo>
                      <a:pt x="11" y="403"/>
                    </a:lnTo>
                    <a:lnTo>
                      <a:pt x="11" y="370"/>
                    </a:lnTo>
                    <a:lnTo>
                      <a:pt x="11" y="327"/>
                    </a:lnTo>
                    <a:lnTo>
                      <a:pt x="11" y="294"/>
                    </a:lnTo>
                    <a:lnTo>
                      <a:pt x="11" y="262"/>
                    </a:lnTo>
                    <a:lnTo>
                      <a:pt x="11" y="218"/>
                    </a:lnTo>
                    <a:lnTo>
                      <a:pt x="11" y="185"/>
                    </a:lnTo>
                    <a:lnTo>
                      <a:pt x="11" y="153"/>
                    </a:lnTo>
                    <a:lnTo>
                      <a:pt x="22" y="109"/>
                    </a:lnTo>
                    <a:lnTo>
                      <a:pt x="33" y="88"/>
                    </a:lnTo>
                    <a:lnTo>
                      <a:pt x="54" y="77"/>
                    </a:lnTo>
                    <a:lnTo>
                      <a:pt x="76" y="55"/>
                    </a:lnTo>
                    <a:lnTo>
                      <a:pt x="87" y="44"/>
                    </a:lnTo>
                    <a:lnTo>
                      <a:pt x="120" y="0"/>
                    </a:lnTo>
                    <a:lnTo>
                      <a:pt x="152" y="44"/>
                    </a:lnTo>
                    <a:lnTo>
                      <a:pt x="185" y="44"/>
                    </a:lnTo>
                    <a:lnTo>
                      <a:pt x="196" y="33"/>
                    </a:lnTo>
                    <a:lnTo>
                      <a:pt x="239" y="33"/>
                    </a:lnTo>
                    <a:lnTo>
                      <a:pt x="239" y="44"/>
                    </a:lnTo>
                    <a:lnTo>
                      <a:pt x="239" y="55"/>
                    </a:lnTo>
                    <a:lnTo>
                      <a:pt x="239" y="77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59" y="131"/>
                    </a:lnTo>
                    <a:lnTo>
                      <a:pt x="370" y="153"/>
                    </a:lnTo>
                    <a:lnTo>
                      <a:pt x="402" y="175"/>
                    </a:lnTo>
                    <a:lnTo>
                      <a:pt x="413" y="185"/>
                    </a:lnTo>
                    <a:lnTo>
                      <a:pt x="435" y="185"/>
                    </a:lnTo>
                    <a:lnTo>
                      <a:pt x="468" y="218"/>
                    </a:lnTo>
                    <a:lnTo>
                      <a:pt x="478" y="229"/>
                    </a:lnTo>
                    <a:lnTo>
                      <a:pt x="511" y="262"/>
                    </a:lnTo>
                    <a:lnTo>
                      <a:pt x="522" y="272"/>
                    </a:lnTo>
                    <a:lnTo>
                      <a:pt x="544" y="294"/>
                    </a:lnTo>
                    <a:lnTo>
                      <a:pt x="544" y="327"/>
                    </a:lnTo>
                    <a:lnTo>
                      <a:pt x="555" y="338"/>
                    </a:lnTo>
                    <a:lnTo>
                      <a:pt x="598" y="349"/>
                    </a:lnTo>
                    <a:lnTo>
                      <a:pt x="620" y="370"/>
                    </a:lnTo>
                    <a:lnTo>
                      <a:pt x="642" y="381"/>
                    </a:lnTo>
                    <a:lnTo>
                      <a:pt x="674" y="381"/>
                    </a:lnTo>
                    <a:lnTo>
                      <a:pt x="707" y="403"/>
                    </a:lnTo>
                    <a:lnTo>
                      <a:pt x="718" y="414"/>
                    </a:lnTo>
                    <a:lnTo>
                      <a:pt x="729" y="403"/>
                    </a:lnTo>
                    <a:lnTo>
                      <a:pt x="761" y="381"/>
                    </a:lnTo>
                    <a:lnTo>
                      <a:pt x="794" y="370"/>
                    </a:lnTo>
                    <a:lnTo>
                      <a:pt x="794" y="359"/>
                    </a:lnTo>
                    <a:lnTo>
                      <a:pt x="826" y="370"/>
                    </a:lnTo>
                    <a:lnTo>
                      <a:pt x="837" y="381"/>
                    </a:lnTo>
                    <a:lnTo>
                      <a:pt x="881" y="381"/>
                    </a:lnTo>
                    <a:lnTo>
                      <a:pt x="913" y="392"/>
                    </a:lnTo>
                    <a:lnTo>
                      <a:pt x="924" y="403"/>
                    </a:lnTo>
                    <a:lnTo>
                      <a:pt x="913" y="414"/>
                    </a:lnTo>
                    <a:lnTo>
                      <a:pt x="892" y="446"/>
                    </a:lnTo>
                    <a:lnTo>
                      <a:pt x="903" y="479"/>
                    </a:lnTo>
                    <a:lnTo>
                      <a:pt x="913" y="512"/>
                    </a:lnTo>
                    <a:lnTo>
                      <a:pt x="903" y="555"/>
                    </a:lnTo>
                    <a:lnTo>
                      <a:pt x="903" y="588"/>
                    </a:lnTo>
                    <a:lnTo>
                      <a:pt x="892" y="620"/>
                    </a:lnTo>
                    <a:lnTo>
                      <a:pt x="913" y="642"/>
                    </a:lnTo>
                    <a:lnTo>
                      <a:pt x="957" y="653"/>
                    </a:lnTo>
                    <a:lnTo>
                      <a:pt x="968" y="664"/>
                    </a:lnTo>
                    <a:lnTo>
                      <a:pt x="1000" y="686"/>
                    </a:lnTo>
                    <a:lnTo>
                      <a:pt x="1033" y="686"/>
                    </a:lnTo>
                    <a:lnTo>
                      <a:pt x="1066" y="664"/>
                    </a:lnTo>
                    <a:lnTo>
                      <a:pt x="1077" y="642"/>
                    </a:lnTo>
                    <a:lnTo>
                      <a:pt x="1120" y="631"/>
                    </a:lnTo>
                    <a:lnTo>
                      <a:pt x="1131" y="620"/>
                    </a:lnTo>
                    <a:lnTo>
                      <a:pt x="1131" y="588"/>
                    </a:lnTo>
                    <a:lnTo>
                      <a:pt x="1164" y="555"/>
                    </a:lnTo>
                    <a:lnTo>
                      <a:pt x="1196" y="588"/>
                    </a:lnTo>
                    <a:lnTo>
                      <a:pt x="1240" y="620"/>
                    </a:lnTo>
                    <a:lnTo>
                      <a:pt x="1261" y="620"/>
                    </a:lnTo>
                    <a:lnTo>
                      <a:pt x="1283" y="620"/>
                    </a:lnTo>
                    <a:lnTo>
                      <a:pt x="1283" y="631"/>
                    </a:lnTo>
                    <a:lnTo>
                      <a:pt x="1272" y="664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38" y="664"/>
                    </a:lnTo>
                    <a:lnTo>
                      <a:pt x="1327" y="620"/>
                    </a:lnTo>
                    <a:lnTo>
                      <a:pt x="1359" y="599"/>
                    </a:lnTo>
                    <a:lnTo>
                      <a:pt x="1403" y="610"/>
                    </a:lnTo>
                    <a:lnTo>
                      <a:pt x="1403" y="620"/>
                    </a:lnTo>
                    <a:lnTo>
                      <a:pt x="1435" y="653"/>
                    </a:lnTo>
                    <a:lnTo>
                      <a:pt x="1479" y="620"/>
                    </a:lnTo>
                    <a:lnTo>
                      <a:pt x="1479" y="631"/>
                    </a:lnTo>
                    <a:lnTo>
                      <a:pt x="1446" y="664"/>
                    </a:lnTo>
                    <a:lnTo>
                      <a:pt x="1435" y="675"/>
                    </a:lnTo>
                    <a:lnTo>
                      <a:pt x="1414" y="664"/>
                    </a:lnTo>
                    <a:lnTo>
                      <a:pt x="1403" y="642"/>
                    </a:lnTo>
                    <a:lnTo>
                      <a:pt x="1392" y="664"/>
                    </a:lnTo>
                    <a:lnTo>
                      <a:pt x="1359" y="697"/>
                    </a:lnTo>
                    <a:lnTo>
                      <a:pt x="1392" y="729"/>
                    </a:lnTo>
                    <a:lnTo>
                      <a:pt x="1403" y="740"/>
                    </a:lnTo>
                    <a:lnTo>
                      <a:pt x="1403" y="729"/>
                    </a:lnTo>
                    <a:lnTo>
                      <a:pt x="1435" y="697"/>
                    </a:lnTo>
                    <a:lnTo>
                      <a:pt x="1468" y="729"/>
                    </a:lnTo>
                    <a:lnTo>
                      <a:pt x="1479" y="740"/>
                    </a:lnTo>
                    <a:lnTo>
                      <a:pt x="1512" y="773"/>
                    </a:lnTo>
                    <a:lnTo>
                      <a:pt x="1522" y="773"/>
                    </a:lnTo>
                    <a:lnTo>
                      <a:pt x="1555" y="773"/>
                    </a:lnTo>
                    <a:lnTo>
                      <a:pt x="1555" y="762"/>
                    </a:lnTo>
                    <a:lnTo>
                      <a:pt x="1577" y="773"/>
                    </a:lnTo>
                    <a:lnTo>
                      <a:pt x="1599" y="784"/>
                    </a:lnTo>
                    <a:lnTo>
                      <a:pt x="1642" y="795"/>
                    </a:lnTo>
                    <a:lnTo>
                      <a:pt x="1642" y="805"/>
                    </a:lnTo>
                    <a:lnTo>
                      <a:pt x="1642" y="849"/>
                    </a:lnTo>
                    <a:lnTo>
                      <a:pt x="1675" y="882"/>
                    </a:lnTo>
                    <a:lnTo>
                      <a:pt x="1675" y="892"/>
                    </a:lnTo>
                    <a:lnTo>
                      <a:pt x="1686" y="882"/>
                    </a:lnTo>
                    <a:lnTo>
                      <a:pt x="1718" y="860"/>
                    </a:lnTo>
                    <a:lnTo>
                      <a:pt x="1751" y="882"/>
                    </a:lnTo>
                    <a:lnTo>
                      <a:pt x="1762" y="892"/>
                    </a:lnTo>
                    <a:lnTo>
                      <a:pt x="1794" y="914"/>
                    </a:lnTo>
                    <a:lnTo>
                      <a:pt x="1794" y="925"/>
                    </a:lnTo>
                    <a:lnTo>
                      <a:pt x="1838" y="925"/>
                    </a:lnTo>
                    <a:lnTo>
                      <a:pt x="1870" y="958"/>
                    </a:lnTo>
                    <a:lnTo>
                      <a:pt x="1881" y="958"/>
                    </a:lnTo>
                    <a:lnTo>
                      <a:pt x="1903" y="914"/>
                    </a:lnTo>
                    <a:lnTo>
                      <a:pt x="1914" y="882"/>
                    </a:lnTo>
                    <a:lnTo>
                      <a:pt x="1925" y="882"/>
                    </a:lnTo>
                    <a:lnTo>
                      <a:pt x="1957" y="914"/>
                    </a:lnTo>
                    <a:lnTo>
                      <a:pt x="1968" y="914"/>
                    </a:lnTo>
                    <a:lnTo>
                      <a:pt x="1990" y="958"/>
                    </a:lnTo>
                    <a:lnTo>
                      <a:pt x="2001" y="958"/>
                    </a:lnTo>
                    <a:lnTo>
                      <a:pt x="2044" y="990"/>
                    </a:lnTo>
                    <a:lnTo>
                      <a:pt x="2077" y="1023"/>
                    </a:lnTo>
                    <a:lnTo>
                      <a:pt x="2099" y="990"/>
                    </a:lnTo>
                    <a:lnTo>
                      <a:pt x="2121" y="979"/>
                    </a:lnTo>
                    <a:lnTo>
                      <a:pt x="2131" y="990"/>
                    </a:lnTo>
                    <a:lnTo>
                      <a:pt x="2164" y="1001"/>
                    </a:lnTo>
                    <a:lnTo>
                      <a:pt x="2197" y="990"/>
                    </a:lnTo>
                    <a:lnTo>
                      <a:pt x="2208" y="990"/>
                    </a:lnTo>
                    <a:lnTo>
                      <a:pt x="2218" y="1023"/>
                    </a:lnTo>
                    <a:lnTo>
                      <a:pt x="2240" y="1066"/>
                    </a:lnTo>
                    <a:lnTo>
                      <a:pt x="2284" y="1056"/>
                    </a:lnTo>
                    <a:lnTo>
                      <a:pt x="2295" y="1066"/>
                    </a:lnTo>
                    <a:lnTo>
                      <a:pt x="2316" y="1077"/>
                    </a:lnTo>
                    <a:lnTo>
                      <a:pt x="2349" y="109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0" name="Freeform 368"/>
              <p:cNvSpPr>
                <a:spLocks/>
              </p:cNvSpPr>
              <p:nvPr/>
            </p:nvSpPr>
            <p:spPr bwMode="auto">
              <a:xfrm>
                <a:off x="1436" y="919"/>
                <a:ext cx="2523" cy="1120"/>
              </a:xfrm>
              <a:custGeom>
                <a:avLst/>
                <a:gdLst>
                  <a:gd name="T0" fmla="*/ 120 w 2523"/>
                  <a:gd name="T1" fmla="*/ 131 h 1120"/>
                  <a:gd name="T2" fmla="*/ 239 w 2523"/>
                  <a:gd name="T3" fmla="*/ 174 h 1120"/>
                  <a:gd name="T4" fmla="*/ 326 w 2523"/>
                  <a:gd name="T5" fmla="*/ 218 h 1120"/>
                  <a:gd name="T6" fmla="*/ 435 w 2523"/>
                  <a:gd name="T7" fmla="*/ 294 h 1120"/>
                  <a:gd name="T8" fmla="*/ 555 w 2523"/>
                  <a:gd name="T9" fmla="*/ 326 h 1120"/>
                  <a:gd name="T10" fmla="*/ 674 w 2523"/>
                  <a:gd name="T11" fmla="*/ 337 h 1120"/>
                  <a:gd name="T12" fmla="*/ 761 w 2523"/>
                  <a:gd name="T13" fmla="*/ 283 h 1120"/>
                  <a:gd name="T14" fmla="*/ 772 w 2523"/>
                  <a:gd name="T15" fmla="*/ 218 h 1120"/>
                  <a:gd name="T16" fmla="*/ 816 w 2523"/>
                  <a:gd name="T17" fmla="*/ 109 h 1120"/>
                  <a:gd name="T18" fmla="*/ 826 w 2523"/>
                  <a:gd name="T19" fmla="*/ 152 h 1120"/>
                  <a:gd name="T20" fmla="*/ 826 w 2523"/>
                  <a:gd name="T21" fmla="*/ 218 h 1120"/>
                  <a:gd name="T22" fmla="*/ 903 w 2523"/>
                  <a:gd name="T23" fmla="*/ 294 h 1120"/>
                  <a:gd name="T24" fmla="*/ 957 w 2523"/>
                  <a:gd name="T25" fmla="*/ 392 h 1120"/>
                  <a:gd name="T26" fmla="*/ 1077 w 2523"/>
                  <a:gd name="T27" fmla="*/ 435 h 1120"/>
                  <a:gd name="T28" fmla="*/ 1164 w 2523"/>
                  <a:gd name="T29" fmla="*/ 479 h 1120"/>
                  <a:gd name="T30" fmla="*/ 1283 w 2523"/>
                  <a:gd name="T31" fmla="*/ 544 h 1120"/>
                  <a:gd name="T32" fmla="*/ 1403 w 2523"/>
                  <a:gd name="T33" fmla="*/ 588 h 1120"/>
                  <a:gd name="T34" fmla="*/ 1490 w 2523"/>
                  <a:gd name="T35" fmla="*/ 511 h 1120"/>
                  <a:gd name="T36" fmla="*/ 1588 w 2523"/>
                  <a:gd name="T37" fmla="*/ 555 h 1120"/>
                  <a:gd name="T38" fmla="*/ 1522 w 2523"/>
                  <a:gd name="T39" fmla="*/ 642 h 1120"/>
                  <a:gd name="T40" fmla="*/ 1599 w 2523"/>
                  <a:gd name="T41" fmla="*/ 696 h 1120"/>
                  <a:gd name="T42" fmla="*/ 1675 w 2523"/>
                  <a:gd name="T43" fmla="*/ 762 h 1120"/>
                  <a:gd name="T44" fmla="*/ 1773 w 2523"/>
                  <a:gd name="T45" fmla="*/ 805 h 1120"/>
                  <a:gd name="T46" fmla="*/ 1925 w 2523"/>
                  <a:gd name="T47" fmla="*/ 838 h 1120"/>
                  <a:gd name="T48" fmla="*/ 2001 w 2523"/>
                  <a:gd name="T49" fmla="*/ 914 h 1120"/>
                  <a:gd name="T50" fmla="*/ 2044 w 2523"/>
                  <a:gd name="T51" fmla="*/ 914 h 1120"/>
                  <a:gd name="T52" fmla="*/ 2121 w 2523"/>
                  <a:gd name="T53" fmla="*/ 968 h 1120"/>
                  <a:gd name="T54" fmla="*/ 2131 w 2523"/>
                  <a:gd name="T55" fmla="*/ 1066 h 1120"/>
                  <a:gd name="T56" fmla="*/ 2197 w 2523"/>
                  <a:gd name="T57" fmla="*/ 1099 h 1120"/>
                  <a:gd name="T58" fmla="*/ 2284 w 2523"/>
                  <a:gd name="T59" fmla="*/ 1023 h 1120"/>
                  <a:gd name="T60" fmla="*/ 2316 w 2523"/>
                  <a:gd name="T61" fmla="*/ 903 h 1120"/>
                  <a:gd name="T62" fmla="*/ 2371 w 2523"/>
                  <a:gd name="T63" fmla="*/ 881 h 1120"/>
                  <a:gd name="T64" fmla="*/ 2360 w 2523"/>
                  <a:gd name="T65" fmla="*/ 783 h 1120"/>
                  <a:gd name="T66" fmla="*/ 2414 w 2523"/>
                  <a:gd name="T67" fmla="*/ 696 h 1120"/>
                  <a:gd name="T68" fmla="*/ 2479 w 2523"/>
                  <a:gd name="T69" fmla="*/ 675 h 1120"/>
                  <a:gd name="T70" fmla="*/ 2523 w 2523"/>
                  <a:gd name="T71" fmla="*/ 588 h 1120"/>
                  <a:gd name="T72" fmla="*/ 2523 w 2523"/>
                  <a:gd name="T73" fmla="*/ 446 h 1120"/>
                  <a:gd name="T74" fmla="*/ 2523 w 2523"/>
                  <a:gd name="T75" fmla="*/ 294 h 1120"/>
                  <a:gd name="T76" fmla="*/ 2523 w 2523"/>
                  <a:gd name="T77" fmla="*/ 152 h 1120"/>
                  <a:gd name="T78" fmla="*/ 2523 w 2523"/>
                  <a:gd name="T79" fmla="*/ 0 h 1120"/>
                  <a:gd name="T80" fmla="*/ 2360 w 2523"/>
                  <a:gd name="T81" fmla="*/ 0 h 1120"/>
                  <a:gd name="T82" fmla="*/ 2229 w 2523"/>
                  <a:gd name="T83" fmla="*/ 0 h 1120"/>
                  <a:gd name="T84" fmla="*/ 2044 w 2523"/>
                  <a:gd name="T85" fmla="*/ 0 h 1120"/>
                  <a:gd name="T86" fmla="*/ 1881 w 2523"/>
                  <a:gd name="T87" fmla="*/ 0 h 1120"/>
                  <a:gd name="T88" fmla="*/ 1718 w 2523"/>
                  <a:gd name="T89" fmla="*/ 0 h 1120"/>
                  <a:gd name="T90" fmla="*/ 1555 w 2523"/>
                  <a:gd name="T91" fmla="*/ 0 h 1120"/>
                  <a:gd name="T92" fmla="*/ 1403 w 2523"/>
                  <a:gd name="T93" fmla="*/ 0 h 1120"/>
                  <a:gd name="T94" fmla="*/ 1240 w 2523"/>
                  <a:gd name="T95" fmla="*/ 0 h 1120"/>
                  <a:gd name="T96" fmla="*/ 1077 w 2523"/>
                  <a:gd name="T97" fmla="*/ 0 h 1120"/>
                  <a:gd name="T98" fmla="*/ 913 w 2523"/>
                  <a:gd name="T99" fmla="*/ 0 h 1120"/>
                  <a:gd name="T100" fmla="*/ 772 w 2523"/>
                  <a:gd name="T101" fmla="*/ 0 h 1120"/>
                  <a:gd name="T102" fmla="*/ 598 w 2523"/>
                  <a:gd name="T103" fmla="*/ 0 h 1120"/>
                  <a:gd name="T104" fmla="*/ 435 w 2523"/>
                  <a:gd name="T105" fmla="*/ 0 h 1120"/>
                  <a:gd name="T106" fmla="*/ 272 w 2523"/>
                  <a:gd name="T107" fmla="*/ 0 h 1120"/>
                  <a:gd name="T108" fmla="*/ 141 w 2523"/>
                  <a:gd name="T109" fmla="*/ 0 h 1120"/>
                  <a:gd name="T110" fmla="*/ 0 w 2523"/>
                  <a:gd name="T111" fmla="*/ 44 h 11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120"/>
                  <a:gd name="T170" fmla="*/ 2523 w 2523"/>
                  <a:gd name="T171" fmla="*/ 1120 h 11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120">
                    <a:moveTo>
                      <a:pt x="0" y="131"/>
                    </a:moveTo>
                    <a:lnTo>
                      <a:pt x="33" y="142"/>
                    </a:lnTo>
                    <a:lnTo>
                      <a:pt x="76" y="142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74" y="152"/>
                    </a:lnTo>
                    <a:lnTo>
                      <a:pt x="196" y="174"/>
                    </a:lnTo>
                    <a:lnTo>
                      <a:pt x="239" y="174"/>
                    </a:lnTo>
                    <a:lnTo>
                      <a:pt x="272" y="174"/>
                    </a:lnTo>
                    <a:lnTo>
                      <a:pt x="294" y="185"/>
                    </a:lnTo>
                    <a:lnTo>
                      <a:pt x="315" y="207"/>
                    </a:lnTo>
                    <a:lnTo>
                      <a:pt x="326" y="218"/>
                    </a:lnTo>
                    <a:lnTo>
                      <a:pt x="326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94"/>
                    </a:lnTo>
                    <a:lnTo>
                      <a:pt x="446" y="294"/>
                    </a:lnTo>
                    <a:lnTo>
                      <a:pt x="478" y="326"/>
                    </a:lnTo>
                    <a:lnTo>
                      <a:pt x="522" y="32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598" y="337"/>
                    </a:lnTo>
                    <a:lnTo>
                      <a:pt x="642" y="359"/>
                    </a:lnTo>
                    <a:lnTo>
                      <a:pt x="674" y="337"/>
                    </a:lnTo>
                    <a:lnTo>
                      <a:pt x="674" y="326"/>
                    </a:lnTo>
                    <a:lnTo>
                      <a:pt x="718" y="326"/>
                    </a:lnTo>
                    <a:lnTo>
                      <a:pt x="739" y="294"/>
                    </a:lnTo>
                    <a:lnTo>
                      <a:pt x="761" y="283"/>
                    </a:lnTo>
                    <a:lnTo>
                      <a:pt x="794" y="272"/>
                    </a:lnTo>
                    <a:lnTo>
                      <a:pt x="816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31"/>
                    </a:lnTo>
                    <a:lnTo>
                      <a:pt x="816" y="109"/>
                    </a:lnTo>
                    <a:lnTo>
                      <a:pt x="837" y="87"/>
                    </a:lnTo>
                    <a:lnTo>
                      <a:pt x="859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59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39"/>
                    </a:lnTo>
                    <a:lnTo>
                      <a:pt x="881" y="23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16"/>
                    </a:lnTo>
                    <a:lnTo>
                      <a:pt x="946" y="337"/>
                    </a:lnTo>
                    <a:lnTo>
                      <a:pt x="935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11" y="403"/>
                    </a:lnTo>
                    <a:lnTo>
                      <a:pt x="1033" y="435"/>
                    </a:lnTo>
                    <a:lnTo>
                      <a:pt x="1077" y="435"/>
                    </a:lnTo>
                    <a:lnTo>
                      <a:pt x="1087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64" y="479"/>
                    </a:lnTo>
                    <a:lnTo>
                      <a:pt x="1196" y="511"/>
                    </a:lnTo>
                    <a:lnTo>
                      <a:pt x="1240" y="511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44"/>
                    </a:lnTo>
                    <a:lnTo>
                      <a:pt x="1327" y="555"/>
                    </a:lnTo>
                    <a:lnTo>
                      <a:pt x="1359" y="588"/>
                    </a:lnTo>
                    <a:lnTo>
                      <a:pt x="1403" y="588"/>
                    </a:lnTo>
                    <a:lnTo>
                      <a:pt x="1435" y="577"/>
                    </a:lnTo>
                    <a:lnTo>
                      <a:pt x="1457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33" y="620"/>
                    </a:lnTo>
                    <a:lnTo>
                      <a:pt x="1522" y="642"/>
                    </a:lnTo>
                    <a:lnTo>
                      <a:pt x="1490" y="664"/>
                    </a:lnTo>
                    <a:lnTo>
                      <a:pt x="1522" y="696"/>
                    </a:lnTo>
                    <a:lnTo>
                      <a:pt x="1555" y="685"/>
                    </a:lnTo>
                    <a:lnTo>
                      <a:pt x="1599" y="696"/>
                    </a:lnTo>
                    <a:lnTo>
                      <a:pt x="1609" y="696"/>
                    </a:lnTo>
                    <a:lnTo>
                      <a:pt x="1642" y="729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8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38"/>
                    </a:lnTo>
                    <a:lnTo>
                      <a:pt x="1838" y="838"/>
                    </a:lnTo>
                    <a:lnTo>
                      <a:pt x="1881" y="838"/>
                    </a:lnTo>
                    <a:lnTo>
                      <a:pt x="1925" y="838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68" y="881"/>
                    </a:lnTo>
                    <a:lnTo>
                      <a:pt x="2001" y="914"/>
                    </a:lnTo>
                    <a:lnTo>
                      <a:pt x="2034" y="881"/>
                    </a:lnTo>
                    <a:lnTo>
                      <a:pt x="2044" y="870"/>
                    </a:lnTo>
                    <a:lnTo>
                      <a:pt x="2044" y="881"/>
                    </a:lnTo>
                    <a:lnTo>
                      <a:pt x="2044" y="914"/>
                    </a:lnTo>
                    <a:lnTo>
                      <a:pt x="2077" y="946"/>
                    </a:lnTo>
                    <a:lnTo>
                      <a:pt x="2121" y="946"/>
                    </a:lnTo>
                    <a:lnTo>
                      <a:pt x="2131" y="957"/>
                    </a:lnTo>
                    <a:lnTo>
                      <a:pt x="2121" y="968"/>
                    </a:lnTo>
                    <a:lnTo>
                      <a:pt x="2088" y="990"/>
                    </a:lnTo>
                    <a:lnTo>
                      <a:pt x="2121" y="1023"/>
                    </a:lnTo>
                    <a:lnTo>
                      <a:pt x="2121" y="1033"/>
                    </a:lnTo>
                    <a:lnTo>
                      <a:pt x="2131" y="1066"/>
                    </a:lnTo>
                    <a:lnTo>
                      <a:pt x="2142" y="1099"/>
                    </a:lnTo>
                    <a:lnTo>
                      <a:pt x="2164" y="1120"/>
                    </a:lnTo>
                    <a:lnTo>
                      <a:pt x="2186" y="1099"/>
                    </a:lnTo>
                    <a:lnTo>
                      <a:pt x="2197" y="1099"/>
                    </a:lnTo>
                    <a:lnTo>
                      <a:pt x="2240" y="1066"/>
                    </a:lnTo>
                    <a:lnTo>
                      <a:pt x="2273" y="1033"/>
                    </a:lnTo>
                    <a:lnTo>
                      <a:pt x="2284" y="1023"/>
                    </a:lnTo>
                    <a:lnTo>
                      <a:pt x="230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903"/>
                    </a:lnTo>
                    <a:lnTo>
                      <a:pt x="2338" y="914"/>
                    </a:lnTo>
                    <a:lnTo>
                      <a:pt x="2360" y="936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27"/>
                    </a:lnTo>
                    <a:lnTo>
                      <a:pt x="2338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42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9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1" name="Freeform 369"/>
              <p:cNvSpPr>
                <a:spLocks/>
              </p:cNvSpPr>
              <p:nvPr/>
            </p:nvSpPr>
            <p:spPr bwMode="auto">
              <a:xfrm>
                <a:off x="1436" y="1006"/>
                <a:ext cx="2523" cy="1033"/>
              </a:xfrm>
              <a:custGeom>
                <a:avLst/>
                <a:gdLst>
                  <a:gd name="T0" fmla="*/ 76 w 2523"/>
                  <a:gd name="T1" fmla="*/ 55 h 1033"/>
                  <a:gd name="T2" fmla="*/ 174 w 2523"/>
                  <a:gd name="T3" fmla="*/ 65 h 1033"/>
                  <a:gd name="T4" fmla="*/ 272 w 2523"/>
                  <a:gd name="T5" fmla="*/ 87 h 1033"/>
                  <a:gd name="T6" fmla="*/ 326 w 2523"/>
                  <a:gd name="T7" fmla="*/ 131 h 1033"/>
                  <a:gd name="T8" fmla="*/ 402 w 2523"/>
                  <a:gd name="T9" fmla="*/ 196 h 1033"/>
                  <a:gd name="T10" fmla="*/ 478 w 2523"/>
                  <a:gd name="T11" fmla="*/ 239 h 1033"/>
                  <a:gd name="T12" fmla="*/ 598 w 2523"/>
                  <a:gd name="T13" fmla="*/ 239 h 1033"/>
                  <a:gd name="T14" fmla="*/ 674 w 2523"/>
                  <a:gd name="T15" fmla="*/ 250 h 1033"/>
                  <a:gd name="T16" fmla="*/ 739 w 2523"/>
                  <a:gd name="T17" fmla="*/ 207 h 1033"/>
                  <a:gd name="T18" fmla="*/ 816 w 2523"/>
                  <a:gd name="T19" fmla="*/ 174 h 1033"/>
                  <a:gd name="T20" fmla="*/ 772 w 2523"/>
                  <a:gd name="T21" fmla="*/ 98 h 1033"/>
                  <a:gd name="T22" fmla="*/ 816 w 2523"/>
                  <a:gd name="T23" fmla="*/ 22 h 1033"/>
                  <a:gd name="T24" fmla="*/ 837 w 2523"/>
                  <a:gd name="T25" fmla="*/ 55 h 1033"/>
                  <a:gd name="T26" fmla="*/ 859 w 2523"/>
                  <a:gd name="T27" fmla="*/ 98 h 1033"/>
                  <a:gd name="T28" fmla="*/ 837 w 2523"/>
                  <a:gd name="T29" fmla="*/ 152 h 1033"/>
                  <a:gd name="T30" fmla="*/ 903 w 2523"/>
                  <a:gd name="T31" fmla="*/ 207 h 1033"/>
                  <a:gd name="T32" fmla="*/ 935 w 2523"/>
                  <a:gd name="T33" fmla="*/ 283 h 1033"/>
                  <a:gd name="T34" fmla="*/ 1011 w 2523"/>
                  <a:gd name="T35" fmla="*/ 316 h 1033"/>
                  <a:gd name="T36" fmla="*/ 1087 w 2523"/>
                  <a:gd name="T37" fmla="*/ 359 h 1033"/>
                  <a:gd name="T38" fmla="*/ 1164 w 2523"/>
                  <a:gd name="T39" fmla="*/ 392 h 1033"/>
                  <a:gd name="T40" fmla="*/ 1251 w 2523"/>
                  <a:gd name="T41" fmla="*/ 424 h 1033"/>
                  <a:gd name="T42" fmla="*/ 1327 w 2523"/>
                  <a:gd name="T43" fmla="*/ 468 h 1033"/>
                  <a:gd name="T44" fmla="*/ 1435 w 2523"/>
                  <a:gd name="T45" fmla="*/ 490 h 1033"/>
                  <a:gd name="T46" fmla="*/ 1490 w 2523"/>
                  <a:gd name="T47" fmla="*/ 424 h 1033"/>
                  <a:gd name="T48" fmla="*/ 1588 w 2523"/>
                  <a:gd name="T49" fmla="*/ 424 h 1033"/>
                  <a:gd name="T50" fmla="*/ 1555 w 2523"/>
                  <a:gd name="T51" fmla="*/ 522 h 1033"/>
                  <a:gd name="T52" fmla="*/ 1490 w 2523"/>
                  <a:gd name="T53" fmla="*/ 577 h 1033"/>
                  <a:gd name="T54" fmla="*/ 1599 w 2523"/>
                  <a:gd name="T55" fmla="*/ 609 h 1033"/>
                  <a:gd name="T56" fmla="*/ 1653 w 2523"/>
                  <a:gd name="T57" fmla="*/ 653 h 1033"/>
                  <a:gd name="T58" fmla="*/ 1718 w 2523"/>
                  <a:gd name="T59" fmla="*/ 707 h 1033"/>
                  <a:gd name="T60" fmla="*/ 1794 w 2523"/>
                  <a:gd name="T61" fmla="*/ 751 h 1033"/>
                  <a:gd name="T62" fmla="*/ 1925 w 2523"/>
                  <a:gd name="T63" fmla="*/ 751 h 1033"/>
                  <a:gd name="T64" fmla="*/ 1968 w 2523"/>
                  <a:gd name="T65" fmla="*/ 794 h 1033"/>
                  <a:gd name="T66" fmla="*/ 2044 w 2523"/>
                  <a:gd name="T67" fmla="*/ 783 h 1033"/>
                  <a:gd name="T68" fmla="*/ 2077 w 2523"/>
                  <a:gd name="T69" fmla="*/ 859 h 1033"/>
                  <a:gd name="T70" fmla="*/ 2121 w 2523"/>
                  <a:gd name="T71" fmla="*/ 881 h 1033"/>
                  <a:gd name="T72" fmla="*/ 2121 w 2523"/>
                  <a:gd name="T73" fmla="*/ 946 h 1033"/>
                  <a:gd name="T74" fmla="*/ 2164 w 2523"/>
                  <a:gd name="T75" fmla="*/ 1033 h 1033"/>
                  <a:gd name="T76" fmla="*/ 2240 w 2523"/>
                  <a:gd name="T77" fmla="*/ 979 h 1033"/>
                  <a:gd name="T78" fmla="*/ 2284 w 2523"/>
                  <a:gd name="T79" fmla="*/ 936 h 1033"/>
                  <a:gd name="T80" fmla="*/ 2295 w 2523"/>
                  <a:gd name="T81" fmla="*/ 827 h 1033"/>
                  <a:gd name="T82" fmla="*/ 2360 w 2523"/>
                  <a:gd name="T83" fmla="*/ 849 h 1033"/>
                  <a:gd name="T84" fmla="*/ 2371 w 2523"/>
                  <a:gd name="T85" fmla="*/ 762 h 1033"/>
                  <a:gd name="T86" fmla="*/ 2360 w 2523"/>
                  <a:gd name="T87" fmla="*/ 696 h 1033"/>
                  <a:gd name="T88" fmla="*/ 2414 w 2523"/>
                  <a:gd name="T89" fmla="*/ 653 h 1033"/>
                  <a:gd name="T90" fmla="*/ 2436 w 2523"/>
                  <a:gd name="T91" fmla="*/ 555 h 1033"/>
                  <a:gd name="T92" fmla="*/ 2523 w 2523"/>
                  <a:gd name="T93" fmla="*/ 588 h 10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23"/>
                  <a:gd name="T142" fmla="*/ 0 h 1033"/>
                  <a:gd name="T143" fmla="*/ 2523 w 2523"/>
                  <a:gd name="T144" fmla="*/ 1033 h 10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23" h="1033">
                    <a:moveTo>
                      <a:pt x="0" y="44"/>
                    </a:moveTo>
                    <a:lnTo>
                      <a:pt x="33" y="55"/>
                    </a:lnTo>
                    <a:lnTo>
                      <a:pt x="76" y="55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74" y="65"/>
                    </a:lnTo>
                    <a:lnTo>
                      <a:pt x="196" y="87"/>
                    </a:lnTo>
                    <a:lnTo>
                      <a:pt x="239" y="87"/>
                    </a:lnTo>
                    <a:lnTo>
                      <a:pt x="272" y="87"/>
                    </a:lnTo>
                    <a:lnTo>
                      <a:pt x="294" y="98"/>
                    </a:lnTo>
                    <a:lnTo>
                      <a:pt x="315" y="120"/>
                    </a:lnTo>
                    <a:lnTo>
                      <a:pt x="326" y="131"/>
                    </a:lnTo>
                    <a:lnTo>
                      <a:pt x="326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207"/>
                    </a:lnTo>
                    <a:lnTo>
                      <a:pt x="446" y="207"/>
                    </a:lnTo>
                    <a:lnTo>
                      <a:pt x="478" y="239"/>
                    </a:lnTo>
                    <a:lnTo>
                      <a:pt x="522" y="23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598" y="250"/>
                    </a:lnTo>
                    <a:lnTo>
                      <a:pt x="642" y="272"/>
                    </a:lnTo>
                    <a:lnTo>
                      <a:pt x="674" y="250"/>
                    </a:lnTo>
                    <a:lnTo>
                      <a:pt x="674" y="239"/>
                    </a:lnTo>
                    <a:lnTo>
                      <a:pt x="718" y="239"/>
                    </a:lnTo>
                    <a:lnTo>
                      <a:pt x="739" y="207"/>
                    </a:lnTo>
                    <a:lnTo>
                      <a:pt x="761" y="196"/>
                    </a:lnTo>
                    <a:lnTo>
                      <a:pt x="794" y="185"/>
                    </a:lnTo>
                    <a:lnTo>
                      <a:pt x="816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44"/>
                    </a:lnTo>
                    <a:lnTo>
                      <a:pt x="816" y="22"/>
                    </a:lnTo>
                    <a:lnTo>
                      <a:pt x="837" y="0"/>
                    </a:lnTo>
                    <a:lnTo>
                      <a:pt x="859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59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52"/>
                    </a:lnTo>
                    <a:lnTo>
                      <a:pt x="881" y="15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29"/>
                    </a:lnTo>
                    <a:lnTo>
                      <a:pt x="946" y="250"/>
                    </a:lnTo>
                    <a:lnTo>
                      <a:pt x="935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11" y="316"/>
                    </a:lnTo>
                    <a:lnTo>
                      <a:pt x="1033" y="348"/>
                    </a:lnTo>
                    <a:lnTo>
                      <a:pt x="1077" y="348"/>
                    </a:lnTo>
                    <a:lnTo>
                      <a:pt x="1087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64" y="392"/>
                    </a:lnTo>
                    <a:lnTo>
                      <a:pt x="1196" y="424"/>
                    </a:lnTo>
                    <a:lnTo>
                      <a:pt x="1240" y="424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57"/>
                    </a:lnTo>
                    <a:lnTo>
                      <a:pt x="1327" y="468"/>
                    </a:lnTo>
                    <a:lnTo>
                      <a:pt x="1359" y="501"/>
                    </a:lnTo>
                    <a:lnTo>
                      <a:pt x="1403" y="501"/>
                    </a:lnTo>
                    <a:lnTo>
                      <a:pt x="1435" y="490"/>
                    </a:lnTo>
                    <a:lnTo>
                      <a:pt x="1457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33" y="533"/>
                    </a:lnTo>
                    <a:lnTo>
                      <a:pt x="1522" y="555"/>
                    </a:lnTo>
                    <a:lnTo>
                      <a:pt x="1490" y="577"/>
                    </a:lnTo>
                    <a:lnTo>
                      <a:pt x="1522" y="609"/>
                    </a:lnTo>
                    <a:lnTo>
                      <a:pt x="1555" y="598"/>
                    </a:lnTo>
                    <a:lnTo>
                      <a:pt x="1599" y="609"/>
                    </a:lnTo>
                    <a:lnTo>
                      <a:pt x="1609" y="609"/>
                    </a:lnTo>
                    <a:lnTo>
                      <a:pt x="1642" y="642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8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51"/>
                    </a:lnTo>
                    <a:lnTo>
                      <a:pt x="1838" y="751"/>
                    </a:lnTo>
                    <a:lnTo>
                      <a:pt x="1881" y="751"/>
                    </a:lnTo>
                    <a:lnTo>
                      <a:pt x="1925" y="751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68" y="794"/>
                    </a:lnTo>
                    <a:lnTo>
                      <a:pt x="2001" y="827"/>
                    </a:lnTo>
                    <a:lnTo>
                      <a:pt x="2034" y="794"/>
                    </a:lnTo>
                    <a:lnTo>
                      <a:pt x="2044" y="783"/>
                    </a:lnTo>
                    <a:lnTo>
                      <a:pt x="2044" y="794"/>
                    </a:lnTo>
                    <a:lnTo>
                      <a:pt x="2044" y="827"/>
                    </a:lnTo>
                    <a:lnTo>
                      <a:pt x="2077" y="859"/>
                    </a:lnTo>
                    <a:lnTo>
                      <a:pt x="2121" y="859"/>
                    </a:lnTo>
                    <a:lnTo>
                      <a:pt x="2131" y="870"/>
                    </a:lnTo>
                    <a:lnTo>
                      <a:pt x="2121" y="881"/>
                    </a:lnTo>
                    <a:lnTo>
                      <a:pt x="2088" y="903"/>
                    </a:lnTo>
                    <a:lnTo>
                      <a:pt x="2121" y="936"/>
                    </a:lnTo>
                    <a:lnTo>
                      <a:pt x="2121" y="946"/>
                    </a:lnTo>
                    <a:lnTo>
                      <a:pt x="2131" y="979"/>
                    </a:lnTo>
                    <a:lnTo>
                      <a:pt x="2142" y="1012"/>
                    </a:lnTo>
                    <a:lnTo>
                      <a:pt x="2164" y="1033"/>
                    </a:lnTo>
                    <a:lnTo>
                      <a:pt x="2186" y="1012"/>
                    </a:lnTo>
                    <a:lnTo>
                      <a:pt x="2197" y="1012"/>
                    </a:lnTo>
                    <a:lnTo>
                      <a:pt x="2240" y="979"/>
                    </a:lnTo>
                    <a:lnTo>
                      <a:pt x="2273" y="946"/>
                    </a:lnTo>
                    <a:lnTo>
                      <a:pt x="2284" y="936"/>
                    </a:lnTo>
                    <a:lnTo>
                      <a:pt x="230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16"/>
                    </a:lnTo>
                    <a:lnTo>
                      <a:pt x="2338" y="827"/>
                    </a:lnTo>
                    <a:lnTo>
                      <a:pt x="2360" y="849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40"/>
                    </a:lnTo>
                    <a:lnTo>
                      <a:pt x="2338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55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2" name="Freeform 370"/>
              <p:cNvSpPr>
                <a:spLocks/>
              </p:cNvSpPr>
              <p:nvPr/>
            </p:nvSpPr>
            <p:spPr bwMode="auto">
              <a:xfrm>
                <a:off x="1436" y="919"/>
                <a:ext cx="2523" cy="1110"/>
              </a:xfrm>
              <a:custGeom>
                <a:avLst/>
                <a:gdLst>
                  <a:gd name="T0" fmla="*/ 120 w 2523"/>
                  <a:gd name="T1" fmla="*/ 131 h 1110"/>
                  <a:gd name="T2" fmla="*/ 239 w 2523"/>
                  <a:gd name="T3" fmla="*/ 163 h 1110"/>
                  <a:gd name="T4" fmla="*/ 337 w 2523"/>
                  <a:gd name="T5" fmla="*/ 218 h 1110"/>
                  <a:gd name="T6" fmla="*/ 435 w 2523"/>
                  <a:gd name="T7" fmla="*/ 294 h 1110"/>
                  <a:gd name="T8" fmla="*/ 555 w 2523"/>
                  <a:gd name="T9" fmla="*/ 326 h 1110"/>
                  <a:gd name="T10" fmla="*/ 663 w 2523"/>
                  <a:gd name="T11" fmla="*/ 337 h 1110"/>
                  <a:gd name="T12" fmla="*/ 761 w 2523"/>
                  <a:gd name="T13" fmla="*/ 283 h 1110"/>
                  <a:gd name="T14" fmla="*/ 772 w 2523"/>
                  <a:gd name="T15" fmla="*/ 218 h 1110"/>
                  <a:gd name="T16" fmla="*/ 816 w 2523"/>
                  <a:gd name="T17" fmla="*/ 109 h 1110"/>
                  <a:gd name="T18" fmla="*/ 826 w 2523"/>
                  <a:gd name="T19" fmla="*/ 152 h 1110"/>
                  <a:gd name="T20" fmla="*/ 826 w 2523"/>
                  <a:gd name="T21" fmla="*/ 218 h 1110"/>
                  <a:gd name="T22" fmla="*/ 903 w 2523"/>
                  <a:gd name="T23" fmla="*/ 294 h 1110"/>
                  <a:gd name="T24" fmla="*/ 957 w 2523"/>
                  <a:gd name="T25" fmla="*/ 392 h 1110"/>
                  <a:gd name="T26" fmla="*/ 1077 w 2523"/>
                  <a:gd name="T27" fmla="*/ 435 h 1110"/>
                  <a:gd name="T28" fmla="*/ 1174 w 2523"/>
                  <a:gd name="T29" fmla="*/ 479 h 1110"/>
                  <a:gd name="T30" fmla="*/ 1283 w 2523"/>
                  <a:gd name="T31" fmla="*/ 544 h 1110"/>
                  <a:gd name="T32" fmla="*/ 1403 w 2523"/>
                  <a:gd name="T33" fmla="*/ 577 h 1110"/>
                  <a:gd name="T34" fmla="*/ 1490 w 2523"/>
                  <a:gd name="T35" fmla="*/ 511 h 1110"/>
                  <a:gd name="T36" fmla="*/ 1588 w 2523"/>
                  <a:gd name="T37" fmla="*/ 555 h 1110"/>
                  <a:gd name="T38" fmla="*/ 1522 w 2523"/>
                  <a:gd name="T39" fmla="*/ 642 h 1110"/>
                  <a:gd name="T40" fmla="*/ 1599 w 2523"/>
                  <a:gd name="T41" fmla="*/ 685 h 1110"/>
                  <a:gd name="T42" fmla="*/ 1675 w 2523"/>
                  <a:gd name="T43" fmla="*/ 762 h 1110"/>
                  <a:gd name="T44" fmla="*/ 1773 w 2523"/>
                  <a:gd name="T45" fmla="*/ 805 h 1110"/>
                  <a:gd name="T46" fmla="*/ 1925 w 2523"/>
                  <a:gd name="T47" fmla="*/ 827 h 1110"/>
                  <a:gd name="T48" fmla="*/ 2001 w 2523"/>
                  <a:gd name="T49" fmla="*/ 903 h 1110"/>
                  <a:gd name="T50" fmla="*/ 2055 w 2523"/>
                  <a:gd name="T51" fmla="*/ 914 h 1110"/>
                  <a:gd name="T52" fmla="*/ 2121 w 2523"/>
                  <a:gd name="T53" fmla="*/ 968 h 1110"/>
                  <a:gd name="T54" fmla="*/ 2131 w 2523"/>
                  <a:gd name="T55" fmla="*/ 1066 h 1110"/>
                  <a:gd name="T56" fmla="*/ 2197 w 2523"/>
                  <a:gd name="T57" fmla="*/ 1099 h 1110"/>
                  <a:gd name="T58" fmla="*/ 2284 w 2523"/>
                  <a:gd name="T59" fmla="*/ 1012 h 1110"/>
                  <a:gd name="T60" fmla="*/ 2316 w 2523"/>
                  <a:gd name="T61" fmla="*/ 892 h 1110"/>
                  <a:gd name="T62" fmla="*/ 2371 w 2523"/>
                  <a:gd name="T63" fmla="*/ 881 h 1110"/>
                  <a:gd name="T64" fmla="*/ 2360 w 2523"/>
                  <a:gd name="T65" fmla="*/ 783 h 1110"/>
                  <a:gd name="T66" fmla="*/ 2414 w 2523"/>
                  <a:gd name="T67" fmla="*/ 696 h 1110"/>
                  <a:gd name="T68" fmla="*/ 2479 w 2523"/>
                  <a:gd name="T69" fmla="*/ 675 h 1110"/>
                  <a:gd name="T70" fmla="*/ 2523 w 2523"/>
                  <a:gd name="T71" fmla="*/ 588 h 1110"/>
                  <a:gd name="T72" fmla="*/ 2523 w 2523"/>
                  <a:gd name="T73" fmla="*/ 446 h 1110"/>
                  <a:gd name="T74" fmla="*/ 2523 w 2523"/>
                  <a:gd name="T75" fmla="*/ 294 h 1110"/>
                  <a:gd name="T76" fmla="*/ 2523 w 2523"/>
                  <a:gd name="T77" fmla="*/ 152 h 1110"/>
                  <a:gd name="T78" fmla="*/ 2523 w 2523"/>
                  <a:gd name="T79" fmla="*/ 0 h 1110"/>
                  <a:gd name="T80" fmla="*/ 2360 w 2523"/>
                  <a:gd name="T81" fmla="*/ 0 h 1110"/>
                  <a:gd name="T82" fmla="*/ 2229 w 2523"/>
                  <a:gd name="T83" fmla="*/ 0 h 1110"/>
                  <a:gd name="T84" fmla="*/ 2044 w 2523"/>
                  <a:gd name="T85" fmla="*/ 0 h 1110"/>
                  <a:gd name="T86" fmla="*/ 1881 w 2523"/>
                  <a:gd name="T87" fmla="*/ 0 h 1110"/>
                  <a:gd name="T88" fmla="*/ 1718 w 2523"/>
                  <a:gd name="T89" fmla="*/ 0 h 1110"/>
                  <a:gd name="T90" fmla="*/ 1555 w 2523"/>
                  <a:gd name="T91" fmla="*/ 0 h 1110"/>
                  <a:gd name="T92" fmla="*/ 1403 w 2523"/>
                  <a:gd name="T93" fmla="*/ 0 h 1110"/>
                  <a:gd name="T94" fmla="*/ 1240 w 2523"/>
                  <a:gd name="T95" fmla="*/ 0 h 1110"/>
                  <a:gd name="T96" fmla="*/ 1077 w 2523"/>
                  <a:gd name="T97" fmla="*/ 0 h 1110"/>
                  <a:gd name="T98" fmla="*/ 913 w 2523"/>
                  <a:gd name="T99" fmla="*/ 0 h 1110"/>
                  <a:gd name="T100" fmla="*/ 772 w 2523"/>
                  <a:gd name="T101" fmla="*/ 0 h 1110"/>
                  <a:gd name="T102" fmla="*/ 598 w 2523"/>
                  <a:gd name="T103" fmla="*/ 0 h 1110"/>
                  <a:gd name="T104" fmla="*/ 435 w 2523"/>
                  <a:gd name="T105" fmla="*/ 0 h 1110"/>
                  <a:gd name="T106" fmla="*/ 272 w 2523"/>
                  <a:gd name="T107" fmla="*/ 0 h 1110"/>
                  <a:gd name="T108" fmla="*/ 141 w 2523"/>
                  <a:gd name="T109" fmla="*/ 0 h 1110"/>
                  <a:gd name="T110" fmla="*/ 0 w 2523"/>
                  <a:gd name="T111" fmla="*/ 44 h 11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110"/>
                  <a:gd name="T170" fmla="*/ 2523 w 2523"/>
                  <a:gd name="T171" fmla="*/ 1110 h 11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110">
                    <a:moveTo>
                      <a:pt x="0" y="131"/>
                    </a:moveTo>
                    <a:lnTo>
                      <a:pt x="33" y="142"/>
                    </a:lnTo>
                    <a:lnTo>
                      <a:pt x="76" y="142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74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29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94"/>
                    </a:lnTo>
                    <a:lnTo>
                      <a:pt x="446" y="294"/>
                    </a:lnTo>
                    <a:lnTo>
                      <a:pt x="478" y="326"/>
                    </a:lnTo>
                    <a:lnTo>
                      <a:pt x="522" y="32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609" y="337"/>
                    </a:lnTo>
                    <a:lnTo>
                      <a:pt x="642" y="359"/>
                    </a:lnTo>
                    <a:lnTo>
                      <a:pt x="663" y="337"/>
                    </a:lnTo>
                    <a:lnTo>
                      <a:pt x="674" y="326"/>
                    </a:lnTo>
                    <a:lnTo>
                      <a:pt x="718" y="316"/>
                    </a:lnTo>
                    <a:lnTo>
                      <a:pt x="739" y="294"/>
                    </a:lnTo>
                    <a:lnTo>
                      <a:pt x="761" y="283"/>
                    </a:lnTo>
                    <a:lnTo>
                      <a:pt x="794" y="272"/>
                    </a:lnTo>
                    <a:lnTo>
                      <a:pt x="816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31"/>
                    </a:lnTo>
                    <a:lnTo>
                      <a:pt x="816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39"/>
                    </a:lnTo>
                    <a:lnTo>
                      <a:pt x="881" y="23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16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11" y="403"/>
                    </a:lnTo>
                    <a:lnTo>
                      <a:pt x="1033" y="435"/>
                    </a:lnTo>
                    <a:lnTo>
                      <a:pt x="1077" y="435"/>
                    </a:lnTo>
                    <a:lnTo>
                      <a:pt x="1087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74" y="479"/>
                    </a:lnTo>
                    <a:lnTo>
                      <a:pt x="1196" y="511"/>
                    </a:lnTo>
                    <a:lnTo>
                      <a:pt x="1240" y="500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44"/>
                    </a:lnTo>
                    <a:lnTo>
                      <a:pt x="1327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77"/>
                    </a:lnTo>
                    <a:lnTo>
                      <a:pt x="1457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44" y="620"/>
                    </a:lnTo>
                    <a:lnTo>
                      <a:pt x="1522" y="642"/>
                    </a:lnTo>
                    <a:lnTo>
                      <a:pt x="1490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09" y="696"/>
                    </a:lnTo>
                    <a:lnTo>
                      <a:pt x="1642" y="729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8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27"/>
                    </a:lnTo>
                    <a:lnTo>
                      <a:pt x="1838" y="838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68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70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46"/>
                    </a:lnTo>
                    <a:lnTo>
                      <a:pt x="2121" y="936"/>
                    </a:lnTo>
                    <a:lnTo>
                      <a:pt x="2131" y="957"/>
                    </a:lnTo>
                    <a:lnTo>
                      <a:pt x="2121" y="968"/>
                    </a:lnTo>
                    <a:lnTo>
                      <a:pt x="2088" y="990"/>
                    </a:lnTo>
                    <a:lnTo>
                      <a:pt x="2121" y="1023"/>
                    </a:lnTo>
                    <a:lnTo>
                      <a:pt x="2121" y="1033"/>
                    </a:lnTo>
                    <a:lnTo>
                      <a:pt x="2131" y="1066"/>
                    </a:lnTo>
                    <a:lnTo>
                      <a:pt x="2153" y="1099"/>
                    </a:lnTo>
                    <a:lnTo>
                      <a:pt x="2164" y="1110"/>
                    </a:lnTo>
                    <a:lnTo>
                      <a:pt x="2175" y="1099"/>
                    </a:lnTo>
                    <a:lnTo>
                      <a:pt x="2197" y="1099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30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38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42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3" name="Freeform 371"/>
              <p:cNvSpPr>
                <a:spLocks/>
              </p:cNvSpPr>
              <p:nvPr/>
            </p:nvSpPr>
            <p:spPr bwMode="auto">
              <a:xfrm>
                <a:off x="1436" y="1006"/>
                <a:ext cx="2523" cy="1023"/>
              </a:xfrm>
              <a:custGeom>
                <a:avLst/>
                <a:gdLst>
                  <a:gd name="T0" fmla="*/ 76 w 2523"/>
                  <a:gd name="T1" fmla="*/ 55 h 1023"/>
                  <a:gd name="T2" fmla="*/ 174 w 2523"/>
                  <a:gd name="T3" fmla="*/ 65 h 1023"/>
                  <a:gd name="T4" fmla="*/ 272 w 2523"/>
                  <a:gd name="T5" fmla="*/ 76 h 1023"/>
                  <a:gd name="T6" fmla="*/ 337 w 2523"/>
                  <a:gd name="T7" fmla="*/ 131 h 1023"/>
                  <a:gd name="T8" fmla="*/ 402 w 2523"/>
                  <a:gd name="T9" fmla="*/ 196 h 1023"/>
                  <a:gd name="T10" fmla="*/ 478 w 2523"/>
                  <a:gd name="T11" fmla="*/ 239 h 1023"/>
                  <a:gd name="T12" fmla="*/ 598 w 2523"/>
                  <a:gd name="T13" fmla="*/ 239 h 1023"/>
                  <a:gd name="T14" fmla="*/ 663 w 2523"/>
                  <a:gd name="T15" fmla="*/ 250 h 1023"/>
                  <a:gd name="T16" fmla="*/ 739 w 2523"/>
                  <a:gd name="T17" fmla="*/ 207 h 1023"/>
                  <a:gd name="T18" fmla="*/ 816 w 2523"/>
                  <a:gd name="T19" fmla="*/ 174 h 1023"/>
                  <a:gd name="T20" fmla="*/ 772 w 2523"/>
                  <a:gd name="T21" fmla="*/ 98 h 1023"/>
                  <a:gd name="T22" fmla="*/ 816 w 2523"/>
                  <a:gd name="T23" fmla="*/ 22 h 1023"/>
                  <a:gd name="T24" fmla="*/ 837 w 2523"/>
                  <a:gd name="T25" fmla="*/ 55 h 1023"/>
                  <a:gd name="T26" fmla="*/ 870 w 2523"/>
                  <a:gd name="T27" fmla="*/ 98 h 1023"/>
                  <a:gd name="T28" fmla="*/ 837 w 2523"/>
                  <a:gd name="T29" fmla="*/ 152 h 1023"/>
                  <a:gd name="T30" fmla="*/ 903 w 2523"/>
                  <a:gd name="T31" fmla="*/ 207 h 1023"/>
                  <a:gd name="T32" fmla="*/ 946 w 2523"/>
                  <a:gd name="T33" fmla="*/ 283 h 1023"/>
                  <a:gd name="T34" fmla="*/ 1011 w 2523"/>
                  <a:gd name="T35" fmla="*/ 316 h 1023"/>
                  <a:gd name="T36" fmla="*/ 1087 w 2523"/>
                  <a:gd name="T37" fmla="*/ 359 h 1023"/>
                  <a:gd name="T38" fmla="*/ 1174 w 2523"/>
                  <a:gd name="T39" fmla="*/ 392 h 1023"/>
                  <a:gd name="T40" fmla="*/ 1251 w 2523"/>
                  <a:gd name="T41" fmla="*/ 424 h 1023"/>
                  <a:gd name="T42" fmla="*/ 1327 w 2523"/>
                  <a:gd name="T43" fmla="*/ 468 h 1023"/>
                  <a:gd name="T44" fmla="*/ 1435 w 2523"/>
                  <a:gd name="T45" fmla="*/ 490 h 1023"/>
                  <a:gd name="T46" fmla="*/ 1490 w 2523"/>
                  <a:gd name="T47" fmla="*/ 424 h 1023"/>
                  <a:gd name="T48" fmla="*/ 1588 w 2523"/>
                  <a:gd name="T49" fmla="*/ 424 h 1023"/>
                  <a:gd name="T50" fmla="*/ 1555 w 2523"/>
                  <a:gd name="T51" fmla="*/ 522 h 1023"/>
                  <a:gd name="T52" fmla="*/ 1490 w 2523"/>
                  <a:gd name="T53" fmla="*/ 577 h 1023"/>
                  <a:gd name="T54" fmla="*/ 1599 w 2523"/>
                  <a:gd name="T55" fmla="*/ 598 h 1023"/>
                  <a:gd name="T56" fmla="*/ 1653 w 2523"/>
                  <a:gd name="T57" fmla="*/ 653 h 1023"/>
                  <a:gd name="T58" fmla="*/ 1718 w 2523"/>
                  <a:gd name="T59" fmla="*/ 707 h 1023"/>
                  <a:gd name="T60" fmla="*/ 1794 w 2523"/>
                  <a:gd name="T61" fmla="*/ 740 h 1023"/>
                  <a:gd name="T62" fmla="*/ 1925 w 2523"/>
                  <a:gd name="T63" fmla="*/ 740 h 1023"/>
                  <a:gd name="T64" fmla="*/ 1968 w 2523"/>
                  <a:gd name="T65" fmla="*/ 794 h 1023"/>
                  <a:gd name="T66" fmla="*/ 2044 w 2523"/>
                  <a:gd name="T67" fmla="*/ 783 h 1023"/>
                  <a:gd name="T68" fmla="*/ 2077 w 2523"/>
                  <a:gd name="T69" fmla="*/ 859 h 1023"/>
                  <a:gd name="T70" fmla="*/ 2121 w 2523"/>
                  <a:gd name="T71" fmla="*/ 881 h 1023"/>
                  <a:gd name="T72" fmla="*/ 2121 w 2523"/>
                  <a:gd name="T73" fmla="*/ 946 h 1023"/>
                  <a:gd name="T74" fmla="*/ 2164 w 2523"/>
                  <a:gd name="T75" fmla="*/ 1023 h 1023"/>
                  <a:gd name="T76" fmla="*/ 2229 w 2523"/>
                  <a:gd name="T77" fmla="*/ 979 h 1023"/>
                  <a:gd name="T78" fmla="*/ 2284 w 2523"/>
                  <a:gd name="T79" fmla="*/ 925 h 1023"/>
                  <a:gd name="T80" fmla="*/ 2295 w 2523"/>
                  <a:gd name="T81" fmla="*/ 827 h 1023"/>
                  <a:gd name="T82" fmla="*/ 2360 w 2523"/>
                  <a:gd name="T83" fmla="*/ 838 h 1023"/>
                  <a:gd name="T84" fmla="*/ 2371 w 2523"/>
                  <a:gd name="T85" fmla="*/ 762 h 1023"/>
                  <a:gd name="T86" fmla="*/ 2360 w 2523"/>
                  <a:gd name="T87" fmla="*/ 696 h 1023"/>
                  <a:gd name="T88" fmla="*/ 2414 w 2523"/>
                  <a:gd name="T89" fmla="*/ 653 h 1023"/>
                  <a:gd name="T90" fmla="*/ 2436 w 2523"/>
                  <a:gd name="T91" fmla="*/ 555 h 1023"/>
                  <a:gd name="T92" fmla="*/ 2523 w 2523"/>
                  <a:gd name="T93" fmla="*/ 588 h 10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23"/>
                  <a:gd name="T142" fmla="*/ 0 h 1023"/>
                  <a:gd name="T143" fmla="*/ 2523 w 2523"/>
                  <a:gd name="T144" fmla="*/ 1023 h 10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23" h="1023">
                    <a:moveTo>
                      <a:pt x="0" y="44"/>
                    </a:moveTo>
                    <a:lnTo>
                      <a:pt x="33" y="55"/>
                    </a:lnTo>
                    <a:lnTo>
                      <a:pt x="76" y="55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74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29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207"/>
                    </a:lnTo>
                    <a:lnTo>
                      <a:pt x="446" y="207"/>
                    </a:lnTo>
                    <a:lnTo>
                      <a:pt x="478" y="239"/>
                    </a:lnTo>
                    <a:lnTo>
                      <a:pt x="522" y="23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609" y="250"/>
                    </a:lnTo>
                    <a:lnTo>
                      <a:pt x="642" y="272"/>
                    </a:lnTo>
                    <a:lnTo>
                      <a:pt x="663" y="250"/>
                    </a:lnTo>
                    <a:lnTo>
                      <a:pt x="674" y="239"/>
                    </a:lnTo>
                    <a:lnTo>
                      <a:pt x="718" y="229"/>
                    </a:lnTo>
                    <a:lnTo>
                      <a:pt x="739" y="207"/>
                    </a:lnTo>
                    <a:lnTo>
                      <a:pt x="761" y="196"/>
                    </a:lnTo>
                    <a:lnTo>
                      <a:pt x="794" y="185"/>
                    </a:lnTo>
                    <a:lnTo>
                      <a:pt x="816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44"/>
                    </a:lnTo>
                    <a:lnTo>
                      <a:pt x="816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52"/>
                    </a:lnTo>
                    <a:lnTo>
                      <a:pt x="881" y="15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29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11" y="316"/>
                    </a:lnTo>
                    <a:lnTo>
                      <a:pt x="1033" y="348"/>
                    </a:lnTo>
                    <a:lnTo>
                      <a:pt x="1077" y="348"/>
                    </a:lnTo>
                    <a:lnTo>
                      <a:pt x="1087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74" y="392"/>
                    </a:lnTo>
                    <a:lnTo>
                      <a:pt x="1196" y="424"/>
                    </a:lnTo>
                    <a:lnTo>
                      <a:pt x="1240" y="413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57"/>
                    </a:lnTo>
                    <a:lnTo>
                      <a:pt x="1327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90"/>
                    </a:lnTo>
                    <a:lnTo>
                      <a:pt x="1457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44" y="533"/>
                    </a:lnTo>
                    <a:lnTo>
                      <a:pt x="1522" y="555"/>
                    </a:lnTo>
                    <a:lnTo>
                      <a:pt x="1490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09" y="609"/>
                    </a:lnTo>
                    <a:lnTo>
                      <a:pt x="1642" y="642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8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40"/>
                    </a:lnTo>
                    <a:lnTo>
                      <a:pt x="1838" y="751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68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83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59"/>
                    </a:lnTo>
                    <a:lnTo>
                      <a:pt x="2121" y="849"/>
                    </a:lnTo>
                    <a:lnTo>
                      <a:pt x="2131" y="870"/>
                    </a:lnTo>
                    <a:lnTo>
                      <a:pt x="2121" y="881"/>
                    </a:lnTo>
                    <a:lnTo>
                      <a:pt x="2088" y="903"/>
                    </a:lnTo>
                    <a:lnTo>
                      <a:pt x="2121" y="936"/>
                    </a:lnTo>
                    <a:lnTo>
                      <a:pt x="2121" y="946"/>
                    </a:lnTo>
                    <a:lnTo>
                      <a:pt x="2131" y="979"/>
                    </a:lnTo>
                    <a:lnTo>
                      <a:pt x="2153" y="1012"/>
                    </a:lnTo>
                    <a:lnTo>
                      <a:pt x="2164" y="1023"/>
                    </a:lnTo>
                    <a:lnTo>
                      <a:pt x="2175" y="1012"/>
                    </a:lnTo>
                    <a:lnTo>
                      <a:pt x="2197" y="1012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30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38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55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4" name="Freeform 372"/>
              <p:cNvSpPr>
                <a:spLocks/>
              </p:cNvSpPr>
              <p:nvPr/>
            </p:nvSpPr>
            <p:spPr bwMode="auto">
              <a:xfrm>
                <a:off x="1436" y="919"/>
                <a:ext cx="2523" cy="1099"/>
              </a:xfrm>
              <a:custGeom>
                <a:avLst/>
                <a:gdLst>
                  <a:gd name="T0" fmla="*/ 120 w 2523"/>
                  <a:gd name="T1" fmla="*/ 131 h 1099"/>
                  <a:gd name="T2" fmla="*/ 239 w 2523"/>
                  <a:gd name="T3" fmla="*/ 163 h 1099"/>
                  <a:gd name="T4" fmla="*/ 337 w 2523"/>
                  <a:gd name="T5" fmla="*/ 218 h 1099"/>
                  <a:gd name="T6" fmla="*/ 435 w 2523"/>
                  <a:gd name="T7" fmla="*/ 283 h 1099"/>
                  <a:gd name="T8" fmla="*/ 555 w 2523"/>
                  <a:gd name="T9" fmla="*/ 326 h 1099"/>
                  <a:gd name="T10" fmla="*/ 663 w 2523"/>
                  <a:gd name="T11" fmla="*/ 337 h 1099"/>
                  <a:gd name="T12" fmla="*/ 761 w 2523"/>
                  <a:gd name="T13" fmla="*/ 272 h 1099"/>
                  <a:gd name="T14" fmla="*/ 772 w 2523"/>
                  <a:gd name="T15" fmla="*/ 218 h 1099"/>
                  <a:gd name="T16" fmla="*/ 805 w 2523"/>
                  <a:gd name="T17" fmla="*/ 109 h 1099"/>
                  <a:gd name="T18" fmla="*/ 826 w 2523"/>
                  <a:gd name="T19" fmla="*/ 152 h 1099"/>
                  <a:gd name="T20" fmla="*/ 826 w 2523"/>
                  <a:gd name="T21" fmla="*/ 218 h 1099"/>
                  <a:gd name="T22" fmla="*/ 903 w 2523"/>
                  <a:gd name="T23" fmla="*/ 294 h 1099"/>
                  <a:gd name="T24" fmla="*/ 957 w 2523"/>
                  <a:gd name="T25" fmla="*/ 392 h 1099"/>
                  <a:gd name="T26" fmla="*/ 1077 w 2523"/>
                  <a:gd name="T27" fmla="*/ 424 h 1099"/>
                  <a:gd name="T28" fmla="*/ 1174 w 2523"/>
                  <a:gd name="T29" fmla="*/ 479 h 1099"/>
                  <a:gd name="T30" fmla="*/ 1283 w 2523"/>
                  <a:gd name="T31" fmla="*/ 544 h 1099"/>
                  <a:gd name="T32" fmla="*/ 1403 w 2523"/>
                  <a:gd name="T33" fmla="*/ 577 h 1099"/>
                  <a:gd name="T34" fmla="*/ 1490 w 2523"/>
                  <a:gd name="T35" fmla="*/ 511 h 1099"/>
                  <a:gd name="T36" fmla="*/ 1588 w 2523"/>
                  <a:gd name="T37" fmla="*/ 555 h 1099"/>
                  <a:gd name="T38" fmla="*/ 1522 w 2523"/>
                  <a:gd name="T39" fmla="*/ 642 h 1099"/>
                  <a:gd name="T40" fmla="*/ 1599 w 2523"/>
                  <a:gd name="T41" fmla="*/ 685 h 1099"/>
                  <a:gd name="T42" fmla="*/ 1675 w 2523"/>
                  <a:gd name="T43" fmla="*/ 762 h 1099"/>
                  <a:gd name="T44" fmla="*/ 1773 w 2523"/>
                  <a:gd name="T45" fmla="*/ 805 h 1099"/>
                  <a:gd name="T46" fmla="*/ 1925 w 2523"/>
                  <a:gd name="T47" fmla="*/ 827 h 1099"/>
                  <a:gd name="T48" fmla="*/ 2001 w 2523"/>
                  <a:gd name="T49" fmla="*/ 903 h 1099"/>
                  <a:gd name="T50" fmla="*/ 2055 w 2523"/>
                  <a:gd name="T51" fmla="*/ 914 h 1099"/>
                  <a:gd name="T52" fmla="*/ 2121 w 2523"/>
                  <a:gd name="T53" fmla="*/ 968 h 1099"/>
                  <a:gd name="T54" fmla="*/ 2131 w 2523"/>
                  <a:gd name="T55" fmla="*/ 1066 h 1099"/>
                  <a:gd name="T56" fmla="*/ 2240 w 2523"/>
                  <a:gd name="T57" fmla="*/ 1055 h 1099"/>
                  <a:gd name="T58" fmla="*/ 2295 w 2523"/>
                  <a:gd name="T59" fmla="*/ 957 h 1099"/>
                  <a:gd name="T60" fmla="*/ 2360 w 2523"/>
                  <a:gd name="T61" fmla="*/ 925 h 1099"/>
                  <a:gd name="T62" fmla="*/ 2360 w 2523"/>
                  <a:gd name="T63" fmla="*/ 838 h 1099"/>
                  <a:gd name="T64" fmla="*/ 2403 w 2523"/>
                  <a:gd name="T65" fmla="*/ 751 h 1099"/>
                  <a:gd name="T66" fmla="*/ 2436 w 2523"/>
                  <a:gd name="T67" fmla="*/ 631 h 1099"/>
                  <a:gd name="T68" fmla="*/ 2523 w 2523"/>
                  <a:gd name="T69" fmla="*/ 664 h 1099"/>
                  <a:gd name="T70" fmla="*/ 2523 w 2523"/>
                  <a:gd name="T71" fmla="*/ 511 h 1099"/>
                  <a:gd name="T72" fmla="*/ 2523 w 2523"/>
                  <a:gd name="T73" fmla="*/ 370 h 1099"/>
                  <a:gd name="T74" fmla="*/ 2523 w 2523"/>
                  <a:gd name="T75" fmla="*/ 218 h 1099"/>
                  <a:gd name="T76" fmla="*/ 2523 w 2523"/>
                  <a:gd name="T77" fmla="*/ 76 h 1099"/>
                  <a:gd name="T78" fmla="*/ 2436 w 2523"/>
                  <a:gd name="T79" fmla="*/ 0 h 1099"/>
                  <a:gd name="T80" fmla="*/ 2284 w 2523"/>
                  <a:gd name="T81" fmla="*/ 0 h 1099"/>
                  <a:gd name="T82" fmla="*/ 2131 w 2523"/>
                  <a:gd name="T83" fmla="*/ 0 h 1099"/>
                  <a:gd name="T84" fmla="*/ 1957 w 2523"/>
                  <a:gd name="T85" fmla="*/ 0 h 1099"/>
                  <a:gd name="T86" fmla="*/ 1794 w 2523"/>
                  <a:gd name="T87" fmla="*/ 0 h 1099"/>
                  <a:gd name="T88" fmla="*/ 1642 w 2523"/>
                  <a:gd name="T89" fmla="*/ 0 h 1099"/>
                  <a:gd name="T90" fmla="*/ 1479 w 2523"/>
                  <a:gd name="T91" fmla="*/ 0 h 1099"/>
                  <a:gd name="T92" fmla="*/ 1316 w 2523"/>
                  <a:gd name="T93" fmla="*/ 0 h 1099"/>
                  <a:gd name="T94" fmla="*/ 1164 w 2523"/>
                  <a:gd name="T95" fmla="*/ 0 h 1099"/>
                  <a:gd name="T96" fmla="*/ 1000 w 2523"/>
                  <a:gd name="T97" fmla="*/ 0 h 1099"/>
                  <a:gd name="T98" fmla="*/ 837 w 2523"/>
                  <a:gd name="T99" fmla="*/ 0 h 1099"/>
                  <a:gd name="T100" fmla="*/ 674 w 2523"/>
                  <a:gd name="T101" fmla="*/ 0 h 1099"/>
                  <a:gd name="T102" fmla="*/ 522 w 2523"/>
                  <a:gd name="T103" fmla="*/ 0 h 1099"/>
                  <a:gd name="T104" fmla="*/ 359 w 2523"/>
                  <a:gd name="T105" fmla="*/ 0 h 1099"/>
                  <a:gd name="T106" fmla="*/ 196 w 2523"/>
                  <a:gd name="T107" fmla="*/ 0 h 1099"/>
                  <a:gd name="T108" fmla="*/ 33 w 2523"/>
                  <a:gd name="T109" fmla="*/ 0 h 1099"/>
                  <a:gd name="T110" fmla="*/ 0 w 2523"/>
                  <a:gd name="T111" fmla="*/ 109 h 10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099"/>
                  <a:gd name="T170" fmla="*/ 2523 w 2523"/>
                  <a:gd name="T171" fmla="*/ 1099 h 10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099">
                    <a:moveTo>
                      <a:pt x="0" y="120"/>
                    </a:moveTo>
                    <a:lnTo>
                      <a:pt x="33" y="131"/>
                    </a:lnTo>
                    <a:lnTo>
                      <a:pt x="76" y="131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85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30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83"/>
                    </a:lnTo>
                    <a:lnTo>
                      <a:pt x="446" y="294"/>
                    </a:lnTo>
                    <a:lnTo>
                      <a:pt x="478" y="316"/>
                    </a:lnTo>
                    <a:lnTo>
                      <a:pt x="522" y="31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609" y="337"/>
                    </a:lnTo>
                    <a:lnTo>
                      <a:pt x="642" y="359"/>
                    </a:lnTo>
                    <a:lnTo>
                      <a:pt x="663" y="337"/>
                    </a:lnTo>
                    <a:lnTo>
                      <a:pt x="674" y="316"/>
                    </a:lnTo>
                    <a:lnTo>
                      <a:pt x="718" y="316"/>
                    </a:lnTo>
                    <a:lnTo>
                      <a:pt x="739" y="294"/>
                    </a:lnTo>
                    <a:lnTo>
                      <a:pt x="761" y="272"/>
                    </a:lnTo>
                    <a:lnTo>
                      <a:pt x="794" y="272"/>
                    </a:lnTo>
                    <a:lnTo>
                      <a:pt x="805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20"/>
                    </a:lnTo>
                    <a:lnTo>
                      <a:pt x="805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29"/>
                    </a:lnTo>
                    <a:lnTo>
                      <a:pt x="881" y="22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05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22" y="403"/>
                    </a:lnTo>
                    <a:lnTo>
                      <a:pt x="1033" y="424"/>
                    </a:lnTo>
                    <a:lnTo>
                      <a:pt x="1077" y="424"/>
                    </a:lnTo>
                    <a:lnTo>
                      <a:pt x="1098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74" y="479"/>
                    </a:lnTo>
                    <a:lnTo>
                      <a:pt x="1196" y="500"/>
                    </a:lnTo>
                    <a:lnTo>
                      <a:pt x="1240" y="500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33"/>
                    </a:lnTo>
                    <a:lnTo>
                      <a:pt x="1338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77"/>
                    </a:lnTo>
                    <a:lnTo>
                      <a:pt x="1446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44" y="620"/>
                    </a:lnTo>
                    <a:lnTo>
                      <a:pt x="1522" y="642"/>
                    </a:lnTo>
                    <a:lnTo>
                      <a:pt x="1501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09" y="696"/>
                    </a:lnTo>
                    <a:lnTo>
                      <a:pt x="1642" y="718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9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27"/>
                    </a:lnTo>
                    <a:lnTo>
                      <a:pt x="1838" y="827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79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70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46"/>
                    </a:lnTo>
                    <a:lnTo>
                      <a:pt x="2121" y="936"/>
                    </a:lnTo>
                    <a:lnTo>
                      <a:pt x="2142" y="957"/>
                    </a:lnTo>
                    <a:lnTo>
                      <a:pt x="2121" y="968"/>
                    </a:lnTo>
                    <a:lnTo>
                      <a:pt x="2099" y="990"/>
                    </a:lnTo>
                    <a:lnTo>
                      <a:pt x="2121" y="1023"/>
                    </a:lnTo>
                    <a:lnTo>
                      <a:pt x="2131" y="1033"/>
                    </a:lnTo>
                    <a:lnTo>
                      <a:pt x="2131" y="1066"/>
                    </a:lnTo>
                    <a:lnTo>
                      <a:pt x="2164" y="1099"/>
                    </a:lnTo>
                    <a:lnTo>
                      <a:pt x="2197" y="1088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29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27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31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5" name="Freeform 373"/>
              <p:cNvSpPr>
                <a:spLocks/>
              </p:cNvSpPr>
              <p:nvPr/>
            </p:nvSpPr>
            <p:spPr bwMode="auto">
              <a:xfrm>
                <a:off x="1436" y="1006"/>
                <a:ext cx="2523" cy="1012"/>
              </a:xfrm>
              <a:custGeom>
                <a:avLst/>
                <a:gdLst>
                  <a:gd name="T0" fmla="*/ 76 w 2523"/>
                  <a:gd name="T1" fmla="*/ 44 h 1012"/>
                  <a:gd name="T2" fmla="*/ 185 w 2523"/>
                  <a:gd name="T3" fmla="*/ 65 h 1012"/>
                  <a:gd name="T4" fmla="*/ 272 w 2523"/>
                  <a:gd name="T5" fmla="*/ 76 h 1012"/>
                  <a:gd name="T6" fmla="*/ 337 w 2523"/>
                  <a:gd name="T7" fmla="*/ 131 h 1012"/>
                  <a:gd name="T8" fmla="*/ 402 w 2523"/>
                  <a:gd name="T9" fmla="*/ 196 h 1012"/>
                  <a:gd name="T10" fmla="*/ 478 w 2523"/>
                  <a:gd name="T11" fmla="*/ 229 h 1012"/>
                  <a:gd name="T12" fmla="*/ 598 w 2523"/>
                  <a:gd name="T13" fmla="*/ 239 h 1012"/>
                  <a:gd name="T14" fmla="*/ 663 w 2523"/>
                  <a:gd name="T15" fmla="*/ 250 h 1012"/>
                  <a:gd name="T16" fmla="*/ 739 w 2523"/>
                  <a:gd name="T17" fmla="*/ 207 h 1012"/>
                  <a:gd name="T18" fmla="*/ 805 w 2523"/>
                  <a:gd name="T19" fmla="*/ 174 h 1012"/>
                  <a:gd name="T20" fmla="*/ 772 w 2523"/>
                  <a:gd name="T21" fmla="*/ 98 h 1012"/>
                  <a:gd name="T22" fmla="*/ 805 w 2523"/>
                  <a:gd name="T23" fmla="*/ 22 h 1012"/>
                  <a:gd name="T24" fmla="*/ 837 w 2523"/>
                  <a:gd name="T25" fmla="*/ 55 h 1012"/>
                  <a:gd name="T26" fmla="*/ 870 w 2523"/>
                  <a:gd name="T27" fmla="*/ 98 h 1012"/>
                  <a:gd name="T28" fmla="*/ 837 w 2523"/>
                  <a:gd name="T29" fmla="*/ 142 h 1012"/>
                  <a:gd name="T30" fmla="*/ 903 w 2523"/>
                  <a:gd name="T31" fmla="*/ 207 h 1012"/>
                  <a:gd name="T32" fmla="*/ 946 w 2523"/>
                  <a:gd name="T33" fmla="*/ 283 h 1012"/>
                  <a:gd name="T34" fmla="*/ 1022 w 2523"/>
                  <a:gd name="T35" fmla="*/ 316 h 1012"/>
                  <a:gd name="T36" fmla="*/ 1098 w 2523"/>
                  <a:gd name="T37" fmla="*/ 359 h 1012"/>
                  <a:gd name="T38" fmla="*/ 1174 w 2523"/>
                  <a:gd name="T39" fmla="*/ 392 h 1012"/>
                  <a:gd name="T40" fmla="*/ 1251 w 2523"/>
                  <a:gd name="T41" fmla="*/ 424 h 1012"/>
                  <a:gd name="T42" fmla="*/ 1338 w 2523"/>
                  <a:gd name="T43" fmla="*/ 468 h 1012"/>
                  <a:gd name="T44" fmla="*/ 1435 w 2523"/>
                  <a:gd name="T45" fmla="*/ 490 h 1012"/>
                  <a:gd name="T46" fmla="*/ 1490 w 2523"/>
                  <a:gd name="T47" fmla="*/ 424 h 1012"/>
                  <a:gd name="T48" fmla="*/ 1588 w 2523"/>
                  <a:gd name="T49" fmla="*/ 424 h 1012"/>
                  <a:gd name="T50" fmla="*/ 1555 w 2523"/>
                  <a:gd name="T51" fmla="*/ 522 h 1012"/>
                  <a:gd name="T52" fmla="*/ 1501 w 2523"/>
                  <a:gd name="T53" fmla="*/ 577 h 1012"/>
                  <a:gd name="T54" fmla="*/ 1599 w 2523"/>
                  <a:gd name="T55" fmla="*/ 598 h 1012"/>
                  <a:gd name="T56" fmla="*/ 1653 w 2523"/>
                  <a:gd name="T57" fmla="*/ 653 h 1012"/>
                  <a:gd name="T58" fmla="*/ 1718 w 2523"/>
                  <a:gd name="T59" fmla="*/ 707 h 1012"/>
                  <a:gd name="T60" fmla="*/ 1794 w 2523"/>
                  <a:gd name="T61" fmla="*/ 740 h 1012"/>
                  <a:gd name="T62" fmla="*/ 1925 w 2523"/>
                  <a:gd name="T63" fmla="*/ 740 h 1012"/>
                  <a:gd name="T64" fmla="*/ 1979 w 2523"/>
                  <a:gd name="T65" fmla="*/ 794 h 1012"/>
                  <a:gd name="T66" fmla="*/ 2044 w 2523"/>
                  <a:gd name="T67" fmla="*/ 783 h 1012"/>
                  <a:gd name="T68" fmla="*/ 2077 w 2523"/>
                  <a:gd name="T69" fmla="*/ 859 h 1012"/>
                  <a:gd name="T70" fmla="*/ 2121 w 2523"/>
                  <a:gd name="T71" fmla="*/ 881 h 1012"/>
                  <a:gd name="T72" fmla="*/ 2131 w 2523"/>
                  <a:gd name="T73" fmla="*/ 946 h 1012"/>
                  <a:gd name="T74" fmla="*/ 2197 w 2523"/>
                  <a:gd name="T75" fmla="*/ 1001 h 1012"/>
                  <a:gd name="T76" fmla="*/ 2262 w 2523"/>
                  <a:gd name="T77" fmla="*/ 946 h 1012"/>
                  <a:gd name="T78" fmla="*/ 2295 w 2523"/>
                  <a:gd name="T79" fmla="*/ 870 h 1012"/>
                  <a:gd name="T80" fmla="*/ 2349 w 2523"/>
                  <a:gd name="T81" fmla="*/ 827 h 1012"/>
                  <a:gd name="T82" fmla="*/ 2371 w 2523"/>
                  <a:gd name="T83" fmla="*/ 794 h 1012"/>
                  <a:gd name="T84" fmla="*/ 2327 w 2523"/>
                  <a:gd name="T85" fmla="*/ 718 h 1012"/>
                  <a:gd name="T86" fmla="*/ 2403 w 2523"/>
                  <a:gd name="T87" fmla="*/ 664 h 1012"/>
                  <a:gd name="T88" fmla="*/ 2414 w 2523"/>
                  <a:gd name="T89" fmla="*/ 577 h 1012"/>
                  <a:gd name="T90" fmla="*/ 2479 w 2523"/>
                  <a:gd name="T91" fmla="*/ 588 h 10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23"/>
                  <a:gd name="T139" fmla="*/ 0 h 1012"/>
                  <a:gd name="T140" fmla="*/ 2523 w 2523"/>
                  <a:gd name="T141" fmla="*/ 1012 h 101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23" h="1012">
                    <a:moveTo>
                      <a:pt x="0" y="33"/>
                    </a:moveTo>
                    <a:lnTo>
                      <a:pt x="33" y="44"/>
                    </a:lnTo>
                    <a:lnTo>
                      <a:pt x="76" y="44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85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30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196"/>
                    </a:lnTo>
                    <a:lnTo>
                      <a:pt x="446" y="207"/>
                    </a:lnTo>
                    <a:lnTo>
                      <a:pt x="478" y="229"/>
                    </a:lnTo>
                    <a:lnTo>
                      <a:pt x="522" y="22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609" y="250"/>
                    </a:lnTo>
                    <a:lnTo>
                      <a:pt x="642" y="272"/>
                    </a:lnTo>
                    <a:lnTo>
                      <a:pt x="663" y="250"/>
                    </a:lnTo>
                    <a:lnTo>
                      <a:pt x="674" y="229"/>
                    </a:lnTo>
                    <a:lnTo>
                      <a:pt x="718" y="229"/>
                    </a:lnTo>
                    <a:lnTo>
                      <a:pt x="739" y="207"/>
                    </a:lnTo>
                    <a:lnTo>
                      <a:pt x="761" y="185"/>
                    </a:lnTo>
                    <a:lnTo>
                      <a:pt x="794" y="185"/>
                    </a:lnTo>
                    <a:lnTo>
                      <a:pt x="805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33"/>
                    </a:lnTo>
                    <a:lnTo>
                      <a:pt x="805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42"/>
                    </a:lnTo>
                    <a:lnTo>
                      <a:pt x="881" y="14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18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22" y="316"/>
                    </a:lnTo>
                    <a:lnTo>
                      <a:pt x="1033" y="337"/>
                    </a:lnTo>
                    <a:lnTo>
                      <a:pt x="1077" y="337"/>
                    </a:lnTo>
                    <a:lnTo>
                      <a:pt x="1098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74" y="392"/>
                    </a:lnTo>
                    <a:lnTo>
                      <a:pt x="1196" y="413"/>
                    </a:lnTo>
                    <a:lnTo>
                      <a:pt x="1240" y="413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46"/>
                    </a:lnTo>
                    <a:lnTo>
                      <a:pt x="1338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90"/>
                    </a:lnTo>
                    <a:lnTo>
                      <a:pt x="1446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44" y="533"/>
                    </a:lnTo>
                    <a:lnTo>
                      <a:pt x="1522" y="555"/>
                    </a:lnTo>
                    <a:lnTo>
                      <a:pt x="1501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09" y="609"/>
                    </a:lnTo>
                    <a:lnTo>
                      <a:pt x="1642" y="631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9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40"/>
                    </a:lnTo>
                    <a:lnTo>
                      <a:pt x="1838" y="740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79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83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59"/>
                    </a:lnTo>
                    <a:lnTo>
                      <a:pt x="2121" y="849"/>
                    </a:lnTo>
                    <a:lnTo>
                      <a:pt x="2142" y="870"/>
                    </a:lnTo>
                    <a:lnTo>
                      <a:pt x="2121" y="881"/>
                    </a:lnTo>
                    <a:lnTo>
                      <a:pt x="2099" y="903"/>
                    </a:lnTo>
                    <a:lnTo>
                      <a:pt x="2121" y="936"/>
                    </a:lnTo>
                    <a:lnTo>
                      <a:pt x="2131" y="946"/>
                    </a:lnTo>
                    <a:lnTo>
                      <a:pt x="2131" y="979"/>
                    </a:lnTo>
                    <a:lnTo>
                      <a:pt x="2164" y="1012"/>
                    </a:lnTo>
                    <a:lnTo>
                      <a:pt x="2197" y="1001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29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27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44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6" name="Freeform 374"/>
              <p:cNvSpPr>
                <a:spLocks/>
              </p:cNvSpPr>
              <p:nvPr/>
            </p:nvSpPr>
            <p:spPr bwMode="auto">
              <a:xfrm>
                <a:off x="1436" y="919"/>
                <a:ext cx="2523" cy="1099"/>
              </a:xfrm>
              <a:custGeom>
                <a:avLst/>
                <a:gdLst>
                  <a:gd name="T0" fmla="*/ 120 w 2523"/>
                  <a:gd name="T1" fmla="*/ 131 h 1099"/>
                  <a:gd name="T2" fmla="*/ 239 w 2523"/>
                  <a:gd name="T3" fmla="*/ 163 h 1099"/>
                  <a:gd name="T4" fmla="*/ 337 w 2523"/>
                  <a:gd name="T5" fmla="*/ 218 h 1099"/>
                  <a:gd name="T6" fmla="*/ 435 w 2523"/>
                  <a:gd name="T7" fmla="*/ 283 h 1099"/>
                  <a:gd name="T8" fmla="*/ 555 w 2523"/>
                  <a:gd name="T9" fmla="*/ 316 h 1099"/>
                  <a:gd name="T10" fmla="*/ 663 w 2523"/>
                  <a:gd name="T11" fmla="*/ 337 h 1099"/>
                  <a:gd name="T12" fmla="*/ 761 w 2523"/>
                  <a:gd name="T13" fmla="*/ 272 h 1099"/>
                  <a:gd name="T14" fmla="*/ 772 w 2523"/>
                  <a:gd name="T15" fmla="*/ 218 h 1099"/>
                  <a:gd name="T16" fmla="*/ 805 w 2523"/>
                  <a:gd name="T17" fmla="*/ 109 h 1099"/>
                  <a:gd name="T18" fmla="*/ 826 w 2523"/>
                  <a:gd name="T19" fmla="*/ 152 h 1099"/>
                  <a:gd name="T20" fmla="*/ 826 w 2523"/>
                  <a:gd name="T21" fmla="*/ 218 h 1099"/>
                  <a:gd name="T22" fmla="*/ 903 w 2523"/>
                  <a:gd name="T23" fmla="*/ 294 h 1099"/>
                  <a:gd name="T24" fmla="*/ 957 w 2523"/>
                  <a:gd name="T25" fmla="*/ 381 h 1099"/>
                  <a:gd name="T26" fmla="*/ 1077 w 2523"/>
                  <a:gd name="T27" fmla="*/ 424 h 1099"/>
                  <a:gd name="T28" fmla="*/ 1174 w 2523"/>
                  <a:gd name="T29" fmla="*/ 479 h 1099"/>
                  <a:gd name="T30" fmla="*/ 1283 w 2523"/>
                  <a:gd name="T31" fmla="*/ 533 h 1099"/>
                  <a:gd name="T32" fmla="*/ 1403 w 2523"/>
                  <a:gd name="T33" fmla="*/ 577 h 1099"/>
                  <a:gd name="T34" fmla="*/ 1490 w 2523"/>
                  <a:gd name="T35" fmla="*/ 511 h 1099"/>
                  <a:gd name="T36" fmla="*/ 1588 w 2523"/>
                  <a:gd name="T37" fmla="*/ 555 h 1099"/>
                  <a:gd name="T38" fmla="*/ 1522 w 2523"/>
                  <a:gd name="T39" fmla="*/ 653 h 1099"/>
                  <a:gd name="T40" fmla="*/ 1599 w 2523"/>
                  <a:gd name="T41" fmla="*/ 685 h 1099"/>
                  <a:gd name="T42" fmla="*/ 1675 w 2523"/>
                  <a:gd name="T43" fmla="*/ 751 h 1099"/>
                  <a:gd name="T44" fmla="*/ 1783 w 2523"/>
                  <a:gd name="T45" fmla="*/ 805 h 1099"/>
                  <a:gd name="T46" fmla="*/ 1925 w 2523"/>
                  <a:gd name="T47" fmla="*/ 827 h 1099"/>
                  <a:gd name="T48" fmla="*/ 2001 w 2523"/>
                  <a:gd name="T49" fmla="*/ 903 h 1099"/>
                  <a:gd name="T50" fmla="*/ 2055 w 2523"/>
                  <a:gd name="T51" fmla="*/ 914 h 1099"/>
                  <a:gd name="T52" fmla="*/ 2121 w 2523"/>
                  <a:gd name="T53" fmla="*/ 979 h 1099"/>
                  <a:gd name="T54" fmla="*/ 2142 w 2523"/>
                  <a:gd name="T55" fmla="*/ 1066 h 1099"/>
                  <a:gd name="T56" fmla="*/ 2240 w 2523"/>
                  <a:gd name="T57" fmla="*/ 1055 h 1099"/>
                  <a:gd name="T58" fmla="*/ 2295 w 2523"/>
                  <a:gd name="T59" fmla="*/ 957 h 1099"/>
                  <a:gd name="T60" fmla="*/ 2360 w 2523"/>
                  <a:gd name="T61" fmla="*/ 925 h 1099"/>
                  <a:gd name="T62" fmla="*/ 2360 w 2523"/>
                  <a:gd name="T63" fmla="*/ 838 h 1099"/>
                  <a:gd name="T64" fmla="*/ 2403 w 2523"/>
                  <a:gd name="T65" fmla="*/ 740 h 1099"/>
                  <a:gd name="T66" fmla="*/ 2436 w 2523"/>
                  <a:gd name="T67" fmla="*/ 631 h 1099"/>
                  <a:gd name="T68" fmla="*/ 2523 w 2523"/>
                  <a:gd name="T69" fmla="*/ 664 h 1099"/>
                  <a:gd name="T70" fmla="*/ 2523 w 2523"/>
                  <a:gd name="T71" fmla="*/ 511 h 1099"/>
                  <a:gd name="T72" fmla="*/ 2523 w 2523"/>
                  <a:gd name="T73" fmla="*/ 370 h 1099"/>
                  <a:gd name="T74" fmla="*/ 2523 w 2523"/>
                  <a:gd name="T75" fmla="*/ 218 h 1099"/>
                  <a:gd name="T76" fmla="*/ 2523 w 2523"/>
                  <a:gd name="T77" fmla="*/ 76 h 1099"/>
                  <a:gd name="T78" fmla="*/ 2436 w 2523"/>
                  <a:gd name="T79" fmla="*/ 0 h 1099"/>
                  <a:gd name="T80" fmla="*/ 2284 w 2523"/>
                  <a:gd name="T81" fmla="*/ 0 h 1099"/>
                  <a:gd name="T82" fmla="*/ 2131 w 2523"/>
                  <a:gd name="T83" fmla="*/ 0 h 1099"/>
                  <a:gd name="T84" fmla="*/ 1957 w 2523"/>
                  <a:gd name="T85" fmla="*/ 0 h 1099"/>
                  <a:gd name="T86" fmla="*/ 1794 w 2523"/>
                  <a:gd name="T87" fmla="*/ 0 h 1099"/>
                  <a:gd name="T88" fmla="*/ 1642 w 2523"/>
                  <a:gd name="T89" fmla="*/ 0 h 1099"/>
                  <a:gd name="T90" fmla="*/ 1479 w 2523"/>
                  <a:gd name="T91" fmla="*/ 0 h 1099"/>
                  <a:gd name="T92" fmla="*/ 1316 w 2523"/>
                  <a:gd name="T93" fmla="*/ 0 h 1099"/>
                  <a:gd name="T94" fmla="*/ 1164 w 2523"/>
                  <a:gd name="T95" fmla="*/ 0 h 1099"/>
                  <a:gd name="T96" fmla="*/ 1000 w 2523"/>
                  <a:gd name="T97" fmla="*/ 0 h 1099"/>
                  <a:gd name="T98" fmla="*/ 837 w 2523"/>
                  <a:gd name="T99" fmla="*/ 0 h 1099"/>
                  <a:gd name="T100" fmla="*/ 674 w 2523"/>
                  <a:gd name="T101" fmla="*/ 0 h 1099"/>
                  <a:gd name="T102" fmla="*/ 522 w 2523"/>
                  <a:gd name="T103" fmla="*/ 0 h 1099"/>
                  <a:gd name="T104" fmla="*/ 359 w 2523"/>
                  <a:gd name="T105" fmla="*/ 0 h 1099"/>
                  <a:gd name="T106" fmla="*/ 196 w 2523"/>
                  <a:gd name="T107" fmla="*/ 0 h 1099"/>
                  <a:gd name="T108" fmla="*/ 33 w 2523"/>
                  <a:gd name="T109" fmla="*/ 0 h 1099"/>
                  <a:gd name="T110" fmla="*/ 0 w 2523"/>
                  <a:gd name="T111" fmla="*/ 109 h 10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099"/>
                  <a:gd name="T170" fmla="*/ 2523 w 2523"/>
                  <a:gd name="T171" fmla="*/ 1099 h 10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099">
                    <a:moveTo>
                      <a:pt x="0" y="120"/>
                    </a:moveTo>
                    <a:lnTo>
                      <a:pt x="33" y="131"/>
                    </a:lnTo>
                    <a:lnTo>
                      <a:pt x="76" y="131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85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30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72"/>
                    </a:lnTo>
                    <a:lnTo>
                      <a:pt x="402" y="272"/>
                    </a:lnTo>
                    <a:lnTo>
                      <a:pt x="435" y="283"/>
                    </a:lnTo>
                    <a:lnTo>
                      <a:pt x="457" y="294"/>
                    </a:lnTo>
                    <a:lnTo>
                      <a:pt x="478" y="316"/>
                    </a:lnTo>
                    <a:lnTo>
                      <a:pt x="522" y="316"/>
                    </a:lnTo>
                    <a:lnTo>
                      <a:pt x="555" y="316"/>
                    </a:lnTo>
                    <a:lnTo>
                      <a:pt x="598" y="316"/>
                    </a:lnTo>
                    <a:lnTo>
                      <a:pt x="609" y="337"/>
                    </a:lnTo>
                    <a:lnTo>
                      <a:pt x="642" y="348"/>
                    </a:lnTo>
                    <a:lnTo>
                      <a:pt x="663" y="337"/>
                    </a:lnTo>
                    <a:lnTo>
                      <a:pt x="674" y="316"/>
                    </a:lnTo>
                    <a:lnTo>
                      <a:pt x="718" y="316"/>
                    </a:lnTo>
                    <a:lnTo>
                      <a:pt x="729" y="294"/>
                    </a:lnTo>
                    <a:lnTo>
                      <a:pt x="761" y="272"/>
                    </a:lnTo>
                    <a:lnTo>
                      <a:pt x="794" y="272"/>
                    </a:lnTo>
                    <a:lnTo>
                      <a:pt x="805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20"/>
                    </a:lnTo>
                    <a:lnTo>
                      <a:pt x="805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18"/>
                    </a:lnTo>
                    <a:lnTo>
                      <a:pt x="826" y="218"/>
                    </a:lnTo>
                    <a:lnTo>
                      <a:pt x="837" y="229"/>
                    </a:lnTo>
                    <a:lnTo>
                      <a:pt x="881" y="22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05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81"/>
                    </a:lnTo>
                    <a:lnTo>
                      <a:pt x="1000" y="381"/>
                    </a:lnTo>
                    <a:lnTo>
                      <a:pt x="1022" y="403"/>
                    </a:lnTo>
                    <a:lnTo>
                      <a:pt x="1033" y="424"/>
                    </a:lnTo>
                    <a:lnTo>
                      <a:pt x="1077" y="424"/>
                    </a:lnTo>
                    <a:lnTo>
                      <a:pt x="1098" y="446"/>
                    </a:lnTo>
                    <a:lnTo>
                      <a:pt x="1120" y="457"/>
                    </a:lnTo>
                    <a:lnTo>
                      <a:pt x="1164" y="457"/>
                    </a:lnTo>
                    <a:lnTo>
                      <a:pt x="1174" y="479"/>
                    </a:lnTo>
                    <a:lnTo>
                      <a:pt x="1196" y="500"/>
                    </a:lnTo>
                    <a:lnTo>
                      <a:pt x="1240" y="500"/>
                    </a:lnTo>
                    <a:lnTo>
                      <a:pt x="1261" y="511"/>
                    </a:lnTo>
                    <a:lnTo>
                      <a:pt x="1283" y="533"/>
                    </a:lnTo>
                    <a:lnTo>
                      <a:pt x="1316" y="533"/>
                    </a:lnTo>
                    <a:lnTo>
                      <a:pt x="1338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66"/>
                    </a:lnTo>
                    <a:lnTo>
                      <a:pt x="1446" y="555"/>
                    </a:lnTo>
                    <a:lnTo>
                      <a:pt x="1479" y="522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20"/>
                    </a:lnTo>
                    <a:lnTo>
                      <a:pt x="1544" y="620"/>
                    </a:lnTo>
                    <a:lnTo>
                      <a:pt x="1522" y="653"/>
                    </a:lnTo>
                    <a:lnTo>
                      <a:pt x="1501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20" y="696"/>
                    </a:lnTo>
                    <a:lnTo>
                      <a:pt x="1642" y="718"/>
                    </a:lnTo>
                    <a:lnTo>
                      <a:pt x="1664" y="740"/>
                    </a:lnTo>
                    <a:lnTo>
                      <a:pt x="1675" y="751"/>
                    </a:lnTo>
                    <a:lnTo>
                      <a:pt x="1696" y="772"/>
                    </a:lnTo>
                    <a:lnTo>
                      <a:pt x="1718" y="783"/>
                    </a:lnTo>
                    <a:lnTo>
                      <a:pt x="1762" y="794"/>
                    </a:lnTo>
                    <a:lnTo>
                      <a:pt x="1783" y="805"/>
                    </a:lnTo>
                    <a:lnTo>
                      <a:pt x="1794" y="827"/>
                    </a:lnTo>
                    <a:lnTo>
                      <a:pt x="1838" y="827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59"/>
                    </a:lnTo>
                    <a:lnTo>
                      <a:pt x="1979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59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36"/>
                    </a:lnTo>
                    <a:lnTo>
                      <a:pt x="2121" y="936"/>
                    </a:lnTo>
                    <a:lnTo>
                      <a:pt x="2142" y="957"/>
                    </a:lnTo>
                    <a:lnTo>
                      <a:pt x="2121" y="979"/>
                    </a:lnTo>
                    <a:lnTo>
                      <a:pt x="2099" y="990"/>
                    </a:lnTo>
                    <a:lnTo>
                      <a:pt x="2121" y="1012"/>
                    </a:lnTo>
                    <a:lnTo>
                      <a:pt x="2131" y="1033"/>
                    </a:lnTo>
                    <a:lnTo>
                      <a:pt x="2142" y="1066"/>
                    </a:lnTo>
                    <a:lnTo>
                      <a:pt x="2164" y="1099"/>
                    </a:lnTo>
                    <a:lnTo>
                      <a:pt x="2197" y="1088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29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27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40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31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7" name="Freeform 375"/>
              <p:cNvSpPr>
                <a:spLocks/>
              </p:cNvSpPr>
              <p:nvPr/>
            </p:nvSpPr>
            <p:spPr bwMode="auto">
              <a:xfrm>
                <a:off x="1436" y="1006"/>
                <a:ext cx="2523" cy="1012"/>
              </a:xfrm>
              <a:custGeom>
                <a:avLst/>
                <a:gdLst>
                  <a:gd name="T0" fmla="*/ 76 w 2523"/>
                  <a:gd name="T1" fmla="*/ 44 h 1012"/>
                  <a:gd name="T2" fmla="*/ 185 w 2523"/>
                  <a:gd name="T3" fmla="*/ 65 h 1012"/>
                  <a:gd name="T4" fmla="*/ 272 w 2523"/>
                  <a:gd name="T5" fmla="*/ 76 h 1012"/>
                  <a:gd name="T6" fmla="*/ 337 w 2523"/>
                  <a:gd name="T7" fmla="*/ 131 h 1012"/>
                  <a:gd name="T8" fmla="*/ 402 w 2523"/>
                  <a:gd name="T9" fmla="*/ 185 h 1012"/>
                  <a:gd name="T10" fmla="*/ 478 w 2523"/>
                  <a:gd name="T11" fmla="*/ 229 h 1012"/>
                  <a:gd name="T12" fmla="*/ 598 w 2523"/>
                  <a:gd name="T13" fmla="*/ 229 h 1012"/>
                  <a:gd name="T14" fmla="*/ 663 w 2523"/>
                  <a:gd name="T15" fmla="*/ 250 h 1012"/>
                  <a:gd name="T16" fmla="*/ 729 w 2523"/>
                  <a:gd name="T17" fmla="*/ 207 h 1012"/>
                  <a:gd name="T18" fmla="*/ 805 w 2523"/>
                  <a:gd name="T19" fmla="*/ 174 h 1012"/>
                  <a:gd name="T20" fmla="*/ 772 w 2523"/>
                  <a:gd name="T21" fmla="*/ 98 h 1012"/>
                  <a:gd name="T22" fmla="*/ 805 w 2523"/>
                  <a:gd name="T23" fmla="*/ 22 h 1012"/>
                  <a:gd name="T24" fmla="*/ 837 w 2523"/>
                  <a:gd name="T25" fmla="*/ 55 h 1012"/>
                  <a:gd name="T26" fmla="*/ 870 w 2523"/>
                  <a:gd name="T27" fmla="*/ 98 h 1012"/>
                  <a:gd name="T28" fmla="*/ 837 w 2523"/>
                  <a:gd name="T29" fmla="*/ 142 h 1012"/>
                  <a:gd name="T30" fmla="*/ 903 w 2523"/>
                  <a:gd name="T31" fmla="*/ 207 h 1012"/>
                  <a:gd name="T32" fmla="*/ 946 w 2523"/>
                  <a:gd name="T33" fmla="*/ 283 h 1012"/>
                  <a:gd name="T34" fmla="*/ 1022 w 2523"/>
                  <a:gd name="T35" fmla="*/ 316 h 1012"/>
                  <a:gd name="T36" fmla="*/ 1098 w 2523"/>
                  <a:gd name="T37" fmla="*/ 359 h 1012"/>
                  <a:gd name="T38" fmla="*/ 1174 w 2523"/>
                  <a:gd name="T39" fmla="*/ 392 h 1012"/>
                  <a:gd name="T40" fmla="*/ 1261 w 2523"/>
                  <a:gd name="T41" fmla="*/ 424 h 1012"/>
                  <a:gd name="T42" fmla="*/ 1338 w 2523"/>
                  <a:gd name="T43" fmla="*/ 468 h 1012"/>
                  <a:gd name="T44" fmla="*/ 1435 w 2523"/>
                  <a:gd name="T45" fmla="*/ 479 h 1012"/>
                  <a:gd name="T46" fmla="*/ 1490 w 2523"/>
                  <a:gd name="T47" fmla="*/ 424 h 1012"/>
                  <a:gd name="T48" fmla="*/ 1588 w 2523"/>
                  <a:gd name="T49" fmla="*/ 424 h 1012"/>
                  <a:gd name="T50" fmla="*/ 1555 w 2523"/>
                  <a:gd name="T51" fmla="*/ 533 h 1012"/>
                  <a:gd name="T52" fmla="*/ 1501 w 2523"/>
                  <a:gd name="T53" fmla="*/ 577 h 1012"/>
                  <a:gd name="T54" fmla="*/ 1599 w 2523"/>
                  <a:gd name="T55" fmla="*/ 598 h 1012"/>
                  <a:gd name="T56" fmla="*/ 1664 w 2523"/>
                  <a:gd name="T57" fmla="*/ 653 h 1012"/>
                  <a:gd name="T58" fmla="*/ 1718 w 2523"/>
                  <a:gd name="T59" fmla="*/ 696 h 1012"/>
                  <a:gd name="T60" fmla="*/ 1794 w 2523"/>
                  <a:gd name="T61" fmla="*/ 740 h 1012"/>
                  <a:gd name="T62" fmla="*/ 1925 w 2523"/>
                  <a:gd name="T63" fmla="*/ 740 h 1012"/>
                  <a:gd name="T64" fmla="*/ 1979 w 2523"/>
                  <a:gd name="T65" fmla="*/ 794 h 1012"/>
                  <a:gd name="T66" fmla="*/ 2044 w 2523"/>
                  <a:gd name="T67" fmla="*/ 772 h 1012"/>
                  <a:gd name="T68" fmla="*/ 2077 w 2523"/>
                  <a:gd name="T69" fmla="*/ 849 h 1012"/>
                  <a:gd name="T70" fmla="*/ 2121 w 2523"/>
                  <a:gd name="T71" fmla="*/ 892 h 1012"/>
                  <a:gd name="T72" fmla="*/ 2131 w 2523"/>
                  <a:gd name="T73" fmla="*/ 946 h 1012"/>
                  <a:gd name="T74" fmla="*/ 2197 w 2523"/>
                  <a:gd name="T75" fmla="*/ 1001 h 1012"/>
                  <a:gd name="T76" fmla="*/ 2262 w 2523"/>
                  <a:gd name="T77" fmla="*/ 946 h 1012"/>
                  <a:gd name="T78" fmla="*/ 2295 w 2523"/>
                  <a:gd name="T79" fmla="*/ 870 h 1012"/>
                  <a:gd name="T80" fmla="*/ 2349 w 2523"/>
                  <a:gd name="T81" fmla="*/ 827 h 1012"/>
                  <a:gd name="T82" fmla="*/ 2371 w 2523"/>
                  <a:gd name="T83" fmla="*/ 794 h 1012"/>
                  <a:gd name="T84" fmla="*/ 2327 w 2523"/>
                  <a:gd name="T85" fmla="*/ 718 h 1012"/>
                  <a:gd name="T86" fmla="*/ 2403 w 2523"/>
                  <a:gd name="T87" fmla="*/ 653 h 1012"/>
                  <a:gd name="T88" fmla="*/ 2414 w 2523"/>
                  <a:gd name="T89" fmla="*/ 577 h 1012"/>
                  <a:gd name="T90" fmla="*/ 2479 w 2523"/>
                  <a:gd name="T91" fmla="*/ 588 h 10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23"/>
                  <a:gd name="T139" fmla="*/ 0 h 1012"/>
                  <a:gd name="T140" fmla="*/ 2523 w 2523"/>
                  <a:gd name="T141" fmla="*/ 1012 h 101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23" h="1012">
                    <a:moveTo>
                      <a:pt x="0" y="33"/>
                    </a:moveTo>
                    <a:lnTo>
                      <a:pt x="33" y="44"/>
                    </a:lnTo>
                    <a:lnTo>
                      <a:pt x="76" y="44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85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30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85"/>
                    </a:lnTo>
                    <a:lnTo>
                      <a:pt x="402" y="185"/>
                    </a:lnTo>
                    <a:lnTo>
                      <a:pt x="435" y="196"/>
                    </a:lnTo>
                    <a:lnTo>
                      <a:pt x="457" y="207"/>
                    </a:lnTo>
                    <a:lnTo>
                      <a:pt x="478" y="229"/>
                    </a:lnTo>
                    <a:lnTo>
                      <a:pt x="522" y="229"/>
                    </a:lnTo>
                    <a:lnTo>
                      <a:pt x="555" y="229"/>
                    </a:lnTo>
                    <a:lnTo>
                      <a:pt x="598" y="229"/>
                    </a:lnTo>
                    <a:lnTo>
                      <a:pt x="609" y="250"/>
                    </a:lnTo>
                    <a:lnTo>
                      <a:pt x="642" y="261"/>
                    </a:lnTo>
                    <a:lnTo>
                      <a:pt x="663" y="250"/>
                    </a:lnTo>
                    <a:lnTo>
                      <a:pt x="674" y="229"/>
                    </a:lnTo>
                    <a:lnTo>
                      <a:pt x="718" y="229"/>
                    </a:lnTo>
                    <a:lnTo>
                      <a:pt x="729" y="207"/>
                    </a:lnTo>
                    <a:lnTo>
                      <a:pt x="761" y="185"/>
                    </a:lnTo>
                    <a:lnTo>
                      <a:pt x="794" y="185"/>
                    </a:lnTo>
                    <a:lnTo>
                      <a:pt x="805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33"/>
                    </a:lnTo>
                    <a:lnTo>
                      <a:pt x="805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31"/>
                    </a:lnTo>
                    <a:lnTo>
                      <a:pt x="826" y="131"/>
                    </a:lnTo>
                    <a:lnTo>
                      <a:pt x="837" y="142"/>
                    </a:lnTo>
                    <a:lnTo>
                      <a:pt x="881" y="14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18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294"/>
                    </a:lnTo>
                    <a:lnTo>
                      <a:pt x="1000" y="294"/>
                    </a:lnTo>
                    <a:lnTo>
                      <a:pt x="1022" y="316"/>
                    </a:lnTo>
                    <a:lnTo>
                      <a:pt x="1033" y="337"/>
                    </a:lnTo>
                    <a:lnTo>
                      <a:pt x="1077" y="337"/>
                    </a:lnTo>
                    <a:lnTo>
                      <a:pt x="1098" y="359"/>
                    </a:lnTo>
                    <a:lnTo>
                      <a:pt x="1120" y="370"/>
                    </a:lnTo>
                    <a:lnTo>
                      <a:pt x="1164" y="370"/>
                    </a:lnTo>
                    <a:lnTo>
                      <a:pt x="1174" y="392"/>
                    </a:lnTo>
                    <a:lnTo>
                      <a:pt x="1196" y="413"/>
                    </a:lnTo>
                    <a:lnTo>
                      <a:pt x="1240" y="413"/>
                    </a:lnTo>
                    <a:lnTo>
                      <a:pt x="1261" y="424"/>
                    </a:lnTo>
                    <a:lnTo>
                      <a:pt x="1283" y="446"/>
                    </a:lnTo>
                    <a:lnTo>
                      <a:pt x="1316" y="446"/>
                    </a:lnTo>
                    <a:lnTo>
                      <a:pt x="1338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79"/>
                    </a:lnTo>
                    <a:lnTo>
                      <a:pt x="1446" y="468"/>
                    </a:lnTo>
                    <a:lnTo>
                      <a:pt x="1479" y="435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33"/>
                    </a:lnTo>
                    <a:lnTo>
                      <a:pt x="1544" y="533"/>
                    </a:lnTo>
                    <a:lnTo>
                      <a:pt x="1522" y="566"/>
                    </a:lnTo>
                    <a:lnTo>
                      <a:pt x="1501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20" y="609"/>
                    </a:lnTo>
                    <a:lnTo>
                      <a:pt x="1642" y="631"/>
                    </a:lnTo>
                    <a:lnTo>
                      <a:pt x="1664" y="653"/>
                    </a:lnTo>
                    <a:lnTo>
                      <a:pt x="1675" y="664"/>
                    </a:lnTo>
                    <a:lnTo>
                      <a:pt x="1696" y="685"/>
                    </a:lnTo>
                    <a:lnTo>
                      <a:pt x="1718" y="696"/>
                    </a:lnTo>
                    <a:lnTo>
                      <a:pt x="1762" y="707"/>
                    </a:lnTo>
                    <a:lnTo>
                      <a:pt x="1783" y="718"/>
                    </a:lnTo>
                    <a:lnTo>
                      <a:pt x="1794" y="740"/>
                    </a:lnTo>
                    <a:lnTo>
                      <a:pt x="1838" y="740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72"/>
                    </a:lnTo>
                    <a:lnTo>
                      <a:pt x="1979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72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49"/>
                    </a:lnTo>
                    <a:lnTo>
                      <a:pt x="2121" y="849"/>
                    </a:lnTo>
                    <a:lnTo>
                      <a:pt x="2142" y="870"/>
                    </a:lnTo>
                    <a:lnTo>
                      <a:pt x="2121" y="892"/>
                    </a:lnTo>
                    <a:lnTo>
                      <a:pt x="2099" y="903"/>
                    </a:lnTo>
                    <a:lnTo>
                      <a:pt x="2121" y="925"/>
                    </a:lnTo>
                    <a:lnTo>
                      <a:pt x="2131" y="946"/>
                    </a:lnTo>
                    <a:lnTo>
                      <a:pt x="2142" y="979"/>
                    </a:lnTo>
                    <a:lnTo>
                      <a:pt x="2164" y="1012"/>
                    </a:lnTo>
                    <a:lnTo>
                      <a:pt x="2197" y="1001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29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27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53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44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8" name="Freeform 376"/>
              <p:cNvSpPr>
                <a:spLocks/>
              </p:cNvSpPr>
              <p:nvPr/>
            </p:nvSpPr>
            <p:spPr bwMode="auto">
              <a:xfrm>
                <a:off x="2001" y="1158"/>
                <a:ext cx="1958" cy="1501"/>
              </a:xfrm>
              <a:custGeom>
                <a:avLst/>
                <a:gdLst>
                  <a:gd name="T0" fmla="*/ 1849 w 1958"/>
                  <a:gd name="T1" fmla="*/ 425 h 1501"/>
                  <a:gd name="T2" fmla="*/ 1795 w 1958"/>
                  <a:gd name="T3" fmla="*/ 544 h 1501"/>
                  <a:gd name="T4" fmla="*/ 1817 w 1958"/>
                  <a:gd name="T5" fmla="*/ 675 h 1501"/>
                  <a:gd name="T6" fmla="*/ 1740 w 1958"/>
                  <a:gd name="T7" fmla="*/ 718 h 1501"/>
                  <a:gd name="T8" fmla="*/ 1675 w 1958"/>
                  <a:gd name="T9" fmla="*/ 827 h 1501"/>
                  <a:gd name="T10" fmla="*/ 1632 w 1958"/>
                  <a:gd name="T11" fmla="*/ 903 h 1501"/>
                  <a:gd name="T12" fmla="*/ 1556 w 1958"/>
                  <a:gd name="T13" fmla="*/ 805 h 1501"/>
                  <a:gd name="T14" fmla="*/ 1556 w 1958"/>
                  <a:gd name="T15" fmla="*/ 707 h 1501"/>
                  <a:gd name="T16" fmla="*/ 1425 w 1958"/>
                  <a:gd name="T17" fmla="*/ 718 h 1501"/>
                  <a:gd name="T18" fmla="*/ 1479 w 1958"/>
                  <a:gd name="T19" fmla="*/ 631 h 1501"/>
                  <a:gd name="T20" fmla="*/ 1360 w 1958"/>
                  <a:gd name="T21" fmla="*/ 610 h 1501"/>
                  <a:gd name="T22" fmla="*/ 1208 w 1958"/>
                  <a:gd name="T23" fmla="*/ 566 h 1501"/>
                  <a:gd name="T24" fmla="*/ 1077 w 1958"/>
                  <a:gd name="T25" fmla="*/ 501 h 1501"/>
                  <a:gd name="T26" fmla="*/ 957 w 1958"/>
                  <a:gd name="T27" fmla="*/ 457 h 1501"/>
                  <a:gd name="T28" fmla="*/ 1012 w 1958"/>
                  <a:gd name="T29" fmla="*/ 349 h 1501"/>
                  <a:gd name="T30" fmla="*/ 936 w 1958"/>
                  <a:gd name="T31" fmla="*/ 272 h 1501"/>
                  <a:gd name="T32" fmla="*/ 794 w 1958"/>
                  <a:gd name="T33" fmla="*/ 349 h 1501"/>
                  <a:gd name="T34" fmla="*/ 675 w 1958"/>
                  <a:gd name="T35" fmla="*/ 272 h 1501"/>
                  <a:gd name="T36" fmla="*/ 522 w 1958"/>
                  <a:gd name="T37" fmla="*/ 207 h 1501"/>
                  <a:gd name="T38" fmla="*/ 392 w 1958"/>
                  <a:gd name="T39" fmla="*/ 153 h 1501"/>
                  <a:gd name="T40" fmla="*/ 338 w 1958"/>
                  <a:gd name="T41" fmla="*/ 22 h 1501"/>
                  <a:gd name="T42" fmla="*/ 196 w 1958"/>
                  <a:gd name="T43" fmla="*/ 44 h 1501"/>
                  <a:gd name="T44" fmla="*/ 77 w 1958"/>
                  <a:gd name="T45" fmla="*/ 131 h 1501"/>
                  <a:gd name="T46" fmla="*/ 33 w 1958"/>
                  <a:gd name="T47" fmla="*/ 185 h 1501"/>
                  <a:gd name="T48" fmla="*/ 109 w 1958"/>
                  <a:gd name="T49" fmla="*/ 272 h 1501"/>
                  <a:gd name="T50" fmla="*/ 164 w 1958"/>
                  <a:gd name="T51" fmla="*/ 207 h 1501"/>
                  <a:gd name="T52" fmla="*/ 207 w 1958"/>
                  <a:gd name="T53" fmla="*/ 164 h 1501"/>
                  <a:gd name="T54" fmla="*/ 272 w 1958"/>
                  <a:gd name="T55" fmla="*/ 272 h 1501"/>
                  <a:gd name="T56" fmla="*/ 403 w 1958"/>
                  <a:gd name="T57" fmla="*/ 349 h 1501"/>
                  <a:gd name="T58" fmla="*/ 512 w 1958"/>
                  <a:gd name="T59" fmla="*/ 425 h 1501"/>
                  <a:gd name="T60" fmla="*/ 664 w 1958"/>
                  <a:gd name="T61" fmla="*/ 501 h 1501"/>
                  <a:gd name="T62" fmla="*/ 751 w 1958"/>
                  <a:gd name="T63" fmla="*/ 577 h 1501"/>
                  <a:gd name="T64" fmla="*/ 838 w 1958"/>
                  <a:gd name="T65" fmla="*/ 620 h 1501"/>
                  <a:gd name="T66" fmla="*/ 957 w 1958"/>
                  <a:gd name="T67" fmla="*/ 707 h 1501"/>
                  <a:gd name="T68" fmla="*/ 1055 w 1958"/>
                  <a:gd name="T69" fmla="*/ 794 h 1501"/>
                  <a:gd name="T70" fmla="*/ 1153 w 1958"/>
                  <a:gd name="T71" fmla="*/ 794 h 1501"/>
                  <a:gd name="T72" fmla="*/ 1284 w 1958"/>
                  <a:gd name="T73" fmla="*/ 860 h 1501"/>
                  <a:gd name="T74" fmla="*/ 1392 w 1958"/>
                  <a:gd name="T75" fmla="*/ 936 h 1501"/>
                  <a:gd name="T76" fmla="*/ 1403 w 1958"/>
                  <a:gd name="T77" fmla="*/ 1045 h 1501"/>
                  <a:gd name="T78" fmla="*/ 1436 w 1958"/>
                  <a:gd name="T79" fmla="*/ 1230 h 1501"/>
                  <a:gd name="T80" fmla="*/ 1458 w 1958"/>
                  <a:gd name="T81" fmla="*/ 1338 h 1501"/>
                  <a:gd name="T82" fmla="*/ 1512 w 1958"/>
                  <a:gd name="T83" fmla="*/ 1306 h 1501"/>
                  <a:gd name="T84" fmla="*/ 1566 w 1958"/>
                  <a:gd name="T85" fmla="*/ 1371 h 1501"/>
                  <a:gd name="T86" fmla="*/ 1653 w 1958"/>
                  <a:gd name="T87" fmla="*/ 1338 h 1501"/>
                  <a:gd name="T88" fmla="*/ 1740 w 1958"/>
                  <a:gd name="T89" fmla="*/ 1414 h 1501"/>
                  <a:gd name="T90" fmla="*/ 1871 w 1958"/>
                  <a:gd name="T91" fmla="*/ 1469 h 1501"/>
                  <a:gd name="T92" fmla="*/ 1958 w 1958"/>
                  <a:gd name="T93" fmla="*/ 1447 h 1501"/>
                  <a:gd name="T94" fmla="*/ 1958 w 1958"/>
                  <a:gd name="T95" fmla="*/ 1262 h 1501"/>
                  <a:gd name="T96" fmla="*/ 1958 w 1958"/>
                  <a:gd name="T97" fmla="*/ 1077 h 1501"/>
                  <a:gd name="T98" fmla="*/ 1958 w 1958"/>
                  <a:gd name="T99" fmla="*/ 881 h 1501"/>
                  <a:gd name="T100" fmla="*/ 1958 w 1958"/>
                  <a:gd name="T101" fmla="*/ 718 h 1501"/>
                  <a:gd name="T102" fmla="*/ 1958 w 1958"/>
                  <a:gd name="T103" fmla="*/ 533 h 15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958"/>
                  <a:gd name="T157" fmla="*/ 0 h 1501"/>
                  <a:gd name="T158" fmla="*/ 1958 w 1958"/>
                  <a:gd name="T159" fmla="*/ 1501 h 150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958" h="1501">
                    <a:moveTo>
                      <a:pt x="1958" y="436"/>
                    </a:moveTo>
                    <a:lnTo>
                      <a:pt x="1914" y="436"/>
                    </a:lnTo>
                    <a:lnTo>
                      <a:pt x="1904" y="425"/>
                    </a:lnTo>
                    <a:lnTo>
                      <a:pt x="1871" y="403"/>
                    </a:lnTo>
                    <a:lnTo>
                      <a:pt x="1849" y="425"/>
                    </a:lnTo>
                    <a:lnTo>
                      <a:pt x="1849" y="457"/>
                    </a:lnTo>
                    <a:lnTo>
                      <a:pt x="1849" y="501"/>
                    </a:lnTo>
                    <a:lnTo>
                      <a:pt x="1838" y="512"/>
                    </a:lnTo>
                    <a:lnTo>
                      <a:pt x="1806" y="533"/>
                    </a:lnTo>
                    <a:lnTo>
                      <a:pt x="1795" y="544"/>
                    </a:lnTo>
                    <a:lnTo>
                      <a:pt x="1773" y="566"/>
                    </a:lnTo>
                    <a:lnTo>
                      <a:pt x="1795" y="588"/>
                    </a:lnTo>
                    <a:lnTo>
                      <a:pt x="1806" y="610"/>
                    </a:lnTo>
                    <a:lnTo>
                      <a:pt x="1806" y="642"/>
                    </a:lnTo>
                    <a:lnTo>
                      <a:pt x="1817" y="675"/>
                    </a:lnTo>
                    <a:lnTo>
                      <a:pt x="1795" y="697"/>
                    </a:lnTo>
                    <a:lnTo>
                      <a:pt x="1773" y="675"/>
                    </a:lnTo>
                    <a:lnTo>
                      <a:pt x="1751" y="664"/>
                    </a:lnTo>
                    <a:lnTo>
                      <a:pt x="1740" y="675"/>
                    </a:lnTo>
                    <a:lnTo>
                      <a:pt x="1740" y="718"/>
                    </a:lnTo>
                    <a:lnTo>
                      <a:pt x="1740" y="751"/>
                    </a:lnTo>
                    <a:lnTo>
                      <a:pt x="1719" y="784"/>
                    </a:lnTo>
                    <a:lnTo>
                      <a:pt x="1708" y="794"/>
                    </a:lnTo>
                    <a:lnTo>
                      <a:pt x="1675" y="827"/>
                    </a:lnTo>
                    <a:lnTo>
                      <a:pt x="1632" y="860"/>
                    </a:lnTo>
                    <a:lnTo>
                      <a:pt x="1632" y="892"/>
                    </a:lnTo>
                    <a:lnTo>
                      <a:pt x="1632" y="903"/>
                    </a:lnTo>
                    <a:lnTo>
                      <a:pt x="1599" y="892"/>
                    </a:lnTo>
                    <a:lnTo>
                      <a:pt x="1566" y="860"/>
                    </a:lnTo>
                    <a:lnTo>
                      <a:pt x="1556" y="827"/>
                    </a:lnTo>
                    <a:lnTo>
                      <a:pt x="1556" y="805"/>
                    </a:lnTo>
                    <a:lnTo>
                      <a:pt x="1534" y="794"/>
                    </a:lnTo>
                    <a:lnTo>
                      <a:pt x="1523" y="751"/>
                    </a:lnTo>
                    <a:lnTo>
                      <a:pt x="1556" y="729"/>
                    </a:lnTo>
                    <a:lnTo>
                      <a:pt x="1566" y="718"/>
                    </a:lnTo>
                    <a:lnTo>
                      <a:pt x="1556" y="707"/>
                    </a:lnTo>
                    <a:lnTo>
                      <a:pt x="1512" y="718"/>
                    </a:lnTo>
                    <a:lnTo>
                      <a:pt x="1479" y="729"/>
                    </a:lnTo>
                    <a:lnTo>
                      <a:pt x="1436" y="729"/>
                    </a:lnTo>
                    <a:lnTo>
                      <a:pt x="1425" y="718"/>
                    </a:lnTo>
                    <a:lnTo>
                      <a:pt x="1436" y="707"/>
                    </a:lnTo>
                    <a:lnTo>
                      <a:pt x="1479" y="697"/>
                    </a:lnTo>
                    <a:lnTo>
                      <a:pt x="1479" y="675"/>
                    </a:lnTo>
                    <a:lnTo>
                      <a:pt x="1479" y="642"/>
                    </a:lnTo>
                    <a:lnTo>
                      <a:pt x="1479" y="631"/>
                    </a:lnTo>
                    <a:lnTo>
                      <a:pt x="1469" y="642"/>
                    </a:lnTo>
                    <a:lnTo>
                      <a:pt x="1436" y="675"/>
                    </a:lnTo>
                    <a:lnTo>
                      <a:pt x="1403" y="642"/>
                    </a:lnTo>
                    <a:lnTo>
                      <a:pt x="1392" y="642"/>
                    </a:lnTo>
                    <a:lnTo>
                      <a:pt x="1360" y="610"/>
                    </a:lnTo>
                    <a:lnTo>
                      <a:pt x="1360" y="599"/>
                    </a:lnTo>
                    <a:lnTo>
                      <a:pt x="1316" y="599"/>
                    </a:lnTo>
                    <a:lnTo>
                      <a:pt x="1273" y="599"/>
                    </a:lnTo>
                    <a:lnTo>
                      <a:pt x="1229" y="599"/>
                    </a:lnTo>
                    <a:lnTo>
                      <a:pt x="1208" y="566"/>
                    </a:lnTo>
                    <a:lnTo>
                      <a:pt x="1197" y="566"/>
                    </a:lnTo>
                    <a:lnTo>
                      <a:pt x="1153" y="555"/>
                    </a:lnTo>
                    <a:lnTo>
                      <a:pt x="1121" y="533"/>
                    </a:lnTo>
                    <a:lnTo>
                      <a:pt x="1110" y="533"/>
                    </a:lnTo>
                    <a:lnTo>
                      <a:pt x="1077" y="501"/>
                    </a:lnTo>
                    <a:lnTo>
                      <a:pt x="1077" y="490"/>
                    </a:lnTo>
                    <a:lnTo>
                      <a:pt x="1044" y="457"/>
                    </a:lnTo>
                    <a:lnTo>
                      <a:pt x="1034" y="457"/>
                    </a:lnTo>
                    <a:lnTo>
                      <a:pt x="990" y="457"/>
                    </a:lnTo>
                    <a:lnTo>
                      <a:pt x="957" y="457"/>
                    </a:lnTo>
                    <a:lnTo>
                      <a:pt x="925" y="425"/>
                    </a:lnTo>
                    <a:lnTo>
                      <a:pt x="957" y="403"/>
                    </a:lnTo>
                    <a:lnTo>
                      <a:pt x="968" y="381"/>
                    </a:lnTo>
                    <a:lnTo>
                      <a:pt x="990" y="370"/>
                    </a:lnTo>
                    <a:lnTo>
                      <a:pt x="1012" y="349"/>
                    </a:lnTo>
                    <a:lnTo>
                      <a:pt x="1023" y="316"/>
                    </a:lnTo>
                    <a:lnTo>
                      <a:pt x="1023" y="272"/>
                    </a:lnTo>
                    <a:lnTo>
                      <a:pt x="990" y="251"/>
                    </a:lnTo>
                    <a:lnTo>
                      <a:pt x="957" y="251"/>
                    </a:lnTo>
                    <a:lnTo>
                      <a:pt x="936" y="272"/>
                    </a:lnTo>
                    <a:lnTo>
                      <a:pt x="914" y="294"/>
                    </a:lnTo>
                    <a:lnTo>
                      <a:pt x="892" y="316"/>
                    </a:lnTo>
                    <a:lnTo>
                      <a:pt x="870" y="338"/>
                    </a:lnTo>
                    <a:lnTo>
                      <a:pt x="838" y="349"/>
                    </a:lnTo>
                    <a:lnTo>
                      <a:pt x="794" y="349"/>
                    </a:lnTo>
                    <a:lnTo>
                      <a:pt x="762" y="316"/>
                    </a:lnTo>
                    <a:lnTo>
                      <a:pt x="751" y="305"/>
                    </a:lnTo>
                    <a:lnTo>
                      <a:pt x="718" y="305"/>
                    </a:lnTo>
                    <a:lnTo>
                      <a:pt x="675" y="272"/>
                    </a:lnTo>
                    <a:lnTo>
                      <a:pt x="631" y="272"/>
                    </a:lnTo>
                    <a:lnTo>
                      <a:pt x="599" y="240"/>
                    </a:lnTo>
                    <a:lnTo>
                      <a:pt x="555" y="240"/>
                    </a:lnTo>
                    <a:lnTo>
                      <a:pt x="522" y="207"/>
                    </a:lnTo>
                    <a:lnTo>
                      <a:pt x="512" y="196"/>
                    </a:lnTo>
                    <a:lnTo>
                      <a:pt x="468" y="196"/>
                    </a:lnTo>
                    <a:lnTo>
                      <a:pt x="446" y="164"/>
                    </a:lnTo>
                    <a:lnTo>
                      <a:pt x="435" y="153"/>
                    </a:lnTo>
                    <a:lnTo>
                      <a:pt x="392" y="153"/>
                    </a:lnTo>
                    <a:lnTo>
                      <a:pt x="370" y="131"/>
                    </a:lnTo>
                    <a:lnTo>
                      <a:pt x="370" y="98"/>
                    </a:lnTo>
                    <a:lnTo>
                      <a:pt x="348" y="77"/>
                    </a:lnTo>
                    <a:lnTo>
                      <a:pt x="338" y="55"/>
                    </a:lnTo>
                    <a:lnTo>
                      <a:pt x="338" y="22"/>
                    </a:lnTo>
                    <a:lnTo>
                      <a:pt x="316" y="0"/>
                    </a:lnTo>
                    <a:lnTo>
                      <a:pt x="272" y="0"/>
                    </a:lnTo>
                    <a:lnTo>
                      <a:pt x="251" y="22"/>
                    </a:lnTo>
                    <a:lnTo>
                      <a:pt x="229" y="44"/>
                    </a:lnTo>
                    <a:lnTo>
                      <a:pt x="196" y="44"/>
                    </a:lnTo>
                    <a:lnTo>
                      <a:pt x="174" y="55"/>
                    </a:lnTo>
                    <a:lnTo>
                      <a:pt x="153" y="87"/>
                    </a:lnTo>
                    <a:lnTo>
                      <a:pt x="109" y="87"/>
                    </a:lnTo>
                    <a:lnTo>
                      <a:pt x="109" y="98"/>
                    </a:lnTo>
                    <a:lnTo>
                      <a:pt x="77" y="131"/>
                    </a:lnTo>
                    <a:lnTo>
                      <a:pt x="44" y="131"/>
                    </a:lnTo>
                    <a:lnTo>
                      <a:pt x="77" y="164"/>
                    </a:lnTo>
                    <a:lnTo>
                      <a:pt x="77" y="174"/>
                    </a:lnTo>
                    <a:lnTo>
                      <a:pt x="33" y="185"/>
                    </a:lnTo>
                    <a:lnTo>
                      <a:pt x="0" y="207"/>
                    </a:lnTo>
                    <a:lnTo>
                      <a:pt x="33" y="229"/>
                    </a:lnTo>
                    <a:lnTo>
                      <a:pt x="55" y="240"/>
                    </a:lnTo>
                    <a:lnTo>
                      <a:pt x="77" y="240"/>
                    </a:lnTo>
                    <a:lnTo>
                      <a:pt x="109" y="272"/>
                    </a:lnTo>
                    <a:lnTo>
                      <a:pt x="109" y="294"/>
                    </a:lnTo>
                    <a:lnTo>
                      <a:pt x="109" y="272"/>
                    </a:lnTo>
                    <a:lnTo>
                      <a:pt x="153" y="251"/>
                    </a:lnTo>
                    <a:lnTo>
                      <a:pt x="174" y="240"/>
                    </a:lnTo>
                    <a:lnTo>
                      <a:pt x="164" y="207"/>
                    </a:lnTo>
                    <a:lnTo>
                      <a:pt x="153" y="185"/>
                    </a:lnTo>
                    <a:lnTo>
                      <a:pt x="142" y="164"/>
                    </a:lnTo>
                    <a:lnTo>
                      <a:pt x="153" y="142"/>
                    </a:lnTo>
                    <a:lnTo>
                      <a:pt x="196" y="131"/>
                    </a:lnTo>
                    <a:lnTo>
                      <a:pt x="207" y="164"/>
                    </a:lnTo>
                    <a:lnTo>
                      <a:pt x="218" y="207"/>
                    </a:lnTo>
                    <a:lnTo>
                      <a:pt x="229" y="240"/>
                    </a:lnTo>
                    <a:lnTo>
                      <a:pt x="272" y="229"/>
                    </a:lnTo>
                    <a:lnTo>
                      <a:pt x="283" y="240"/>
                    </a:lnTo>
                    <a:lnTo>
                      <a:pt x="272" y="272"/>
                    </a:lnTo>
                    <a:lnTo>
                      <a:pt x="305" y="316"/>
                    </a:lnTo>
                    <a:lnTo>
                      <a:pt x="316" y="316"/>
                    </a:lnTo>
                    <a:lnTo>
                      <a:pt x="348" y="327"/>
                    </a:lnTo>
                    <a:lnTo>
                      <a:pt x="392" y="349"/>
                    </a:lnTo>
                    <a:lnTo>
                      <a:pt x="403" y="349"/>
                    </a:lnTo>
                    <a:lnTo>
                      <a:pt x="435" y="359"/>
                    </a:lnTo>
                    <a:lnTo>
                      <a:pt x="457" y="381"/>
                    </a:lnTo>
                    <a:lnTo>
                      <a:pt x="468" y="425"/>
                    </a:lnTo>
                    <a:lnTo>
                      <a:pt x="468" y="436"/>
                    </a:lnTo>
                    <a:lnTo>
                      <a:pt x="512" y="425"/>
                    </a:lnTo>
                    <a:lnTo>
                      <a:pt x="555" y="425"/>
                    </a:lnTo>
                    <a:lnTo>
                      <a:pt x="599" y="446"/>
                    </a:lnTo>
                    <a:lnTo>
                      <a:pt x="631" y="457"/>
                    </a:lnTo>
                    <a:lnTo>
                      <a:pt x="664" y="501"/>
                    </a:lnTo>
                    <a:lnTo>
                      <a:pt x="675" y="523"/>
                    </a:lnTo>
                    <a:lnTo>
                      <a:pt x="696" y="533"/>
                    </a:lnTo>
                    <a:lnTo>
                      <a:pt x="718" y="533"/>
                    </a:lnTo>
                    <a:lnTo>
                      <a:pt x="740" y="566"/>
                    </a:lnTo>
                    <a:lnTo>
                      <a:pt x="751" y="577"/>
                    </a:lnTo>
                    <a:lnTo>
                      <a:pt x="762" y="610"/>
                    </a:lnTo>
                    <a:lnTo>
                      <a:pt x="773" y="642"/>
                    </a:lnTo>
                    <a:lnTo>
                      <a:pt x="794" y="653"/>
                    </a:lnTo>
                    <a:lnTo>
                      <a:pt x="805" y="642"/>
                    </a:lnTo>
                    <a:lnTo>
                      <a:pt x="838" y="620"/>
                    </a:lnTo>
                    <a:lnTo>
                      <a:pt x="870" y="620"/>
                    </a:lnTo>
                    <a:lnTo>
                      <a:pt x="914" y="631"/>
                    </a:lnTo>
                    <a:lnTo>
                      <a:pt x="947" y="642"/>
                    </a:lnTo>
                    <a:lnTo>
                      <a:pt x="936" y="675"/>
                    </a:lnTo>
                    <a:lnTo>
                      <a:pt x="957" y="707"/>
                    </a:lnTo>
                    <a:lnTo>
                      <a:pt x="990" y="686"/>
                    </a:lnTo>
                    <a:lnTo>
                      <a:pt x="1001" y="718"/>
                    </a:lnTo>
                    <a:lnTo>
                      <a:pt x="1012" y="751"/>
                    </a:lnTo>
                    <a:lnTo>
                      <a:pt x="1034" y="751"/>
                    </a:lnTo>
                    <a:lnTo>
                      <a:pt x="1055" y="794"/>
                    </a:lnTo>
                    <a:lnTo>
                      <a:pt x="1077" y="816"/>
                    </a:lnTo>
                    <a:lnTo>
                      <a:pt x="1110" y="794"/>
                    </a:lnTo>
                    <a:lnTo>
                      <a:pt x="1110" y="751"/>
                    </a:lnTo>
                    <a:lnTo>
                      <a:pt x="1131" y="794"/>
                    </a:lnTo>
                    <a:lnTo>
                      <a:pt x="1153" y="794"/>
                    </a:lnTo>
                    <a:lnTo>
                      <a:pt x="1197" y="794"/>
                    </a:lnTo>
                    <a:lnTo>
                      <a:pt x="1229" y="816"/>
                    </a:lnTo>
                    <a:lnTo>
                      <a:pt x="1240" y="827"/>
                    </a:lnTo>
                    <a:lnTo>
                      <a:pt x="1273" y="849"/>
                    </a:lnTo>
                    <a:lnTo>
                      <a:pt x="1284" y="860"/>
                    </a:lnTo>
                    <a:lnTo>
                      <a:pt x="1316" y="892"/>
                    </a:lnTo>
                    <a:lnTo>
                      <a:pt x="1316" y="903"/>
                    </a:lnTo>
                    <a:lnTo>
                      <a:pt x="1360" y="936"/>
                    </a:lnTo>
                    <a:lnTo>
                      <a:pt x="1392" y="936"/>
                    </a:lnTo>
                    <a:lnTo>
                      <a:pt x="1403" y="968"/>
                    </a:lnTo>
                    <a:lnTo>
                      <a:pt x="1392" y="1001"/>
                    </a:lnTo>
                    <a:lnTo>
                      <a:pt x="1382" y="1012"/>
                    </a:lnTo>
                    <a:lnTo>
                      <a:pt x="1392" y="1023"/>
                    </a:lnTo>
                    <a:lnTo>
                      <a:pt x="1403" y="1045"/>
                    </a:lnTo>
                    <a:lnTo>
                      <a:pt x="1425" y="1077"/>
                    </a:lnTo>
                    <a:lnTo>
                      <a:pt x="1414" y="1121"/>
                    </a:lnTo>
                    <a:lnTo>
                      <a:pt x="1436" y="1153"/>
                    </a:lnTo>
                    <a:lnTo>
                      <a:pt x="1414" y="1186"/>
                    </a:lnTo>
                    <a:lnTo>
                      <a:pt x="1436" y="1230"/>
                    </a:lnTo>
                    <a:lnTo>
                      <a:pt x="1414" y="1262"/>
                    </a:lnTo>
                    <a:lnTo>
                      <a:pt x="1403" y="1295"/>
                    </a:lnTo>
                    <a:lnTo>
                      <a:pt x="1425" y="1338"/>
                    </a:lnTo>
                    <a:lnTo>
                      <a:pt x="1436" y="1349"/>
                    </a:lnTo>
                    <a:lnTo>
                      <a:pt x="1458" y="1338"/>
                    </a:lnTo>
                    <a:lnTo>
                      <a:pt x="1479" y="1327"/>
                    </a:lnTo>
                    <a:lnTo>
                      <a:pt x="1501" y="1295"/>
                    </a:lnTo>
                    <a:lnTo>
                      <a:pt x="1512" y="1295"/>
                    </a:lnTo>
                    <a:lnTo>
                      <a:pt x="1545" y="1295"/>
                    </a:lnTo>
                    <a:lnTo>
                      <a:pt x="1512" y="1306"/>
                    </a:lnTo>
                    <a:lnTo>
                      <a:pt x="1479" y="1338"/>
                    </a:lnTo>
                    <a:lnTo>
                      <a:pt x="1512" y="1360"/>
                    </a:lnTo>
                    <a:lnTo>
                      <a:pt x="1545" y="1371"/>
                    </a:lnTo>
                    <a:lnTo>
                      <a:pt x="1556" y="1382"/>
                    </a:lnTo>
                    <a:lnTo>
                      <a:pt x="1566" y="1371"/>
                    </a:lnTo>
                    <a:lnTo>
                      <a:pt x="1599" y="1360"/>
                    </a:lnTo>
                    <a:lnTo>
                      <a:pt x="1632" y="1371"/>
                    </a:lnTo>
                    <a:lnTo>
                      <a:pt x="1653" y="1338"/>
                    </a:lnTo>
                    <a:lnTo>
                      <a:pt x="1675" y="1317"/>
                    </a:lnTo>
                    <a:lnTo>
                      <a:pt x="1686" y="1338"/>
                    </a:lnTo>
                    <a:lnTo>
                      <a:pt x="1697" y="1371"/>
                    </a:lnTo>
                    <a:lnTo>
                      <a:pt x="1719" y="1382"/>
                    </a:lnTo>
                    <a:lnTo>
                      <a:pt x="1740" y="1414"/>
                    </a:lnTo>
                    <a:lnTo>
                      <a:pt x="1751" y="1425"/>
                    </a:lnTo>
                    <a:lnTo>
                      <a:pt x="1795" y="1436"/>
                    </a:lnTo>
                    <a:lnTo>
                      <a:pt x="1838" y="1425"/>
                    </a:lnTo>
                    <a:lnTo>
                      <a:pt x="1849" y="1447"/>
                    </a:lnTo>
                    <a:lnTo>
                      <a:pt x="1871" y="1469"/>
                    </a:lnTo>
                    <a:lnTo>
                      <a:pt x="1914" y="1480"/>
                    </a:lnTo>
                    <a:lnTo>
                      <a:pt x="1925" y="1480"/>
                    </a:lnTo>
                    <a:lnTo>
                      <a:pt x="1958" y="1501"/>
                    </a:lnTo>
                    <a:lnTo>
                      <a:pt x="1958" y="1480"/>
                    </a:lnTo>
                    <a:lnTo>
                      <a:pt x="1958" y="1447"/>
                    </a:lnTo>
                    <a:lnTo>
                      <a:pt x="1958" y="1414"/>
                    </a:lnTo>
                    <a:lnTo>
                      <a:pt x="1958" y="1371"/>
                    </a:lnTo>
                    <a:lnTo>
                      <a:pt x="1958" y="1338"/>
                    </a:lnTo>
                    <a:lnTo>
                      <a:pt x="1958" y="1295"/>
                    </a:lnTo>
                    <a:lnTo>
                      <a:pt x="1958" y="1262"/>
                    </a:lnTo>
                    <a:lnTo>
                      <a:pt x="1958" y="1230"/>
                    </a:lnTo>
                    <a:lnTo>
                      <a:pt x="1958" y="1186"/>
                    </a:lnTo>
                    <a:lnTo>
                      <a:pt x="1958" y="1153"/>
                    </a:lnTo>
                    <a:lnTo>
                      <a:pt x="1958" y="1121"/>
                    </a:lnTo>
                    <a:lnTo>
                      <a:pt x="1958" y="1077"/>
                    </a:lnTo>
                    <a:lnTo>
                      <a:pt x="1958" y="1045"/>
                    </a:lnTo>
                    <a:lnTo>
                      <a:pt x="1958" y="1001"/>
                    </a:lnTo>
                    <a:lnTo>
                      <a:pt x="1958" y="968"/>
                    </a:lnTo>
                    <a:lnTo>
                      <a:pt x="1958" y="936"/>
                    </a:lnTo>
                    <a:lnTo>
                      <a:pt x="1958" y="881"/>
                    </a:lnTo>
                    <a:lnTo>
                      <a:pt x="1958" y="849"/>
                    </a:lnTo>
                    <a:lnTo>
                      <a:pt x="1958" y="827"/>
                    </a:lnTo>
                    <a:lnTo>
                      <a:pt x="1958" y="794"/>
                    </a:lnTo>
                    <a:lnTo>
                      <a:pt x="1958" y="751"/>
                    </a:lnTo>
                    <a:lnTo>
                      <a:pt x="1958" y="718"/>
                    </a:lnTo>
                    <a:lnTo>
                      <a:pt x="1958" y="664"/>
                    </a:lnTo>
                    <a:lnTo>
                      <a:pt x="1958" y="620"/>
                    </a:lnTo>
                    <a:lnTo>
                      <a:pt x="1958" y="610"/>
                    </a:lnTo>
                    <a:lnTo>
                      <a:pt x="1958" y="555"/>
                    </a:lnTo>
                    <a:lnTo>
                      <a:pt x="1958" y="533"/>
                    </a:lnTo>
                    <a:lnTo>
                      <a:pt x="1958" y="501"/>
                    </a:lnTo>
                    <a:lnTo>
                      <a:pt x="1958" y="436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9" name="Freeform 377"/>
              <p:cNvSpPr>
                <a:spLocks/>
              </p:cNvSpPr>
              <p:nvPr/>
            </p:nvSpPr>
            <p:spPr bwMode="auto">
              <a:xfrm>
                <a:off x="2001" y="1158"/>
                <a:ext cx="1958" cy="1501"/>
              </a:xfrm>
              <a:custGeom>
                <a:avLst/>
                <a:gdLst>
                  <a:gd name="T0" fmla="*/ 1871 w 1958"/>
                  <a:gd name="T1" fmla="*/ 403 h 1501"/>
                  <a:gd name="T2" fmla="*/ 1838 w 1958"/>
                  <a:gd name="T3" fmla="*/ 512 h 1501"/>
                  <a:gd name="T4" fmla="*/ 1795 w 1958"/>
                  <a:gd name="T5" fmla="*/ 588 h 1501"/>
                  <a:gd name="T6" fmla="*/ 1795 w 1958"/>
                  <a:gd name="T7" fmla="*/ 697 h 1501"/>
                  <a:gd name="T8" fmla="*/ 1740 w 1958"/>
                  <a:gd name="T9" fmla="*/ 718 h 1501"/>
                  <a:gd name="T10" fmla="*/ 1675 w 1958"/>
                  <a:gd name="T11" fmla="*/ 827 h 1501"/>
                  <a:gd name="T12" fmla="*/ 1632 w 1958"/>
                  <a:gd name="T13" fmla="*/ 892 h 1501"/>
                  <a:gd name="T14" fmla="*/ 1599 w 1958"/>
                  <a:gd name="T15" fmla="*/ 892 h 1501"/>
                  <a:gd name="T16" fmla="*/ 1534 w 1958"/>
                  <a:gd name="T17" fmla="*/ 794 h 1501"/>
                  <a:gd name="T18" fmla="*/ 1556 w 1958"/>
                  <a:gd name="T19" fmla="*/ 707 h 1501"/>
                  <a:gd name="T20" fmla="*/ 1436 w 1958"/>
                  <a:gd name="T21" fmla="*/ 729 h 1501"/>
                  <a:gd name="T22" fmla="*/ 1479 w 1958"/>
                  <a:gd name="T23" fmla="*/ 675 h 1501"/>
                  <a:gd name="T24" fmla="*/ 1436 w 1958"/>
                  <a:gd name="T25" fmla="*/ 675 h 1501"/>
                  <a:gd name="T26" fmla="*/ 1360 w 1958"/>
                  <a:gd name="T27" fmla="*/ 599 h 1501"/>
                  <a:gd name="T28" fmla="*/ 1208 w 1958"/>
                  <a:gd name="T29" fmla="*/ 566 h 1501"/>
                  <a:gd name="T30" fmla="*/ 1110 w 1958"/>
                  <a:gd name="T31" fmla="*/ 533 h 1501"/>
                  <a:gd name="T32" fmla="*/ 1034 w 1958"/>
                  <a:gd name="T33" fmla="*/ 457 h 1501"/>
                  <a:gd name="T34" fmla="*/ 957 w 1958"/>
                  <a:gd name="T35" fmla="*/ 403 h 1501"/>
                  <a:gd name="T36" fmla="*/ 1023 w 1958"/>
                  <a:gd name="T37" fmla="*/ 316 h 1501"/>
                  <a:gd name="T38" fmla="*/ 936 w 1958"/>
                  <a:gd name="T39" fmla="*/ 272 h 1501"/>
                  <a:gd name="T40" fmla="*/ 838 w 1958"/>
                  <a:gd name="T41" fmla="*/ 349 h 1501"/>
                  <a:gd name="T42" fmla="*/ 718 w 1958"/>
                  <a:gd name="T43" fmla="*/ 305 h 1501"/>
                  <a:gd name="T44" fmla="*/ 599 w 1958"/>
                  <a:gd name="T45" fmla="*/ 240 h 1501"/>
                  <a:gd name="T46" fmla="*/ 512 w 1958"/>
                  <a:gd name="T47" fmla="*/ 196 h 1501"/>
                  <a:gd name="T48" fmla="*/ 392 w 1958"/>
                  <a:gd name="T49" fmla="*/ 153 h 1501"/>
                  <a:gd name="T50" fmla="*/ 338 w 1958"/>
                  <a:gd name="T51" fmla="*/ 55 h 1501"/>
                  <a:gd name="T52" fmla="*/ 251 w 1958"/>
                  <a:gd name="T53" fmla="*/ 22 h 1501"/>
                  <a:gd name="T54" fmla="*/ 153 w 1958"/>
                  <a:gd name="T55" fmla="*/ 87 h 1501"/>
                  <a:gd name="T56" fmla="*/ 44 w 1958"/>
                  <a:gd name="T57" fmla="*/ 131 h 1501"/>
                  <a:gd name="T58" fmla="*/ 33 w 1958"/>
                  <a:gd name="T59" fmla="*/ 185 h 1501"/>
                  <a:gd name="T60" fmla="*/ 77 w 1958"/>
                  <a:gd name="T61" fmla="*/ 240 h 1501"/>
                  <a:gd name="T62" fmla="*/ 153 w 1958"/>
                  <a:gd name="T63" fmla="*/ 251 h 1501"/>
                  <a:gd name="T64" fmla="*/ 142 w 1958"/>
                  <a:gd name="T65" fmla="*/ 164 h 1501"/>
                  <a:gd name="T66" fmla="*/ 218 w 1958"/>
                  <a:gd name="T67" fmla="*/ 207 h 1501"/>
                  <a:gd name="T68" fmla="*/ 272 w 1958"/>
                  <a:gd name="T69" fmla="*/ 272 h 1501"/>
                  <a:gd name="T70" fmla="*/ 392 w 1958"/>
                  <a:gd name="T71" fmla="*/ 349 h 1501"/>
                  <a:gd name="T72" fmla="*/ 468 w 1958"/>
                  <a:gd name="T73" fmla="*/ 425 h 1501"/>
                  <a:gd name="T74" fmla="*/ 599 w 1958"/>
                  <a:gd name="T75" fmla="*/ 446 h 1501"/>
                  <a:gd name="T76" fmla="*/ 675 w 1958"/>
                  <a:gd name="T77" fmla="*/ 523 h 1501"/>
                  <a:gd name="T78" fmla="*/ 751 w 1958"/>
                  <a:gd name="T79" fmla="*/ 577 h 1501"/>
                  <a:gd name="T80" fmla="*/ 805 w 1958"/>
                  <a:gd name="T81" fmla="*/ 642 h 1501"/>
                  <a:gd name="T82" fmla="*/ 947 w 1958"/>
                  <a:gd name="T83" fmla="*/ 642 h 1501"/>
                  <a:gd name="T84" fmla="*/ 1001 w 1958"/>
                  <a:gd name="T85" fmla="*/ 718 h 1501"/>
                  <a:gd name="T86" fmla="*/ 1077 w 1958"/>
                  <a:gd name="T87" fmla="*/ 816 h 1501"/>
                  <a:gd name="T88" fmla="*/ 1153 w 1958"/>
                  <a:gd name="T89" fmla="*/ 794 h 1501"/>
                  <a:gd name="T90" fmla="*/ 1273 w 1958"/>
                  <a:gd name="T91" fmla="*/ 849 h 1501"/>
                  <a:gd name="T92" fmla="*/ 1360 w 1958"/>
                  <a:gd name="T93" fmla="*/ 936 h 1501"/>
                  <a:gd name="T94" fmla="*/ 1392 w 1958"/>
                  <a:gd name="T95" fmla="*/ 1001 h 1501"/>
                  <a:gd name="T96" fmla="*/ 1425 w 1958"/>
                  <a:gd name="T97" fmla="*/ 1077 h 1501"/>
                  <a:gd name="T98" fmla="*/ 1436 w 1958"/>
                  <a:gd name="T99" fmla="*/ 1230 h 1501"/>
                  <a:gd name="T100" fmla="*/ 1436 w 1958"/>
                  <a:gd name="T101" fmla="*/ 1349 h 1501"/>
                  <a:gd name="T102" fmla="*/ 1512 w 1958"/>
                  <a:gd name="T103" fmla="*/ 1295 h 1501"/>
                  <a:gd name="T104" fmla="*/ 1512 w 1958"/>
                  <a:gd name="T105" fmla="*/ 1360 h 1501"/>
                  <a:gd name="T106" fmla="*/ 1599 w 1958"/>
                  <a:gd name="T107" fmla="*/ 1360 h 1501"/>
                  <a:gd name="T108" fmla="*/ 1653 w 1958"/>
                  <a:gd name="T109" fmla="*/ 1338 h 1501"/>
                  <a:gd name="T110" fmla="*/ 1719 w 1958"/>
                  <a:gd name="T111" fmla="*/ 1382 h 1501"/>
                  <a:gd name="T112" fmla="*/ 1838 w 1958"/>
                  <a:gd name="T113" fmla="*/ 1425 h 1501"/>
                  <a:gd name="T114" fmla="*/ 1925 w 1958"/>
                  <a:gd name="T115" fmla="*/ 1480 h 15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58"/>
                  <a:gd name="T175" fmla="*/ 0 h 1501"/>
                  <a:gd name="T176" fmla="*/ 1958 w 1958"/>
                  <a:gd name="T177" fmla="*/ 1501 h 15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58" h="1501">
                    <a:moveTo>
                      <a:pt x="1958" y="436"/>
                    </a:moveTo>
                    <a:lnTo>
                      <a:pt x="1914" y="436"/>
                    </a:lnTo>
                    <a:lnTo>
                      <a:pt x="1904" y="425"/>
                    </a:lnTo>
                    <a:lnTo>
                      <a:pt x="1871" y="403"/>
                    </a:lnTo>
                    <a:lnTo>
                      <a:pt x="1849" y="425"/>
                    </a:lnTo>
                    <a:lnTo>
                      <a:pt x="1849" y="457"/>
                    </a:lnTo>
                    <a:lnTo>
                      <a:pt x="1849" y="501"/>
                    </a:lnTo>
                    <a:lnTo>
                      <a:pt x="1838" y="512"/>
                    </a:lnTo>
                    <a:lnTo>
                      <a:pt x="1806" y="533"/>
                    </a:lnTo>
                    <a:lnTo>
                      <a:pt x="1795" y="544"/>
                    </a:lnTo>
                    <a:lnTo>
                      <a:pt x="1773" y="566"/>
                    </a:lnTo>
                    <a:lnTo>
                      <a:pt x="1795" y="588"/>
                    </a:lnTo>
                    <a:lnTo>
                      <a:pt x="1806" y="610"/>
                    </a:lnTo>
                    <a:lnTo>
                      <a:pt x="1806" y="642"/>
                    </a:lnTo>
                    <a:lnTo>
                      <a:pt x="1817" y="675"/>
                    </a:lnTo>
                    <a:lnTo>
                      <a:pt x="1795" y="697"/>
                    </a:lnTo>
                    <a:lnTo>
                      <a:pt x="1773" y="675"/>
                    </a:lnTo>
                    <a:lnTo>
                      <a:pt x="1751" y="664"/>
                    </a:lnTo>
                    <a:lnTo>
                      <a:pt x="1740" y="675"/>
                    </a:lnTo>
                    <a:lnTo>
                      <a:pt x="1740" y="718"/>
                    </a:lnTo>
                    <a:lnTo>
                      <a:pt x="1740" y="751"/>
                    </a:lnTo>
                    <a:lnTo>
                      <a:pt x="1719" y="784"/>
                    </a:lnTo>
                    <a:lnTo>
                      <a:pt x="1708" y="794"/>
                    </a:lnTo>
                    <a:lnTo>
                      <a:pt x="1675" y="827"/>
                    </a:lnTo>
                    <a:lnTo>
                      <a:pt x="1632" y="860"/>
                    </a:lnTo>
                    <a:lnTo>
                      <a:pt x="1632" y="892"/>
                    </a:lnTo>
                    <a:lnTo>
                      <a:pt x="1632" y="903"/>
                    </a:lnTo>
                    <a:lnTo>
                      <a:pt x="1599" y="892"/>
                    </a:lnTo>
                    <a:lnTo>
                      <a:pt x="1566" y="860"/>
                    </a:lnTo>
                    <a:lnTo>
                      <a:pt x="1556" y="827"/>
                    </a:lnTo>
                    <a:lnTo>
                      <a:pt x="1556" y="805"/>
                    </a:lnTo>
                    <a:lnTo>
                      <a:pt x="1534" y="794"/>
                    </a:lnTo>
                    <a:lnTo>
                      <a:pt x="1523" y="751"/>
                    </a:lnTo>
                    <a:lnTo>
                      <a:pt x="1556" y="729"/>
                    </a:lnTo>
                    <a:lnTo>
                      <a:pt x="1566" y="718"/>
                    </a:lnTo>
                    <a:lnTo>
                      <a:pt x="1556" y="707"/>
                    </a:lnTo>
                    <a:lnTo>
                      <a:pt x="1512" y="718"/>
                    </a:lnTo>
                    <a:lnTo>
                      <a:pt x="1479" y="729"/>
                    </a:lnTo>
                    <a:lnTo>
                      <a:pt x="1436" y="729"/>
                    </a:lnTo>
                    <a:lnTo>
                      <a:pt x="1425" y="718"/>
                    </a:lnTo>
                    <a:lnTo>
                      <a:pt x="1436" y="707"/>
                    </a:lnTo>
                    <a:lnTo>
                      <a:pt x="1479" y="697"/>
                    </a:lnTo>
                    <a:lnTo>
                      <a:pt x="1479" y="675"/>
                    </a:lnTo>
                    <a:lnTo>
                      <a:pt x="1479" y="642"/>
                    </a:lnTo>
                    <a:lnTo>
                      <a:pt x="1479" y="631"/>
                    </a:lnTo>
                    <a:lnTo>
                      <a:pt x="1469" y="642"/>
                    </a:lnTo>
                    <a:lnTo>
                      <a:pt x="1436" y="675"/>
                    </a:lnTo>
                    <a:lnTo>
                      <a:pt x="1403" y="642"/>
                    </a:lnTo>
                    <a:lnTo>
                      <a:pt x="1392" y="642"/>
                    </a:lnTo>
                    <a:lnTo>
                      <a:pt x="1360" y="610"/>
                    </a:lnTo>
                    <a:lnTo>
                      <a:pt x="1360" y="599"/>
                    </a:lnTo>
                    <a:lnTo>
                      <a:pt x="1316" y="599"/>
                    </a:lnTo>
                    <a:lnTo>
                      <a:pt x="1273" y="599"/>
                    </a:lnTo>
                    <a:lnTo>
                      <a:pt x="1229" y="599"/>
                    </a:lnTo>
                    <a:lnTo>
                      <a:pt x="1208" y="566"/>
                    </a:lnTo>
                    <a:lnTo>
                      <a:pt x="1197" y="566"/>
                    </a:lnTo>
                    <a:lnTo>
                      <a:pt x="1153" y="555"/>
                    </a:lnTo>
                    <a:lnTo>
                      <a:pt x="1121" y="533"/>
                    </a:lnTo>
                    <a:lnTo>
                      <a:pt x="1110" y="533"/>
                    </a:lnTo>
                    <a:lnTo>
                      <a:pt x="1077" y="501"/>
                    </a:lnTo>
                    <a:lnTo>
                      <a:pt x="1077" y="490"/>
                    </a:lnTo>
                    <a:lnTo>
                      <a:pt x="1044" y="457"/>
                    </a:lnTo>
                    <a:lnTo>
                      <a:pt x="1034" y="457"/>
                    </a:lnTo>
                    <a:lnTo>
                      <a:pt x="990" y="457"/>
                    </a:lnTo>
                    <a:lnTo>
                      <a:pt x="957" y="457"/>
                    </a:lnTo>
                    <a:lnTo>
                      <a:pt x="925" y="425"/>
                    </a:lnTo>
                    <a:lnTo>
                      <a:pt x="957" y="403"/>
                    </a:lnTo>
                    <a:lnTo>
                      <a:pt x="968" y="381"/>
                    </a:lnTo>
                    <a:lnTo>
                      <a:pt x="990" y="370"/>
                    </a:lnTo>
                    <a:lnTo>
                      <a:pt x="1012" y="349"/>
                    </a:lnTo>
                    <a:lnTo>
                      <a:pt x="1023" y="316"/>
                    </a:lnTo>
                    <a:lnTo>
                      <a:pt x="1023" y="272"/>
                    </a:lnTo>
                    <a:lnTo>
                      <a:pt x="990" y="251"/>
                    </a:lnTo>
                    <a:lnTo>
                      <a:pt x="957" y="251"/>
                    </a:lnTo>
                    <a:lnTo>
                      <a:pt x="936" y="272"/>
                    </a:lnTo>
                    <a:lnTo>
                      <a:pt x="914" y="294"/>
                    </a:lnTo>
                    <a:lnTo>
                      <a:pt x="892" y="316"/>
                    </a:lnTo>
                    <a:lnTo>
                      <a:pt x="870" y="338"/>
                    </a:lnTo>
                    <a:lnTo>
                      <a:pt x="838" y="349"/>
                    </a:lnTo>
                    <a:lnTo>
                      <a:pt x="794" y="349"/>
                    </a:lnTo>
                    <a:lnTo>
                      <a:pt x="762" y="316"/>
                    </a:lnTo>
                    <a:lnTo>
                      <a:pt x="751" y="305"/>
                    </a:lnTo>
                    <a:lnTo>
                      <a:pt x="718" y="305"/>
                    </a:lnTo>
                    <a:lnTo>
                      <a:pt x="675" y="272"/>
                    </a:lnTo>
                    <a:lnTo>
                      <a:pt x="631" y="272"/>
                    </a:lnTo>
                    <a:lnTo>
                      <a:pt x="599" y="240"/>
                    </a:lnTo>
                    <a:lnTo>
                      <a:pt x="555" y="240"/>
                    </a:lnTo>
                    <a:lnTo>
                      <a:pt x="522" y="207"/>
                    </a:lnTo>
                    <a:lnTo>
                      <a:pt x="512" y="196"/>
                    </a:lnTo>
                    <a:lnTo>
                      <a:pt x="468" y="196"/>
                    </a:lnTo>
                    <a:lnTo>
                      <a:pt x="446" y="164"/>
                    </a:lnTo>
                    <a:lnTo>
                      <a:pt x="435" y="153"/>
                    </a:lnTo>
                    <a:lnTo>
                      <a:pt x="392" y="153"/>
                    </a:lnTo>
                    <a:lnTo>
                      <a:pt x="370" y="131"/>
                    </a:lnTo>
                    <a:lnTo>
                      <a:pt x="370" y="98"/>
                    </a:lnTo>
                    <a:lnTo>
                      <a:pt x="348" y="77"/>
                    </a:lnTo>
                    <a:lnTo>
                      <a:pt x="338" y="55"/>
                    </a:lnTo>
                    <a:lnTo>
                      <a:pt x="338" y="22"/>
                    </a:lnTo>
                    <a:lnTo>
                      <a:pt x="316" y="0"/>
                    </a:lnTo>
                    <a:lnTo>
                      <a:pt x="272" y="0"/>
                    </a:lnTo>
                    <a:lnTo>
                      <a:pt x="251" y="22"/>
                    </a:lnTo>
                    <a:lnTo>
                      <a:pt x="229" y="44"/>
                    </a:lnTo>
                    <a:lnTo>
                      <a:pt x="196" y="44"/>
                    </a:lnTo>
                    <a:lnTo>
                      <a:pt x="174" y="55"/>
                    </a:lnTo>
                    <a:lnTo>
                      <a:pt x="153" y="87"/>
                    </a:lnTo>
                    <a:lnTo>
                      <a:pt x="109" y="87"/>
                    </a:lnTo>
                    <a:lnTo>
                      <a:pt x="109" y="98"/>
                    </a:lnTo>
                    <a:lnTo>
                      <a:pt x="77" y="131"/>
                    </a:lnTo>
                    <a:lnTo>
                      <a:pt x="44" y="131"/>
                    </a:lnTo>
                    <a:lnTo>
                      <a:pt x="77" y="164"/>
                    </a:lnTo>
                    <a:lnTo>
                      <a:pt x="77" y="174"/>
                    </a:lnTo>
                    <a:lnTo>
                      <a:pt x="33" y="185"/>
                    </a:lnTo>
                    <a:lnTo>
                      <a:pt x="0" y="207"/>
                    </a:lnTo>
                    <a:lnTo>
                      <a:pt x="33" y="229"/>
                    </a:lnTo>
                    <a:lnTo>
                      <a:pt x="55" y="240"/>
                    </a:lnTo>
                    <a:lnTo>
                      <a:pt x="77" y="240"/>
                    </a:lnTo>
                    <a:lnTo>
                      <a:pt x="109" y="272"/>
                    </a:lnTo>
                    <a:lnTo>
                      <a:pt x="109" y="294"/>
                    </a:lnTo>
                    <a:lnTo>
                      <a:pt x="109" y="272"/>
                    </a:lnTo>
                    <a:lnTo>
                      <a:pt x="153" y="251"/>
                    </a:lnTo>
                    <a:lnTo>
                      <a:pt x="174" y="240"/>
                    </a:lnTo>
                    <a:lnTo>
                      <a:pt x="164" y="207"/>
                    </a:lnTo>
                    <a:lnTo>
                      <a:pt x="153" y="185"/>
                    </a:lnTo>
                    <a:lnTo>
                      <a:pt x="142" y="164"/>
                    </a:lnTo>
                    <a:lnTo>
                      <a:pt x="153" y="142"/>
                    </a:lnTo>
                    <a:lnTo>
                      <a:pt x="196" y="131"/>
                    </a:lnTo>
                    <a:lnTo>
                      <a:pt x="207" y="164"/>
                    </a:lnTo>
                    <a:lnTo>
                      <a:pt x="218" y="207"/>
                    </a:lnTo>
                    <a:lnTo>
                      <a:pt x="229" y="240"/>
                    </a:lnTo>
                    <a:lnTo>
                      <a:pt x="272" y="229"/>
                    </a:lnTo>
                    <a:lnTo>
                      <a:pt x="283" y="240"/>
                    </a:lnTo>
                    <a:lnTo>
                      <a:pt x="272" y="272"/>
                    </a:lnTo>
                    <a:lnTo>
                      <a:pt x="305" y="316"/>
                    </a:lnTo>
                    <a:lnTo>
                      <a:pt x="316" y="316"/>
                    </a:lnTo>
                    <a:lnTo>
                      <a:pt x="348" y="327"/>
                    </a:lnTo>
                    <a:lnTo>
                      <a:pt x="392" y="349"/>
                    </a:lnTo>
                    <a:lnTo>
                      <a:pt x="403" y="349"/>
                    </a:lnTo>
                    <a:lnTo>
                      <a:pt x="435" y="359"/>
                    </a:lnTo>
                    <a:lnTo>
                      <a:pt x="457" y="381"/>
                    </a:lnTo>
                    <a:lnTo>
                      <a:pt x="468" y="425"/>
                    </a:lnTo>
                    <a:lnTo>
                      <a:pt x="468" y="436"/>
                    </a:lnTo>
                    <a:lnTo>
                      <a:pt x="512" y="425"/>
                    </a:lnTo>
                    <a:lnTo>
                      <a:pt x="555" y="425"/>
                    </a:lnTo>
                    <a:lnTo>
                      <a:pt x="599" y="446"/>
                    </a:lnTo>
                    <a:lnTo>
                      <a:pt x="631" y="457"/>
                    </a:lnTo>
                    <a:lnTo>
                      <a:pt x="664" y="501"/>
                    </a:lnTo>
                    <a:lnTo>
                      <a:pt x="675" y="523"/>
                    </a:lnTo>
                    <a:lnTo>
                      <a:pt x="696" y="533"/>
                    </a:lnTo>
                    <a:lnTo>
                      <a:pt x="718" y="533"/>
                    </a:lnTo>
                    <a:lnTo>
                      <a:pt x="740" y="566"/>
                    </a:lnTo>
                    <a:lnTo>
                      <a:pt x="751" y="577"/>
                    </a:lnTo>
                    <a:lnTo>
                      <a:pt x="762" y="610"/>
                    </a:lnTo>
                    <a:lnTo>
                      <a:pt x="773" y="642"/>
                    </a:lnTo>
                    <a:lnTo>
                      <a:pt x="794" y="653"/>
                    </a:lnTo>
                    <a:lnTo>
                      <a:pt x="805" y="642"/>
                    </a:lnTo>
                    <a:lnTo>
                      <a:pt x="838" y="620"/>
                    </a:lnTo>
                    <a:lnTo>
                      <a:pt x="870" y="620"/>
                    </a:lnTo>
                    <a:lnTo>
                      <a:pt x="914" y="631"/>
                    </a:lnTo>
                    <a:lnTo>
                      <a:pt x="947" y="642"/>
                    </a:lnTo>
                    <a:lnTo>
                      <a:pt x="936" y="675"/>
                    </a:lnTo>
                    <a:lnTo>
                      <a:pt x="957" y="707"/>
                    </a:lnTo>
                    <a:lnTo>
                      <a:pt x="990" y="686"/>
                    </a:lnTo>
                    <a:lnTo>
                      <a:pt x="1001" y="718"/>
                    </a:lnTo>
                    <a:lnTo>
                      <a:pt x="1012" y="751"/>
                    </a:lnTo>
                    <a:lnTo>
                      <a:pt x="1034" y="751"/>
                    </a:lnTo>
                    <a:lnTo>
                      <a:pt x="1055" y="794"/>
                    </a:lnTo>
                    <a:lnTo>
                      <a:pt x="1077" y="816"/>
                    </a:lnTo>
                    <a:lnTo>
                      <a:pt x="1110" y="794"/>
                    </a:lnTo>
                    <a:lnTo>
                      <a:pt x="1110" y="751"/>
                    </a:lnTo>
                    <a:lnTo>
                      <a:pt x="1131" y="794"/>
                    </a:lnTo>
                    <a:lnTo>
                      <a:pt x="1153" y="794"/>
                    </a:lnTo>
                    <a:lnTo>
                      <a:pt x="1197" y="794"/>
                    </a:lnTo>
                    <a:lnTo>
                      <a:pt x="1229" y="816"/>
                    </a:lnTo>
                    <a:lnTo>
                      <a:pt x="1240" y="827"/>
                    </a:lnTo>
                    <a:lnTo>
                      <a:pt x="1273" y="849"/>
                    </a:lnTo>
                    <a:lnTo>
                      <a:pt x="1284" y="860"/>
                    </a:lnTo>
                    <a:lnTo>
                      <a:pt x="1316" y="892"/>
                    </a:lnTo>
                    <a:lnTo>
                      <a:pt x="1316" y="903"/>
                    </a:lnTo>
                    <a:lnTo>
                      <a:pt x="1360" y="936"/>
                    </a:lnTo>
                    <a:lnTo>
                      <a:pt x="1392" y="936"/>
                    </a:lnTo>
                    <a:lnTo>
                      <a:pt x="1403" y="968"/>
                    </a:lnTo>
                    <a:lnTo>
                      <a:pt x="1392" y="1001"/>
                    </a:lnTo>
                    <a:lnTo>
                      <a:pt x="1382" y="1012"/>
                    </a:lnTo>
                    <a:lnTo>
                      <a:pt x="1392" y="1023"/>
                    </a:lnTo>
                    <a:lnTo>
                      <a:pt x="1403" y="1045"/>
                    </a:lnTo>
                    <a:lnTo>
                      <a:pt x="1425" y="1077"/>
                    </a:lnTo>
                    <a:lnTo>
                      <a:pt x="1414" y="1121"/>
                    </a:lnTo>
                    <a:lnTo>
                      <a:pt x="1436" y="1153"/>
                    </a:lnTo>
                    <a:lnTo>
                      <a:pt x="1414" y="1186"/>
                    </a:lnTo>
                    <a:lnTo>
                      <a:pt x="1436" y="1230"/>
                    </a:lnTo>
                    <a:lnTo>
                      <a:pt x="1414" y="1262"/>
                    </a:lnTo>
                    <a:lnTo>
                      <a:pt x="1403" y="1295"/>
                    </a:lnTo>
                    <a:lnTo>
                      <a:pt x="1425" y="1338"/>
                    </a:lnTo>
                    <a:lnTo>
                      <a:pt x="1436" y="1349"/>
                    </a:lnTo>
                    <a:lnTo>
                      <a:pt x="1458" y="1338"/>
                    </a:lnTo>
                    <a:lnTo>
                      <a:pt x="1479" y="1327"/>
                    </a:lnTo>
                    <a:lnTo>
                      <a:pt x="1501" y="1295"/>
                    </a:lnTo>
                    <a:lnTo>
                      <a:pt x="1512" y="1295"/>
                    </a:lnTo>
                    <a:lnTo>
                      <a:pt x="1545" y="1295"/>
                    </a:lnTo>
                    <a:lnTo>
                      <a:pt x="1512" y="1306"/>
                    </a:lnTo>
                    <a:lnTo>
                      <a:pt x="1479" y="1338"/>
                    </a:lnTo>
                    <a:lnTo>
                      <a:pt x="1512" y="1360"/>
                    </a:lnTo>
                    <a:lnTo>
                      <a:pt x="1545" y="1371"/>
                    </a:lnTo>
                    <a:lnTo>
                      <a:pt x="1556" y="1382"/>
                    </a:lnTo>
                    <a:lnTo>
                      <a:pt x="1566" y="1371"/>
                    </a:lnTo>
                    <a:lnTo>
                      <a:pt x="1599" y="1360"/>
                    </a:lnTo>
                    <a:lnTo>
                      <a:pt x="1632" y="1371"/>
                    </a:lnTo>
                    <a:lnTo>
                      <a:pt x="1653" y="1338"/>
                    </a:lnTo>
                    <a:lnTo>
                      <a:pt x="1675" y="1317"/>
                    </a:lnTo>
                    <a:lnTo>
                      <a:pt x="1686" y="1338"/>
                    </a:lnTo>
                    <a:lnTo>
                      <a:pt x="1697" y="1371"/>
                    </a:lnTo>
                    <a:lnTo>
                      <a:pt x="1719" y="1382"/>
                    </a:lnTo>
                    <a:lnTo>
                      <a:pt x="1740" y="1414"/>
                    </a:lnTo>
                    <a:lnTo>
                      <a:pt x="1751" y="1425"/>
                    </a:lnTo>
                    <a:lnTo>
                      <a:pt x="1795" y="1436"/>
                    </a:lnTo>
                    <a:lnTo>
                      <a:pt x="1838" y="1425"/>
                    </a:lnTo>
                    <a:lnTo>
                      <a:pt x="1849" y="1447"/>
                    </a:lnTo>
                    <a:lnTo>
                      <a:pt x="1871" y="1469"/>
                    </a:lnTo>
                    <a:lnTo>
                      <a:pt x="1914" y="1480"/>
                    </a:lnTo>
                    <a:lnTo>
                      <a:pt x="1925" y="1480"/>
                    </a:lnTo>
                    <a:lnTo>
                      <a:pt x="1958" y="150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0" name="Freeform 378"/>
              <p:cNvSpPr>
                <a:spLocks/>
              </p:cNvSpPr>
              <p:nvPr/>
            </p:nvSpPr>
            <p:spPr bwMode="auto">
              <a:xfrm>
                <a:off x="2730" y="1409"/>
                <a:ext cx="1229" cy="1185"/>
              </a:xfrm>
              <a:custGeom>
                <a:avLst/>
                <a:gdLst>
                  <a:gd name="T0" fmla="*/ 1164 w 1229"/>
                  <a:gd name="T1" fmla="*/ 174 h 1185"/>
                  <a:gd name="T2" fmla="*/ 1120 w 1229"/>
                  <a:gd name="T3" fmla="*/ 206 h 1185"/>
                  <a:gd name="T4" fmla="*/ 1088 w 1229"/>
                  <a:gd name="T5" fmla="*/ 282 h 1185"/>
                  <a:gd name="T6" fmla="*/ 1066 w 1229"/>
                  <a:gd name="T7" fmla="*/ 337 h 1185"/>
                  <a:gd name="T8" fmla="*/ 1088 w 1229"/>
                  <a:gd name="T9" fmla="*/ 424 h 1185"/>
                  <a:gd name="T10" fmla="*/ 1022 w 1229"/>
                  <a:gd name="T11" fmla="*/ 413 h 1185"/>
                  <a:gd name="T12" fmla="*/ 1011 w 1229"/>
                  <a:gd name="T13" fmla="*/ 500 h 1185"/>
                  <a:gd name="T14" fmla="*/ 957 w 1229"/>
                  <a:gd name="T15" fmla="*/ 576 h 1185"/>
                  <a:gd name="T16" fmla="*/ 924 w 1229"/>
                  <a:gd name="T17" fmla="*/ 652 h 1185"/>
                  <a:gd name="T18" fmla="*/ 870 w 1229"/>
                  <a:gd name="T19" fmla="*/ 641 h 1185"/>
                  <a:gd name="T20" fmla="*/ 827 w 1229"/>
                  <a:gd name="T21" fmla="*/ 565 h 1185"/>
                  <a:gd name="T22" fmla="*/ 783 w 1229"/>
                  <a:gd name="T23" fmla="*/ 511 h 1185"/>
                  <a:gd name="T24" fmla="*/ 750 w 1229"/>
                  <a:gd name="T25" fmla="*/ 500 h 1185"/>
                  <a:gd name="T26" fmla="*/ 707 w 1229"/>
                  <a:gd name="T27" fmla="*/ 500 h 1185"/>
                  <a:gd name="T28" fmla="*/ 750 w 1229"/>
                  <a:gd name="T29" fmla="*/ 435 h 1185"/>
                  <a:gd name="T30" fmla="*/ 750 w 1229"/>
                  <a:gd name="T31" fmla="*/ 391 h 1185"/>
                  <a:gd name="T32" fmla="*/ 663 w 1229"/>
                  <a:gd name="T33" fmla="*/ 391 h 1185"/>
                  <a:gd name="T34" fmla="*/ 631 w 1229"/>
                  <a:gd name="T35" fmla="*/ 348 h 1185"/>
                  <a:gd name="T36" fmla="*/ 500 w 1229"/>
                  <a:gd name="T37" fmla="*/ 348 h 1185"/>
                  <a:gd name="T38" fmla="*/ 424 w 1229"/>
                  <a:gd name="T39" fmla="*/ 304 h 1185"/>
                  <a:gd name="T40" fmla="*/ 348 w 1229"/>
                  <a:gd name="T41" fmla="*/ 250 h 1185"/>
                  <a:gd name="T42" fmla="*/ 305 w 1229"/>
                  <a:gd name="T43" fmla="*/ 261 h 1185"/>
                  <a:gd name="T44" fmla="*/ 305 w 1229"/>
                  <a:gd name="T45" fmla="*/ 206 h 1185"/>
                  <a:gd name="T46" fmla="*/ 228 w 1229"/>
                  <a:gd name="T47" fmla="*/ 206 h 1185"/>
                  <a:gd name="T48" fmla="*/ 239 w 1229"/>
                  <a:gd name="T49" fmla="*/ 130 h 1185"/>
                  <a:gd name="T50" fmla="*/ 283 w 1229"/>
                  <a:gd name="T51" fmla="*/ 65 h 1185"/>
                  <a:gd name="T52" fmla="*/ 228 w 1229"/>
                  <a:gd name="T53" fmla="*/ 0 h 1185"/>
                  <a:gd name="T54" fmla="*/ 163 w 1229"/>
                  <a:gd name="T55" fmla="*/ 65 h 1185"/>
                  <a:gd name="T56" fmla="*/ 98 w 1229"/>
                  <a:gd name="T57" fmla="*/ 98 h 1185"/>
                  <a:gd name="T58" fmla="*/ 33 w 1229"/>
                  <a:gd name="T59" fmla="*/ 174 h 1185"/>
                  <a:gd name="T60" fmla="*/ 22 w 1229"/>
                  <a:gd name="T61" fmla="*/ 239 h 1185"/>
                  <a:gd name="T62" fmla="*/ 109 w 1229"/>
                  <a:gd name="T63" fmla="*/ 250 h 1185"/>
                  <a:gd name="T64" fmla="*/ 185 w 1229"/>
                  <a:gd name="T65" fmla="*/ 293 h 1185"/>
                  <a:gd name="T66" fmla="*/ 250 w 1229"/>
                  <a:gd name="T67" fmla="*/ 359 h 1185"/>
                  <a:gd name="T68" fmla="*/ 315 w 1229"/>
                  <a:gd name="T69" fmla="*/ 391 h 1185"/>
                  <a:gd name="T70" fmla="*/ 402 w 1229"/>
                  <a:gd name="T71" fmla="*/ 424 h 1185"/>
                  <a:gd name="T72" fmla="*/ 468 w 1229"/>
                  <a:gd name="T73" fmla="*/ 467 h 1185"/>
                  <a:gd name="T74" fmla="*/ 511 w 1229"/>
                  <a:gd name="T75" fmla="*/ 467 h 1185"/>
                  <a:gd name="T76" fmla="*/ 587 w 1229"/>
                  <a:gd name="T77" fmla="*/ 456 h 1185"/>
                  <a:gd name="T78" fmla="*/ 555 w 1229"/>
                  <a:gd name="T79" fmla="*/ 500 h 1185"/>
                  <a:gd name="T80" fmla="*/ 609 w 1229"/>
                  <a:gd name="T81" fmla="*/ 576 h 1185"/>
                  <a:gd name="T82" fmla="*/ 663 w 1229"/>
                  <a:gd name="T83" fmla="*/ 565 h 1185"/>
                  <a:gd name="T84" fmla="*/ 685 w 1229"/>
                  <a:gd name="T85" fmla="*/ 652 h 1185"/>
                  <a:gd name="T86" fmla="*/ 707 w 1229"/>
                  <a:gd name="T87" fmla="*/ 761 h 1185"/>
                  <a:gd name="T88" fmla="*/ 750 w 1229"/>
                  <a:gd name="T89" fmla="*/ 826 h 1185"/>
                  <a:gd name="T90" fmla="*/ 794 w 1229"/>
                  <a:gd name="T91" fmla="*/ 870 h 1185"/>
                  <a:gd name="T92" fmla="*/ 827 w 1229"/>
                  <a:gd name="T93" fmla="*/ 946 h 1185"/>
                  <a:gd name="T94" fmla="*/ 870 w 1229"/>
                  <a:gd name="T95" fmla="*/ 979 h 1185"/>
                  <a:gd name="T96" fmla="*/ 924 w 1229"/>
                  <a:gd name="T97" fmla="*/ 1011 h 1185"/>
                  <a:gd name="T98" fmla="*/ 990 w 1229"/>
                  <a:gd name="T99" fmla="*/ 1055 h 1185"/>
                  <a:gd name="T100" fmla="*/ 1066 w 1229"/>
                  <a:gd name="T101" fmla="*/ 1120 h 1185"/>
                  <a:gd name="T102" fmla="*/ 1142 w 1229"/>
                  <a:gd name="T103" fmla="*/ 1142 h 1185"/>
                  <a:gd name="T104" fmla="*/ 1229 w 1229"/>
                  <a:gd name="T105" fmla="*/ 1185 h 1185"/>
                  <a:gd name="T106" fmla="*/ 1229 w 1229"/>
                  <a:gd name="T107" fmla="*/ 1087 h 1185"/>
                  <a:gd name="T108" fmla="*/ 1229 w 1229"/>
                  <a:gd name="T109" fmla="*/ 979 h 1185"/>
                  <a:gd name="T110" fmla="*/ 1229 w 1229"/>
                  <a:gd name="T111" fmla="*/ 870 h 1185"/>
                  <a:gd name="T112" fmla="*/ 1229 w 1229"/>
                  <a:gd name="T113" fmla="*/ 750 h 1185"/>
                  <a:gd name="T114" fmla="*/ 1229 w 1229"/>
                  <a:gd name="T115" fmla="*/ 620 h 1185"/>
                  <a:gd name="T116" fmla="*/ 1229 w 1229"/>
                  <a:gd name="T117" fmla="*/ 543 h 1185"/>
                  <a:gd name="T118" fmla="*/ 1229 w 1229"/>
                  <a:gd name="T119" fmla="*/ 413 h 1185"/>
                  <a:gd name="T120" fmla="*/ 1229 w 1229"/>
                  <a:gd name="T121" fmla="*/ 304 h 1185"/>
                  <a:gd name="T122" fmla="*/ 1229 w 1229"/>
                  <a:gd name="T123" fmla="*/ 185 h 11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9"/>
                  <a:gd name="T187" fmla="*/ 0 h 1185"/>
                  <a:gd name="T188" fmla="*/ 1229 w 1229"/>
                  <a:gd name="T189" fmla="*/ 1185 h 11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9" h="1185">
                    <a:moveTo>
                      <a:pt x="1229" y="185"/>
                    </a:moveTo>
                    <a:lnTo>
                      <a:pt x="1185" y="185"/>
                    </a:lnTo>
                    <a:lnTo>
                      <a:pt x="1164" y="174"/>
                    </a:lnTo>
                    <a:lnTo>
                      <a:pt x="1142" y="152"/>
                    </a:lnTo>
                    <a:lnTo>
                      <a:pt x="1120" y="174"/>
                    </a:lnTo>
                    <a:lnTo>
                      <a:pt x="1120" y="206"/>
                    </a:lnTo>
                    <a:lnTo>
                      <a:pt x="1120" y="250"/>
                    </a:lnTo>
                    <a:lnTo>
                      <a:pt x="1109" y="261"/>
                    </a:lnTo>
                    <a:lnTo>
                      <a:pt x="1088" y="282"/>
                    </a:lnTo>
                    <a:lnTo>
                      <a:pt x="1066" y="293"/>
                    </a:lnTo>
                    <a:lnTo>
                      <a:pt x="1044" y="315"/>
                    </a:lnTo>
                    <a:lnTo>
                      <a:pt x="1066" y="337"/>
                    </a:lnTo>
                    <a:lnTo>
                      <a:pt x="1088" y="359"/>
                    </a:lnTo>
                    <a:lnTo>
                      <a:pt x="1088" y="391"/>
                    </a:lnTo>
                    <a:lnTo>
                      <a:pt x="1088" y="424"/>
                    </a:lnTo>
                    <a:lnTo>
                      <a:pt x="1066" y="446"/>
                    </a:lnTo>
                    <a:lnTo>
                      <a:pt x="1044" y="424"/>
                    </a:lnTo>
                    <a:lnTo>
                      <a:pt x="1022" y="413"/>
                    </a:lnTo>
                    <a:lnTo>
                      <a:pt x="1011" y="424"/>
                    </a:lnTo>
                    <a:lnTo>
                      <a:pt x="1011" y="467"/>
                    </a:lnTo>
                    <a:lnTo>
                      <a:pt x="1011" y="500"/>
                    </a:lnTo>
                    <a:lnTo>
                      <a:pt x="990" y="533"/>
                    </a:lnTo>
                    <a:lnTo>
                      <a:pt x="979" y="543"/>
                    </a:lnTo>
                    <a:lnTo>
                      <a:pt x="957" y="576"/>
                    </a:lnTo>
                    <a:lnTo>
                      <a:pt x="946" y="609"/>
                    </a:lnTo>
                    <a:lnTo>
                      <a:pt x="946" y="620"/>
                    </a:lnTo>
                    <a:lnTo>
                      <a:pt x="924" y="652"/>
                    </a:lnTo>
                    <a:lnTo>
                      <a:pt x="903" y="663"/>
                    </a:lnTo>
                    <a:lnTo>
                      <a:pt x="870" y="652"/>
                    </a:lnTo>
                    <a:lnTo>
                      <a:pt x="870" y="641"/>
                    </a:lnTo>
                    <a:lnTo>
                      <a:pt x="837" y="609"/>
                    </a:lnTo>
                    <a:lnTo>
                      <a:pt x="827" y="576"/>
                    </a:lnTo>
                    <a:lnTo>
                      <a:pt x="827" y="565"/>
                    </a:lnTo>
                    <a:lnTo>
                      <a:pt x="783" y="543"/>
                    </a:lnTo>
                    <a:lnTo>
                      <a:pt x="750" y="543"/>
                    </a:lnTo>
                    <a:lnTo>
                      <a:pt x="783" y="511"/>
                    </a:lnTo>
                    <a:lnTo>
                      <a:pt x="783" y="500"/>
                    </a:lnTo>
                    <a:lnTo>
                      <a:pt x="783" y="489"/>
                    </a:lnTo>
                    <a:lnTo>
                      <a:pt x="750" y="500"/>
                    </a:lnTo>
                    <a:lnTo>
                      <a:pt x="718" y="500"/>
                    </a:lnTo>
                    <a:lnTo>
                      <a:pt x="707" y="500"/>
                    </a:lnTo>
                    <a:lnTo>
                      <a:pt x="685" y="467"/>
                    </a:lnTo>
                    <a:lnTo>
                      <a:pt x="707" y="446"/>
                    </a:lnTo>
                    <a:lnTo>
                      <a:pt x="750" y="435"/>
                    </a:lnTo>
                    <a:lnTo>
                      <a:pt x="750" y="424"/>
                    </a:lnTo>
                    <a:lnTo>
                      <a:pt x="750" y="391"/>
                    </a:lnTo>
                    <a:lnTo>
                      <a:pt x="740" y="391"/>
                    </a:lnTo>
                    <a:lnTo>
                      <a:pt x="707" y="424"/>
                    </a:lnTo>
                    <a:lnTo>
                      <a:pt x="663" y="391"/>
                    </a:lnTo>
                    <a:lnTo>
                      <a:pt x="631" y="359"/>
                    </a:lnTo>
                    <a:lnTo>
                      <a:pt x="631" y="348"/>
                    </a:lnTo>
                    <a:lnTo>
                      <a:pt x="587" y="348"/>
                    </a:lnTo>
                    <a:lnTo>
                      <a:pt x="544" y="348"/>
                    </a:lnTo>
                    <a:lnTo>
                      <a:pt x="500" y="348"/>
                    </a:lnTo>
                    <a:lnTo>
                      <a:pt x="468" y="315"/>
                    </a:lnTo>
                    <a:lnTo>
                      <a:pt x="424" y="304"/>
                    </a:lnTo>
                    <a:lnTo>
                      <a:pt x="381" y="282"/>
                    </a:lnTo>
                    <a:lnTo>
                      <a:pt x="348" y="250"/>
                    </a:lnTo>
                    <a:lnTo>
                      <a:pt x="348" y="239"/>
                    </a:lnTo>
                    <a:lnTo>
                      <a:pt x="326" y="250"/>
                    </a:lnTo>
                    <a:lnTo>
                      <a:pt x="305" y="261"/>
                    </a:lnTo>
                    <a:lnTo>
                      <a:pt x="294" y="250"/>
                    </a:lnTo>
                    <a:lnTo>
                      <a:pt x="305" y="217"/>
                    </a:lnTo>
                    <a:lnTo>
                      <a:pt x="305" y="206"/>
                    </a:lnTo>
                    <a:lnTo>
                      <a:pt x="261" y="206"/>
                    </a:lnTo>
                    <a:lnTo>
                      <a:pt x="228" y="206"/>
                    </a:lnTo>
                    <a:lnTo>
                      <a:pt x="185" y="174"/>
                    </a:lnTo>
                    <a:lnTo>
                      <a:pt x="228" y="152"/>
                    </a:lnTo>
                    <a:lnTo>
                      <a:pt x="239" y="130"/>
                    </a:lnTo>
                    <a:lnTo>
                      <a:pt x="261" y="119"/>
                    </a:lnTo>
                    <a:lnTo>
                      <a:pt x="283" y="98"/>
                    </a:lnTo>
                    <a:lnTo>
                      <a:pt x="283" y="65"/>
                    </a:lnTo>
                    <a:lnTo>
                      <a:pt x="283" y="21"/>
                    </a:lnTo>
                    <a:lnTo>
                      <a:pt x="261" y="0"/>
                    </a:lnTo>
                    <a:lnTo>
                      <a:pt x="228" y="0"/>
                    </a:lnTo>
                    <a:lnTo>
                      <a:pt x="207" y="21"/>
                    </a:lnTo>
                    <a:lnTo>
                      <a:pt x="185" y="43"/>
                    </a:lnTo>
                    <a:lnTo>
                      <a:pt x="163" y="65"/>
                    </a:lnTo>
                    <a:lnTo>
                      <a:pt x="141" y="98"/>
                    </a:lnTo>
                    <a:lnTo>
                      <a:pt x="109" y="98"/>
                    </a:lnTo>
                    <a:lnTo>
                      <a:pt x="98" y="98"/>
                    </a:lnTo>
                    <a:lnTo>
                      <a:pt x="76" y="130"/>
                    </a:lnTo>
                    <a:lnTo>
                      <a:pt x="65" y="152"/>
                    </a:lnTo>
                    <a:lnTo>
                      <a:pt x="33" y="174"/>
                    </a:lnTo>
                    <a:lnTo>
                      <a:pt x="22" y="185"/>
                    </a:lnTo>
                    <a:lnTo>
                      <a:pt x="0" y="206"/>
                    </a:lnTo>
                    <a:lnTo>
                      <a:pt x="22" y="239"/>
                    </a:lnTo>
                    <a:lnTo>
                      <a:pt x="65" y="217"/>
                    </a:lnTo>
                    <a:lnTo>
                      <a:pt x="98" y="250"/>
                    </a:lnTo>
                    <a:lnTo>
                      <a:pt x="109" y="250"/>
                    </a:lnTo>
                    <a:lnTo>
                      <a:pt x="141" y="282"/>
                    </a:lnTo>
                    <a:lnTo>
                      <a:pt x="152" y="282"/>
                    </a:lnTo>
                    <a:lnTo>
                      <a:pt x="185" y="293"/>
                    </a:lnTo>
                    <a:lnTo>
                      <a:pt x="228" y="304"/>
                    </a:lnTo>
                    <a:lnTo>
                      <a:pt x="228" y="315"/>
                    </a:lnTo>
                    <a:lnTo>
                      <a:pt x="250" y="359"/>
                    </a:lnTo>
                    <a:lnTo>
                      <a:pt x="261" y="359"/>
                    </a:lnTo>
                    <a:lnTo>
                      <a:pt x="305" y="380"/>
                    </a:lnTo>
                    <a:lnTo>
                      <a:pt x="315" y="391"/>
                    </a:lnTo>
                    <a:lnTo>
                      <a:pt x="348" y="402"/>
                    </a:lnTo>
                    <a:lnTo>
                      <a:pt x="381" y="413"/>
                    </a:lnTo>
                    <a:lnTo>
                      <a:pt x="402" y="424"/>
                    </a:lnTo>
                    <a:lnTo>
                      <a:pt x="424" y="456"/>
                    </a:lnTo>
                    <a:lnTo>
                      <a:pt x="457" y="467"/>
                    </a:lnTo>
                    <a:lnTo>
                      <a:pt x="468" y="467"/>
                    </a:lnTo>
                    <a:lnTo>
                      <a:pt x="500" y="456"/>
                    </a:lnTo>
                    <a:lnTo>
                      <a:pt x="511" y="467"/>
                    </a:lnTo>
                    <a:lnTo>
                      <a:pt x="544" y="500"/>
                    </a:lnTo>
                    <a:lnTo>
                      <a:pt x="576" y="467"/>
                    </a:lnTo>
                    <a:lnTo>
                      <a:pt x="587" y="456"/>
                    </a:lnTo>
                    <a:lnTo>
                      <a:pt x="598" y="467"/>
                    </a:lnTo>
                    <a:lnTo>
                      <a:pt x="587" y="489"/>
                    </a:lnTo>
                    <a:lnTo>
                      <a:pt x="555" y="500"/>
                    </a:lnTo>
                    <a:lnTo>
                      <a:pt x="587" y="533"/>
                    </a:lnTo>
                    <a:lnTo>
                      <a:pt x="587" y="543"/>
                    </a:lnTo>
                    <a:lnTo>
                      <a:pt x="609" y="576"/>
                    </a:lnTo>
                    <a:lnTo>
                      <a:pt x="631" y="598"/>
                    </a:lnTo>
                    <a:lnTo>
                      <a:pt x="631" y="576"/>
                    </a:lnTo>
                    <a:lnTo>
                      <a:pt x="663" y="565"/>
                    </a:lnTo>
                    <a:lnTo>
                      <a:pt x="685" y="576"/>
                    </a:lnTo>
                    <a:lnTo>
                      <a:pt x="696" y="609"/>
                    </a:lnTo>
                    <a:lnTo>
                      <a:pt x="685" y="652"/>
                    </a:lnTo>
                    <a:lnTo>
                      <a:pt x="707" y="685"/>
                    </a:lnTo>
                    <a:lnTo>
                      <a:pt x="696" y="717"/>
                    </a:lnTo>
                    <a:lnTo>
                      <a:pt x="707" y="761"/>
                    </a:lnTo>
                    <a:lnTo>
                      <a:pt x="707" y="794"/>
                    </a:lnTo>
                    <a:lnTo>
                      <a:pt x="750" y="826"/>
                    </a:lnTo>
                    <a:lnTo>
                      <a:pt x="761" y="826"/>
                    </a:lnTo>
                    <a:lnTo>
                      <a:pt x="783" y="837"/>
                    </a:lnTo>
                    <a:lnTo>
                      <a:pt x="794" y="870"/>
                    </a:lnTo>
                    <a:lnTo>
                      <a:pt x="805" y="902"/>
                    </a:lnTo>
                    <a:lnTo>
                      <a:pt x="827" y="935"/>
                    </a:lnTo>
                    <a:lnTo>
                      <a:pt x="827" y="946"/>
                    </a:lnTo>
                    <a:lnTo>
                      <a:pt x="859" y="979"/>
                    </a:lnTo>
                    <a:lnTo>
                      <a:pt x="870" y="989"/>
                    </a:lnTo>
                    <a:lnTo>
                      <a:pt x="870" y="979"/>
                    </a:lnTo>
                    <a:lnTo>
                      <a:pt x="903" y="957"/>
                    </a:lnTo>
                    <a:lnTo>
                      <a:pt x="935" y="979"/>
                    </a:lnTo>
                    <a:lnTo>
                      <a:pt x="924" y="1011"/>
                    </a:lnTo>
                    <a:lnTo>
                      <a:pt x="946" y="1033"/>
                    </a:lnTo>
                    <a:lnTo>
                      <a:pt x="979" y="1044"/>
                    </a:lnTo>
                    <a:lnTo>
                      <a:pt x="990" y="1055"/>
                    </a:lnTo>
                    <a:lnTo>
                      <a:pt x="1022" y="1066"/>
                    </a:lnTo>
                    <a:lnTo>
                      <a:pt x="1033" y="1087"/>
                    </a:lnTo>
                    <a:lnTo>
                      <a:pt x="1066" y="1120"/>
                    </a:lnTo>
                    <a:lnTo>
                      <a:pt x="1088" y="1120"/>
                    </a:lnTo>
                    <a:lnTo>
                      <a:pt x="1109" y="1131"/>
                    </a:lnTo>
                    <a:lnTo>
                      <a:pt x="1142" y="1142"/>
                    </a:lnTo>
                    <a:lnTo>
                      <a:pt x="1185" y="1153"/>
                    </a:lnTo>
                    <a:lnTo>
                      <a:pt x="1207" y="1163"/>
                    </a:lnTo>
                    <a:lnTo>
                      <a:pt x="1229" y="1185"/>
                    </a:lnTo>
                    <a:lnTo>
                      <a:pt x="1229" y="1163"/>
                    </a:lnTo>
                    <a:lnTo>
                      <a:pt x="1229" y="1120"/>
                    </a:lnTo>
                    <a:lnTo>
                      <a:pt x="1229" y="1087"/>
                    </a:lnTo>
                    <a:lnTo>
                      <a:pt x="1229" y="1044"/>
                    </a:lnTo>
                    <a:lnTo>
                      <a:pt x="1229" y="1011"/>
                    </a:lnTo>
                    <a:lnTo>
                      <a:pt x="1229" y="979"/>
                    </a:lnTo>
                    <a:lnTo>
                      <a:pt x="1229" y="935"/>
                    </a:lnTo>
                    <a:lnTo>
                      <a:pt x="1229" y="902"/>
                    </a:lnTo>
                    <a:lnTo>
                      <a:pt x="1229" y="870"/>
                    </a:lnTo>
                    <a:lnTo>
                      <a:pt x="1229" y="826"/>
                    </a:lnTo>
                    <a:lnTo>
                      <a:pt x="1229" y="794"/>
                    </a:lnTo>
                    <a:lnTo>
                      <a:pt x="1229" y="750"/>
                    </a:lnTo>
                    <a:lnTo>
                      <a:pt x="1229" y="717"/>
                    </a:lnTo>
                    <a:lnTo>
                      <a:pt x="1229" y="685"/>
                    </a:lnTo>
                    <a:lnTo>
                      <a:pt x="1229" y="620"/>
                    </a:lnTo>
                    <a:lnTo>
                      <a:pt x="1229" y="598"/>
                    </a:lnTo>
                    <a:lnTo>
                      <a:pt x="1229" y="576"/>
                    </a:lnTo>
                    <a:lnTo>
                      <a:pt x="1229" y="543"/>
                    </a:lnTo>
                    <a:lnTo>
                      <a:pt x="1229" y="500"/>
                    </a:lnTo>
                    <a:lnTo>
                      <a:pt x="1229" y="467"/>
                    </a:lnTo>
                    <a:lnTo>
                      <a:pt x="1229" y="413"/>
                    </a:lnTo>
                    <a:lnTo>
                      <a:pt x="1229" y="369"/>
                    </a:lnTo>
                    <a:lnTo>
                      <a:pt x="1229" y="359"/>
                    </a:lnTo>
                    <a:lnTo>
                      <a:pt x="1229" y="304"/>
                    </a:lnTo>
                    <a:lnTo>
                      <a:pt x="1229" y="282"/>
                    </a:lnTo>
                    <a:lnTo>
                      <a:pt x="1229" y="250"/>
                    </a:lnTo>
                    <a:lnTo>
                      <a:pt x="1229" y="185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1" name="Freeform 379"/>
              <p:cNvSpPr>
                <a:spLocks/>
              </p:cNvSpPr>
              <p:nvPr/>
            </p:nvSpPr>
            <p:spPr bwMode="auto">
              <a:xfrm>
                <a:off x="2730" y="1409"/>
                <a:ext cx="1229" cy="1185"/>
              </a:xfrm>
              <a:custGeom>
                <a:avLst/>
                <a:gdLst>
                  <a:gd name="T0" fmla="*/ 1164 w 1229"/>
                  <a:gd name="T1" fmla="*/ 174 h 1185"/>
                  <a:gd name="T2" fmla="*/ 1120 w 1229"/>
                  <a:gd name="T3" fmla="*/ 206 h 1185"/>
                  <a:gd name="T4" fmla="*/ 1088 w 1229"/>
                  <a:gd name="T5" fmla="*/ 282 h 1185"/>
                  <a:gd name="T6" fmla="*/ 1066 w 1229"/>
                  <a:gd name="T7" fmla="*/ 337 h 1185"/>
                  <a:gd name="T8" fmla="*/ 1088 w 1229"/>
                  <a:gd name="T9" fmla="*/ 424 h 1185"/>
                  <a:gd name="T10" fmla="*/ 1022 w 1229"/>
                  <a:gd name="T11" fmla="*/ 413 h 1185"/>
                  <a:gd name="T12" fmla="*/ 1011 w 1229"/>
                  <a:gd name="T13" fmla="*/ 500 h 1185"/>
                  <a:gd name="T14" fmla="*/ 957 w 1229"/>
                  <a:gd name="T15" fmla="*/ 576 h 1185"/>
                  <a:gd name="T16" fmla="*/ 924 w 1229"/>
                  <a:gd name="T17" fmla="*/ 652 h 1185"/>
                  <a:gd name="T18" fmla="*/ 870 w 1229"/>
                  <a:gd name="T19" fmla="*/ 641 h 1185"/>
                  <a:gd name="T20" fmla="*/ 827 w 1229"/>
                  <a:gd name="T21" fmla="*/ 565 h 1185"/>
                  <a:gd name="T22" fmla="*/ 783 w 1229"/>
                  <a:gd name="T23" fmla="*/ 511 h 1185"/>
                  <a:gd name="T24" fmla="*/ 750 w 1229"/>
                  <a:gd name="T25" fmla="*/ 500 h 1185"/>
                  <a:gd name="T26" fmla="*/ 707 w 1229"/>
                  <a:gd name="T27" fmla="*/ 500 h 1185"/>
                  <a:gd name="T28" fmla="*/ 750 w 1229"/>
                  <a:gd name="T29" fmla="*/ 435 h 1185"/>
                  <a:gd name="T30" fmla="*/ 750 w 1229"/>
                  <a:gd name="T31" fmla="*/ 391 h 1185"/>
                  <a:gd name="T32" fmla="*/ 663 w 1229"/>
                  <a:gd name="T33" fmla="*/ 391 h 1185"/>
                  <a:gd name="T34" fmla="*/ 631 w 1229"/>
                  <a:gd name="T35" fmla="*/ 348 h 1185"/>
                  <a:gd name="T36" fmla="*/ 500 w 1229"/>
                  <a:gd name="T37" fmla="*/ 348 h 1185"/>
                  <a:gd name="T38" fmla="*/ 424 w 1229"/>
                  <a:gd name="T39" fmla="*/ 304 h 1185"/>
                  <a:gd name="T40" fmla="*/ 348 w 1229"/>
                  <a:gd name="T41" fmla="*/ 250 h 1185"/>
                  <a:gd name="T42" fmla="*/ 305 w 1229"/>
                  <a:gd name="T43" fmla="*/ 261 h 1185"/>
                  <a:gd name="T44" fmla="*/ 305 w 1229"/>
                  <a:gd name="T45" fmla="*/ 206 h 1185"/>
                  <a:gd name="T46" fmla="*/ 228 w 1229"/>
                  <a:gd name="T47" fmla="*/ 206 h 1185"/>
                  <a:gd name="T48" fmla="*/ 239 w 1229"/>
                  <a:gd name="T49" fmla="*/ 130 h 1185"/>
                  <a:gd name="T50" fmla="*/ 283 w 1229"/>
                  <a:gd name="T51" fmla="*/ 65 h 1185"/>
                  <a:gd name="T52" fmla="*/ 228 w 1229"/>
                  <a:gd name="T53" fmla="*/ 0 h 1185"/>
                  <a:gd name="T54" fmla="*/ 163 w 1229"/>
                  <a:gd name="T55" fmla="*/ 65 h 1185"/>
                  <a:gd name="T56" fmla="*/ 98 w 1229"/>
                  <a:gd name="T57" fmla="*/ 98 h 1185"/>
                  <a:gd name="T58" fmla="*/ 33 w 1229"/>
                  <a:gd name="T59" fmla="*/ 174 h 1185"/>
                  <a:gd name="T60" fmla="*/ 22 w 1229"/>
                  <a:gd name="T61" fmla="*/ 239 h 1185"/>
                  <a:gd name="T62" fmla="*/ 109 w 1229"/>
                  <a:gd name="T63" fmla="*/ 250 h 1185"/>
                  <a:gd name="T64" fmla="*/ 185 w 1229"/>
                  <a:gd name="T65" fmla="*/ 293 h 1185"/>
                  <a:gd name="T66" fmla="*/ 250 w 1229"/>
                  <a:gd name="T67" fmla="*/ 359 h 1185"/>
                  <a:gd name="T68" fmla="*/ 315 w 1229"/>
                  <a:gd name="T69" fmla="*/ 391 h 1185"/>
                  <a:gd name="T70" fmla="*/ 402 w 1229"/>
                  <a:gd name="T71" fmla="*/ 424 h 1185"/>
                  <a:gd name="T72" fmla="*/ 468 w 1229"/>
                  <a:gd name="T73" fmla="*/ 467 h 1185"/>
                  <a:gd name="T74" fmla="*/ 511 w 1229"/>
                  <a:gd name="T75" fmla="*/ 467 h 1185"/>
                  <a:gd name="T76" fmla="*/ 587 w 1229"/>
                  <a:gd name="T77" fmla="*/ 456 h 1185"/>
                  <a:gd name="T78" fmla="*/ 555 w 1229"/>
                  <a:gd name="T79" fmla="*/ 500 h 1185"/>
                  <a:gd name="T80" fmla="*/ 609 w 1229"/>
                  <a:gd name="T81" fmla="*/ 576 h 1185"/>
                  <a:gd name="T82" fmla="*/ 663 w 1229"/>
                  <a:gd name="T83" fmla="*/ 565 h 1185"/>
                  <a:gd name="T84" fmla="*/ 685 w 1229"/>
                  <a:gd name="T85" fmla="*/ 652 h 1185"/>
                  <a:gd name="T86" fmla="*/ 707 w 1229"/>
                  <a:gd name="T87" fmla="*/ 761 h 1185"/>
                  <a:gd name="T88" fmla="*/ 750 w 1229"/>
                  <a:gd name="T89" fmla="*/ 826 h 1185"/>
                  <a:gd name="T90" fmla="*/ 794 w 1229"/>
                  <a:gd name="T91" fmla="*/ 870 h 1185"/>
                  <a:gd name="T92" fmla="*/ 827 w 1229"/>
                  <a:gd name="T93" fmla="*/ 946 h 1185"/>
                  <a:gd name="T94" fmla="*/ 870 w 1229"/>
                  <a:gd name="T95" fmla="*/ 979 h 1185"/>
                  <a:gd name="T96" fmla="*/ 924 w 1229"/>
                  <a:gd name="T97" fmla="*/ 1011 h 1185"/>
                  <a:gd name="T98" fmla="*/ 990 w 1229"/>
                  <a:gd name="T99" fmla="*/ 1055 h 1185"/>
                  <a:gd name="T100" fmla="*/ 1066 w 1229"/>
                  <a:gd name="T101" fmla="*/ 1120 h 1185"/>
                  <a:gd name="T102" fmla="*/ 1142 w 1229"/>
                  <a:gd name="T103" fmla="*/ 1142 h 1185"/>
                  <a:gd name="T104" fmla="*/ 1229 w 1229"/>
                  <a:gd name="T105" fmla="*/ 1185 h 11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9"/>
                  <a:gd name="T160" fmla="*/ 0 h 1185"/>
                  <a:gd name="T161" fmla="*/ 1229 w 1229"/>
                  <a:gd name="T162" fmla="*/ 1185 h 11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9" h="1185">
                    <a:moveTo>
                      <a:pt x="1229" y="185"/>
                    </a:moveTo>
                    <a:lnTo>
                      <a:pt x="1185" y="185"/>
                    </a:lnTo>
                    <a:lnTo>
                      <a:pt x="1164" y="174"/>
                    </a:lnTo>
                    <a:lnTo>
                      <a:pt x="1142" y="152"/>
                    </a:lnTo>
                    <a:lnTo>
                      <a:pt x="1120" y="174"/>
                    </a:lnTo>
                    <a:lnTo>
                      <a:pt x="1120" y="206"/>
                    </a:lnTo>
                    <a:lnTo>
                      <a:pt x="1120" y="250"/>
                    </a:lnTo>
                    <a:lnTo>
                      <a:pt x="1109" y="261"/>
                    </a:lnTo>
                    <a:lnTo>
                      <a:pt x="1088" y="282"/>
                    </a:lnTo>
                    <a:lnTo>
                      <a:pt x="1066" y="293"/>
                    </a:lnTo>
                    <a:lnTo>
                      <a:pt x="1044" y="315"/>
                    </a:lnTo>
                    <a:lnTo>
                      <a:pt x="1066" y="337"/>
                    </a:lnTo>
                    <a:lnTo>
                      <a:pt x="1088" y="359"/>
                    </a:lnTo>
                    <a:lnTo>
                      <a:pt x="1088" y="391"/>
                    </a:lnTo>
                    <a:lnTo>
                      <a:pt x="1088" y="424"/>
                    </a:lnTo>
                    <a:lnTo>
                      <a:pt x="1066" y="446"/>
                    </a:lnTo>
                    <a:lnTo>
                      <a:pt x="1044" y="424"/>
                    </a:lnTo>
                    <a:lnTo>
                      <a:pt x="1022" y="413"/>
                    </a:lnTo>
                    <a:lnTo>
                      <a:pt x="1011" y="424"/>
                    </a:lnTo>
                    <a:lnTo>
                      <a:pt x="1011" y="467"/>
                    </a:lnTo>
                    <a:lnTo>
                      <a:pt x="1011" y="500"/>
                    </a:lnTo>
                    <a:lnTo>
                      <a:pt x="990" y="533"/>
                    </a:lnTo>
                    <a:lnTo>
                      <a:pt x="979" y="543"/>
                    </a:lnTo>
                    <a:lnTo>
                      <a:pt x="957" y="576"/>
                    </a:lnTo>
                    <a:lnTo>
                      <a:pt x="946" y="609"/>
                    </a:lnTo>
                    <a:lnTo>
                      <a:pt x="946" y="620"/>
                    </a:lnTo>
                    <a:lnTo>
                      <a:pt x="924" y="652"/>
                    </a:lnTo>
                    <a:lnTo>
                      <a:pt x="903" y="663"/>
                    </a:lnTo>
                    <a:lnTo>
                      <a:pt x="870" y="652"/>
                    </a:lnTo>
                    <a:lnTo>
                      <a:pt x="870" y="641"/>
                    </a:lnTo>
                    <a:lnTo>
                      <a:pt x="837" y="609"/>
                    </a:lnTo>
                    <a:lnTo>
                      <a:pt x="827" y="576"/>
                    </a:lnTo>
                    <a:lnTo>
                      <a:pt x="827" y="565"/>
                    </a:lnTo>
                    <a:lnTo>
                      <a:pt x="783" y="543"/>
                    </a:lnTo>
                    <a:lnTo>
                      <a:pt x="750" y="543"/>
                    </a:lnTo>
                    <a:lnTo>
                      <a:pt x="783" y="511"/>
                    </a:lnTo>
                    <a:lnTo>
                      <a:pt x="783" y="500"/>
                    </a:lnTo>
                    <a:lnTo>
                      <a:pt x="783" y="489"/>
                    </a:lnTo>
                    <a:lnTo>
                      <a:pt x="750" y="500"/>
                    </a:lnTo>
                    <a:lnTo>
                      <a:pt x="718" y="500"/>
                    </a:lnTo>
                    <a:lnTo>
                      <a:pt x="707" y="500"/>
                    </a:lnTo>
                    <a:lnTo>
                      <a:pt x="685" y="467"/>
                    </a:lnTo>
                    <a:lnTo>
                      <a:pt x="707" y="446"/>
                    </a:lnTo>
                    <a:lnTo>
                      <a:pt x="750" y="435"/>
                    </a:lnTo>
                    <a:lnTo>
                      <a:pt x="750" y="424"/>
                    </a:lnTo>
                    <a:lnTo>
                      <a:pt x="750" y="391"/>
                    </a:lnTo>
                    <a:lnTo>
                      <a:pt x="740" y="391"/>
                    </a:lnTo>
                    <a:lnTo>
                      <a:pt x="707" y="424"/>
                    </a:lnTo>
                    <a:lnTo>
                      <a:pt x="663" y="391"/>
                    </a:lnTo>
                    <a:lnTo>
                      <a:pt x="631" y="359"/>
                    </a:lnTo>
                    <a:lnTo>
                      <a:pt x="631" y="348"/>
                    </a:lnTo>
                    <a:lnTo>
                      <a:pt x="587" y="348"/>
                    </a:lnTo>
                    <a:lnTo>
                      <a:pt x="544" y="348"/>
                    </a:lnTo>
                    <a:lnTo>
                      <a:pt x="500" y="348"/>
                    </a:lnTo>
                    <a:lnTo>
                      <a:pt x="468" y="315"/>
                    </a:lnTo>
                    <a:lnTo>
                      <a:pt x="424" y="304"/>
                    </a:lnTo>
                    <a:lnTo>
                      <a:pt x="381" y="282"/>
                    </a:lnTo>
                    <a:lnTo>
                      <a:pt x="348" y="250"/>
                    </a:lnTo>
                    <a:lnTo>
                      <a:pt x="348" y="239"/>
                    </a:lnTo>
                    <a:lnTo>
                      <a:pt x="326" y="250"/>
                    </a:lnTo>
                    <a:lnTo>
                      <a:pt x="305" y="261"/>
                    </a:lnTo>
                    <a:lnTo>
                      <a:pt x="294" y="250"/>
                    </a:lnTo>
                    <a:lnTo>
                      <a:pt x="305" y="217"/>
                    </a:lnTo>
                    <a:lnTo>
                      <a:pt x="305" y="206"/>
                    </a:lnTo>
                    <a:lnTo>
                      <a:pt x="261" y="206"/>
                    </a:lnTo>
                    <a:lnTo>
                      <a:pt x="228" y="206"/>
                    </a:lnTo>
                    <a:lnTo>
                      <a:pt x="185" y="174"/>
                    </a:lnTo>
                    <a:lnTo>
                      <a:pt x="228" y="152"/>
                    </a:lnTo>
                    <a:lnTo>
                      <a:pt x="239" y="130"/>
                    </a:lnTo>
                    <a:lnTo>
                      <a:pt x="261" y="119"/>
                    </a:lnTo>
                    <a:lnTo>
                      <a:pt x="283" y="98"/>
                    </a:lnTo>
                    <a:lnTo>
                      <a:pt x="283" y="65"/>
                    </a:lnTo>
                    <a:lnTo>
                      <a:pt x="283" y="21"/>
                    </a:lnTo>
                    <a:lnTo>
                      <a:pt x="261" y="0"/>
                    </a:lnTo>
                    <a:lnTo>
                      <a:pt x="228" y="0"/>
                    </a:lnTo>
                    <a:lnTo>
                      <a:pt x="207" y="21"/>
                    </a:lnTo>
                    <a:lnTo>
                      <a:pt x="185" y="43"/>
                    </a:lnTo>
                    <a:lnTo>
                      <a:pt x="163" y="65"/>
                    </a:lnTo>
                    <a:lnTo>
                      <a:pt x="141" y="98"/>
                    </a:lnTo>
                    <a:lnTo>
                      <a:pt x="109" y="98"/>
                    </a:lnTo>
                    <a:lnTo>
                      <a:pt x="98" y="98"/>
                    </a:lnTo>
                    <a:lnTo>
                      <a:pt x="76" y="130"/>
                    </a:lnTo>
                    <a:lnTo>
                      <a:pt x="65" y="152"/>
                    </a:lnTo>
                    <a:lnTo>
                      <a:pt x="33" y="174"/>
                    </a:lnTo>
                    <a:lnTo>
                      <a:pt x="22" y="185"/>
                    </a:lnTo>
                    <a:lnTo>
                      <a:pt x="0" y="206"/>
                    </a:lnTo>
                    <a:lnTo>
                      <a:pt x="22" y="239"/>
                    </a:lnTo>
                    <a:lnTo>
                      <a:pt x="65" y="217"/>
                    </a:lnTo>
                    <a:lnTo>
                      <a:pt x="98" y="250"/>
                    </a:lnTo>
                    <a:lnTo>
                      <a:pt x="109" y="250"/>
                    </a:lnTo>
                    <a:lnTo>
                      <a:pt x="141" y="282"/>
                    </a:lnTo>
                    <a:lnTo>
                      <a:pt x="152" y="282"/>
                    </a:lnTo>
                    <a:lnTo>
                      <a:pt x="185" y="293"/>
                    </a:lnTo>
                    <a:lnTo>
                      <a:pt x="228" y="304"/>
                    </a:lnTo>
                    <a:lnTo>
                      <a:pt x="228" y="315"/>
                    </a:lnTo>
                    <a:lnTo>
                      <a:pt x="250" y="359"/>
                    </a:lnTo>
                    <a:lnTo>
                      <a:pt x="261" y="359"/>
                    </a:lnTo>
                    <a:lnTo>
                      <a:pt x="305" y="380"/>
                    </a:lnTo>
                    <a:lnTo>
                      <a:pt x="315" y="391"/>
                    </a:lnTo>
                    <a:lnTo>
                      <a:pt x="348" y="402"/>
                    </a:lnTo>
                    <a:lnTo>
                      <a:pt x="381" y="413"/>
                    </a:lnTo>
                    <a:lnTo>
                      <a:pt x="402" y="424"/>
                    </a:lnTo>
                    <a:lnTo>
                      <a:pt x="424" y="456"/>
                    </a:lnTo>
                    <a:lnTo>
                      <a:pt x="457" y="467"/>
                    </a:lnTo>
                    <a:lnTo>
                      <a:pt x="468" y="467"/>
                    </a:lnTo>
                    <a:lnTo>
                      <a:pt x="500" y="456"/>
                    </a:lnTo>
                    <a:lnTo>
                      <a:pt x="511" y="467"/>
                    </a:lnTo>
                    <a:lnTo>
                      <a:pt x="544" y="500"/>
                    </a:lnTo>
                    <a:lnTo>
                      <a:pt x="576" y="467"/>
                    </a:lnTo>
                    <a:lnTo>
                      <a:pt x="587" y="456"/>
                    </a:lnTo>
                    <a:lnTo>
                      <a:pt x="598" y="467"/>
                    </a:lnTo>
                    <a:lnTo>
                      <a:pt x="587" y="489"/>
                    </a:lnTo>
                    <a:lnTo>
                      <a:pt x="555" y="500"/>
                    </a:lnTo>
                    <a:lnTo>
                      <a:pt x="587" y="533"/>
                    </a:lnTo>
                    <a:lnTo>
                      <a:pt x="587" y="543"/>
                    </a:lnTo>
                    <a:lnTo>
                      <a:pt x="609" y="576"/>
                    </a:lnTo>
                    <a:lnTo>
                      <a:pt x="631" y="598"/>
                    </a:lnTo>
                    <a:lnTo>
                      <a:pt x="631" y="576"/>
                    </a:lnTo>
                    <a:lnTo>
                      <a:pt x="663" y="565"/>
                    </a:lnTo>
                    <a:lnTo>
                      <a:pt x="685" y="576"/>
                    </a:lnTo>
                    <a:lnTo>
                      <a:pt x="696" y="609"/>
                    </a:lnTo>
                    <a:lnTo>
                      <a:pt x="685" y="652"/>
                    </a:lnTo>
                    <a:lnTo>
                      <a:pt x="707" y="685"/>
                    </a:lnTo>
                    <a:lnTo>
                      <a:pt x="696" y="717"/>
                    </a:lnTo>
                    <a:lnTo>
                      <a:pt x="707" y="761"/>
                    </a:lnTo>
                    <a:lnTo>
                      <a:pt x="707" y="794"/>
                    </a:lnTo>
                    <a:lnTo>
                      <a:pt x="750" y="826"/>
                    </a:lnTo>
                    <a:lnTo>
                      <a:pt x="761" y="826"/>
                    </a:lnTo>
                    <a:lnTo>
                      <a:pt x="783" y="837"/>
                    </a:lnTo>
                    <a:lnTo>
                      <a:pt x="794" y="870"/>
                    </a:lnTo>
                    <a:lnTo>
                      <a:pt x="805" y="902"/>
                    </a:lnTo>
                    <a:lnTo>
                      <a:pt x="827" y="935"/>
                    </a:lnTo>
                    <a:lnTo>
                      <a:pt x="827" y="946"/>
                    </a:lnTo>
                    <a:lnTo>
                      <a:pt x="859" y="979"/>
                    </a:lnTo>
                    <a:lnTo>
                      <a:pt x="870" y="989"/>
                    </a:lnTo>
                    <a:lnTo>
                      <a:pt x="870" y="979"/>
                    </a:lnTo>
                    <a:lnTo>
                      <a:pt x="903" y="957"/>
                    </a:lnTo>
                    <a:lnTo>
                      <a:pt x="935" y="979"/>
                    </a:lnTo>
                    <a:lnTo>
                      <a:pt x="924" y="1011"/>
                    </a:lnTo>
                    <a:lnTo>
                      <a:pt x="946" y="1033"/>
                    </a:lnTo>
                    <a:lnTo>
                      <a:pt x="979" y="1044"/>
                    </a:lnTo>
                    <a:lnTo>
                      <a:pt x="990" y="1055"/>
                    </a:lnTo>
                    <a:lnTo>
                      <a:pt x="1022" y="1066"/>
                    </a:lnTo>
                    <a:lnTo>
                      <a:pt x="1033" y="1087"/>
                    </a:lnTo>
                    <a:lnTo>
                      <a:pt x="1066" y="1120"/>
                    </a:lnTo>
                    <a:lnTo>
                      <a:pt x="1088" y="1120"/>
                    </a:lnTo>
                    <a:lnTo>
                      <a:pt x="1109" y="1131"/>
                    </a:lnTo>
                    <a:lnTo>
                      <a:pt x="1142" y="1142"/>
                    </a:lnTo>
                    <a:lnTo>
                      <a:pt x="1185" y="1153"/>
                    </a:lnTo>
                    <a:lnTo>
                      <a:pt x="1207" y="1163"/>
                    </a:lnTo>
                    <a:lnTo>
                      <a:pt x="1229" y="1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" name="Freeform 380"/>
              <p:cNvSpPr>
                <a:spLocks/>
              </p:cNvSpPr>
              <p:nvPr/>
            </p:nvSpPr>
            <p:spPr bwMode="auto">
              <a:xfrm>
                <a:off x="3459" y="1561"/>
                <a:ext cx="500" cy="1001"/>
              </a:xfrm>
              <a:custGeom>
                <a:avLst/>
                <a:gdLst>
                  <a:gd name="T0" fmla="*/ 456 w 500"/>
                  <a:gd name="T1" fmla="*/ 33 h 1001"/>
                  <a:gd name="T2" fmla="*/ 413 w 500"/>
                  <a:gd name="T3" fmla="*/ 0 h 1001"/>
                  <a:gd name="T4" fmla="*/ 402 w 500"/>
                  <a:gd name="T5" fmla="*/ 54 h 1001"/>
                  <a:gd name="T6" fmla="*/ 380 w 500"/>
                  <a:gd name="T7" fmla="*/ 109 h 1001"/>
                  <a:gd name="T8" fmla="*/ 337 w 500"/>
                  <a:gd name="T9" fmla="*/ 152 h 1001"/>
                  <a:gd name="T10" fmla="*/ 337 w 500"/>
                  <a:gd name="T11" fmla="*/ 185 h 1001"/>
                  <a:gd name="T12" fmla="*/ 359 w 500"/>
                  <a:gd name="T13" fmla="*/ 239 h 1001"/>
                  <a:gd name="T14" fmla="*/ 337 w 500"/>
                  <a:gd name="T15" fmla="*/ 294 h 1001"/>
                  <a:gd name="T16" fmla="*/ 293 w 500"/>
                  <a:gd name="T17" fmla="*/ 261 h 1001"/>
                  <a:gd name="T18" fmla="*/ 282 w 500"/>
                  <a:gd name="T19" fmla="*/ 315 h 1001"/>
                  <a:gd name="T20" fmla="*/ 261 w 500"/>
                  <a:gd name="T21" fmla="*/ 381 h 1001"/>
                  <a:gd name="T22" fmla="*/ 239 w 500"/>
                  <a:gd name="T23" fmla="*/ 424 h 1001"/>
                  <a:gd name="T24" fmla="*/ 217 w 500"/>
                  <a:gd name="T25" fmla="*/ 489 h 1001"/>
                  <a:gd name="T26" fmla="*/ 174 w 500"/>
                  <a:gd name="T27" fmla="*/ 533 h 1001"/>
                  <a:gd name="T28" fmla="*/ 174 w 500"/>
                  <a:gd name="T29" fmla="*/ 533 h 1001"/>
                  <a:gd name="T30" fmla="*/ 119 w 500"/>
                  <a:gd name="T31" fmla="*/ 500 h 1001"/>
                  <a:gd name="T32" fmla="*/ 87 w 500"/>
                  <a:gd name="T33" fmla="*/ 457 h 1001"/>
                  <a:gd name="T34" fmla="*/ 54 w 500"/>
                  <a:gd name="T35" fmla="*/ 402 h 1001"/>
                  <a:gd name="T36" fmla="*/ 11 w 500"/>
                  <a:gd name="T37" fmla="*/ 424 h 1001"/>
                  <a:gd name="T38" fmla="*/ 21 w 500"/>
                  <a:gd name="T39" fmla="*/ 478 h 1001"/>
                  <a:gd name="T40" fmla="*/ 21 w 500"/>
                  <a:gd name="T41" fmla="*/ 533 h 1001"/>
                  <a:gd name="T42" fmla="*/ 21 w 500"/>
                  <a:gd name="T43" fmla="*/ 533 h 1001"/>
                  <a:gd name="T44" fmla="*/ 54 w 500"/>
                  <a:gd name="T45" fmla="*/ 587 h 1001"/>
                  <a:gd name="T46" fmla="*/ 141 w 500"/>
                  <a:gd name="T47" fmla="*/ 587 h 1001"/>
                  <a:gd name="T48" fmla="*/ 141 w 500"/>
                  <a:gd name="T49" fmla="*/ 620 h 1001"/>
                  <a:gd name="T50" fmla="*/ 87 w 500"/>
                  <a:gd name="T51" fmla="*/ 642 h 1001"/>
                  <a:gd name="T52" fmla="*/ 87 w 500"/>
                  <a:gd name="T53" fmla="*/ 718 h 1001"/>
                  <a:gd name="T54" fmla="*/ 141 w 500"/>
                  <a:gd name="T55" fmla="*/ 718 h 1001"/>
                  <a:gd name="T56" fmla="*/ 174 w 500"/>
                  <a:gd name="T57" fmla="*/ 750 h 1001"/>
                  <a:gd name="T58" fmla="*/ 239 w 500"/>
                  <a:gd name="T59" fmla="*/ 783 h 1001"/>
                  <a:gd name="T60" fmla="*/ 261 w 500"/>
                  <a:gd name="T61" fmla="*/ 859 h 1001"/>
                  <a:gd name="T62" fmla="*/ 293 w 500"/>
                  <a:gd name="T63" fmla="*/ 881 h 1001"/>
                  <a:gd name="T64" fmla="*/ 315 w 500"/>
                  <a:gd name="T65" fmla="*/ 935 h 1001"/>
                  <a:gd name="T66" fmla="*/ 369 w 500"/>
                  <a:gd name="T67" fmla="*/ 935 h 1001"/>
                  <a:gd name="T68" fmla="*/ 391 w 500"/>
                  <a:gd name="T69" fmla="*/ 935 h 1001"/>
                  <a:gd name="T70" fmla="*/ 446 w 500"/>
                  <a:gd name="T71" fmla="*/ 968 h 1001"/>
                  <a:gd name="T72" fmla="*/ 500 w 500"/>
                  <a:gd name="T73" fmla="*/ 1001 h 1001"/>
                  <a:gd name="T74" fmla="*/ 500 w 500"/>
                  <a:gd name="T75" fmla="*/ 935 h 1001"/>
                  <a:gd name="T76" fmla="*/ 500 w 500"/>
                  <a:gd name="T77" fmla="*/ 859 h 1001"/>
                  <a:gd name="T78" fmla="*/ 500 w 500"/>
                  <a:gd name="T79" fmla="*/ 783 h 1001"/>
                  <a:gd name="T80" fmla="*/ 500 w 500"/>
                  <a:gd name="T81" fmla="*/ 718 h 1001"/>
                  <a:gd name="T82" fmla="*/ 500 w 500"/>
                  <a:gd name="T83" fmla="*/ 642 h 1001"/>
                  <a:gd name="T84" fmla="*/ 500 w 500"/>
                  <a:gd name="T85" fmla="*/ 565 h 1001"/>
                  <a:gd name="T86" fmla="*/ 500 w 500"/>
                  <a:gd name="T87" fmla="*/ 468 h 1001"/>
                  <a:gd name="T88" fmla="*/ 500 w 500"/>
                  <a:gd name="T89" fmla="*/ 424 h 1001"/>
                  <a:gd name="T90" fmla="*/ 500 w 500"/>
                  <a:gd name="T91" fmla="*/ 348 h 1001"/>
                  <a:gd name="T92" fmla="*/ 500 w 500"/>
                  <a:gd name="T93" fmla="*/ 261 h 1001"/>
                  <a:gd name="T94" fmla="*/ 500 w 500"/>
                  <a:gd name="T95" fmla="*/ 207 h 1001"/>
                  <a:gd name="T96" fmla="*/ 500 w 500"/>
                  <a:gd name="T97" fmla="*/ 130 h 1001"/>
                  <a:gd name="T98" fmla="*/ 500 w 500"/>
                  <a:gd name="T99" fmla="*/ 33 h 10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0"/>
                  <a:gd name="T151" fmla="*/ 0 h 1001"/>
                  <a:gd name="T152" fmla="*/ 500 w 500"/>
                  <a:gd name="T153" fmla="*/ 1001 h 100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0" h="1001">
                    <a:moveTo>
                      <a:pt x="500" y="33"/>
                    </a:moveTo>
                    <a:lnTo>
                      <a:pt x="456" y="33"/>
                    </a:lnTo>
                    <a:lnTo>
                      <a:pt x="435" y="22"/>
                    </a:lnTo>
                    <a:lnTo>
                      <a:pt x="413" y="0"/>
                    </a:lnTo>
                    <a:lnTo>
                      <a:pt x="402" y="22"/>
                    </a:lnTo>
                    <a:lnTo>
                      <a:pt x="402" y="54"/>
                    </a:lnTo>
                    <a:lnTo>
                      <a:pt x="402" y="98"/>
                    </a:lnTo>
                    <a:lnTo>
                      <a:pt x="380" y="109"/>
                    </a:lnTo>
                    <a:lnTo>
                      <a:pt x="359" y="130"/>
                    </a:lnTo>
                    <a:lnTo>
                      <a:pt x="337" y="152"/>
                    </a:lnTo>
                    <a:lnTo>
                      <a:pt x="315" y="163"/>
                    </a:lnTo>
                    <a:lnTo>
                      <a:pt x="337" y="185"/>
                    </a:lnTo>
                    <a:lnTo>
                      <a:pt x="359" y="207"/>
                    </a:lnTo>
                    <a:lnTo>
                      <a:pt x="359" y="239"/>
                    </a:lnTo>
                    <a:lnTo>
                      <a:pt x="359" y="272"/>
                    </a:lnTo>
                    <a:lnTo>
                      <a:pt x="337" y="294"/>
                    </a:lnTo>
                    <a:lnTo>
                      <a:pt x="315" y="272"/>
                    </a:lnTo>
                    <a:lnTo>
                      <a:pt x="293" y="261"/>
                    </a:lnTo>
                    <a:lnTo>
                      <a:pt x="282" y="272"/>
                    </a:lnTo>
                    <a:lnTo>
                      <a:pt x="282" y="315"/>
                    </a:lnTo>
                    <a:lnTo>
                      <a:pt x="282" y="348"/>
                    </a:lnTo>
                    <a:lnTo>
                      <a:pt x="261" y="381"/>
                    </a:lnTo>
                    <a:lnTo>
                      <a:pt x="250" y="391"/>
                    </a:lnTo>
                    <a:lnTo>
                      <a:pt x="239" y="424"/>
                    </a:lnTo>
                    <a:lnTo>
                      <a:pt x="228" y="457"/>
                    </a:lnTo>
                    <a:lnTo>
                      <a:pt x="217" y="489"/>
                    </a:lnTo>
                    <a:lnTo>
                      <a:pt x="206" y="500"/>
                    </a:lnTo>
                    <a:lnTo>
                      <a:pt x="174" y="533"/>
                    </a:lnTo>
                    <a:lnTo>
                      <a:pt x="141" y="511"/>
                    </a:lnTo>
                    <a:lnTo>
                      <a:pt x="119" y="500"/>
                    </a:lnTo>
                    <a:lnTo>
                      <a:pt x="98" y="468"/>
                    </a:lnTo>
                    <a:lnTo>
                      <a:pt x="87" y="457"/>
                    </a:lnTo>
                    <a:lnTo>
                      <a:pt x="87" y="424"/>
                    </a:lnTo>
                    <a:lnTo>
                      <a:pt x="54" y="402"/>
                    </a:lnTo>
                    <a:lnTo>
                      <a:pt x="21" y="424"/>
                    </a:lnTo>
                    <a:lnTo>
                      <a:pt x="11" y="424"/>
                    </a:lnTo>
                    <a:lnTo>
                      <a:pt x="0" y="457"/>
                    </a:lnTo>
                    <a:lnTo>
                      <a:pt x="21" y="478"/>
                    </a:lnTo>
                    <a:lnTo>
                      <a:pt x="32" y="500"/>
                    </a:lnTo>
                    <a:lnTo>
                      <a:pt x="21" y="533"/>
                    </a:lnTo>
                    <a:lnTo>
                      <a:pt x="32" y="565"/>
                    </a:lnTo>
                    <a:lnTo>
                      <a:pt x="54" y="587"/>
                    </a:lnTo>
                    <a:lnTo>
                      <a:pt x="98" y="587"/>
                    </a:lnTo>
                    <a:lnTo>
                      <a:pt x="141" y="587"/>
                    </a:lnTo>
                    <a:lnTo>
                      <a:pt x="152" y="609"/>
                    </a:lnTo>
                    <a:lnTo>
                      <a:pt x="141" y="620"/>
                    </a:lnTo>
                    <a:lnTo>
                      <a:pt x="98" y="620"/>
                    </a:lnTo>
                    <a:lnTo>
                      <a:pt x="87" y="642"/>
                    </a:lnTo>
                    <a:lnTo>
                      <a:pt x="76" y="674"/>
                    </a:lnTo>
                    <a:lnTo>
                      <a:pt x="87" y="718"/>
                    </a:lnTo>
                    <a:lnTo>
                      <a:pt x="98" y="729"/>
                    </a:lnTo>
                    <a:lnTo>
                      <a:pt x="141" y="718"/>
                    </a:lnTo>
                    <a:lnTo>
                      <a:pt x="174" y="750"/>
                    </a:lnTo>
                    <a:lnTo>
                      <a:pt x="217" y="761"/>
                    </a:lnTo>
                    <a:lnTo>
                      <a:pt x="239" y="783"/>
                    </a:lnTo>
                    <a:lnTo>
                      <a:pt x="239" y="827"/>
                    </a:lnTo>
                    <a:lnTo>
                      <a:pt x="261" y="859"/>
                    </a:lnTo>
                    <a:lnTo>
                      <a:pt x="293" y="881"/>
                    </a:lnTo>
                    <a:lnTo>
                      <a:pt x="326" y="892"/>
                    </a:lnTo>
                    <a:lnTo>
                      <a:pt x="315" y="935"/>
                    </a:lnTo>
                    <a:lnTo>
                      <a:pt x="337" y="957"/>
                    </a:lnTo>
                    <a:lnTo>
                      <a:pt x="369" y="935"/>
                    </a:lnTo>
                    <a:lnTo>
                      <a:pt x="380" y="924"/>
                    </a:lnTo>
                    <a:lnTo>
                      <a:pt x="391" y="935"/>
                    </a:lnTo>
                    <a:lnTo>
                      <a:pt x="413" y="946"/>
                    </a:lnTo>
                    <a:lnTo>
                      <a:pt x="446" y="968"/>
                    </a:lnTo>
                    <a:lnTo>
                      <a:pt x="456" y="979"/>
                    </a:lnTo>
                    <a:lnTo>
                      <a:pt x="500" y="1001"/>
                    </a:lnTo>
                    <a:lnTo>
                      <a:pt x="500" y="968"/>
                    </a:lnTo>
                    <a:lnTo>
                      <a:pt x="500" y="935"/>
                    </a:lnTo>
                    <a:lnTo>
                      <a:pt x="500" y="892"/>
                    </a:lnTo>
                    <a:lnTo>
                      <a:pt x="500" y="859"/>
                    </a:lnTo>
                    <a:lnTo>
                      <a:pt x="500" y="783"/>
                    </a:lnTo>
                    <a:lnTo>
                      <a:pt x="500" y="750"/>
                    </a:lnTo>
                    <a:lnTo>
                      <a:pt x="500" y="718"/>
                    </a:lnTo>
                    <a:lnTo>
                      <a:pt x="500" y="674"/>
                    </a:lnTo>
                    <a:lnTo>
                      <a:pt x="500" y="642"/>
                    </a:lnTo>
                    <a:lnTo>
                      <a:pt x="500" y="598"/>
                    </a:lnTo>
                    <a:lnTo>
                      <a:pt x="500" y="565"/>
                    </a:lnTo>
                    <a:lnTo>
                      <a:pt x="500" y="533"/>
                    </a:lnTo>
                    <a:lnTo>
                      <a:pt x="500" y="468"/>
                    </a:lnTo>
                    <a:lnTo>
                      <a:pt x="500" y="446"/>
                    </a:lnTo>
                    <a:lnTo>
                      <a:pt x="500" y="424"/>
                    </a:lnTo>
                    <a:lnTo>
                      <a:pt x="500" y="391"/>
                    </a:lnTo>
                    <a:lnTo>
                      <a:pt x="500" y="348"/>
                    </a:lnTo>
                    <a:lnTo>
                      <a:pt x="500" y="315"/>
                    </a:lnTo>
                    <a:lnTo>
                      <a:pt x="500" y="261"/>
                    </a:lnTo>
                    <a:lnTo>
                      <a:pt x="500" y="217"/>
                    </a:lnTo>
                    <a:lnTo>
                      <a:pt x="500" y="207"/>
                    </a:lnTo>
                    <a:lnTo>
                      <a:pt x="500" y="152"/>
                    </a:lnTo>
                    <a:lnTo>
                      <a:pt x="500" y="130"/>
                    </a:lnTo>
                    <a:lnTo>
                      <a:pt x="500" y="98"/>
                    </a:lnTo>
                    <a:lnTo>
                      <a:pt x="500" y="3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" name="Freeform 381"/>
              <p:cNvSpPr>
                <a:spLocks/>
              </p:cNvSpPr>
              <p:nvPr/>
            </p:nvSpPr>
            <p:spPr bwMode="auto">
              <a:xfrm>
                <a:off x="3459" y="1561"/>
                <a:ext cx="500" cy="1001"/>
              </a:xfrm>
              <a:custGeom>
                <a:avLst/>
                <a:gdLst>
                  <a:gd name="T0" fmla="*/ 456 w 500"/>
                  <a:gd name="T1" fmla="*/ 33 h 1001"/>
                  <a:gd name="T2" fmla="*/ 413 w 500"/>
                  <a:gd name="T3" fmla="*/ 0 h 1001"/>
                  <a:gd name="T4" fmla="*/ 402 w 500"/>
                  <a:gd name="T5" fmla="*/ 54 h 1001"/>
                  <a:gd name="T6" fmla="*/ 380 w 500"/>
                  <a:gd name="T7" fmla="*/ 109 h 1001"/>
                  <a:gd name="T8" fmla="*/ 337 w 500"/>
                  <a:gd name="T9" fmla="*/ 152 h 1001"/>
                  <a:gd name="T10" fmla="*/ 337 w 500"/>
                  <a:gd name="T11" fmla="*/ 185 h 1001"/>
                  <a:gd name="T12" fmla="*/ 359 w 500"/>
                  <a:gd name="T13" fmla="*/ 239 h 1001"/>
                  <a:gd name="T14" fmla="*/ 337 w 500"/>
                  <a:gd name="T15" fmla="*/ 294 h 1001"/>
                  <a:gd name="T16" fmla="*/ 293 w 500"/>
                  <a:gd name="T17" fmla="*/ 261 h 1001"/>
                  <a:gd name="T18" fmla="*/ 282 w 500"/>
                  <a:gd name="T19" fmla="*/ 315 h 1001"/>
                  <a:gd name="T20" fmla="*/ 261 w 500"/>
                  <a:gd name="T21" fmla="*/ 381 h 1001"/>
                  <a:gd name="T22" fmla="*/ 239 w 500"/>
                  <a:gd name="T23" fmla="*/ 424 h 1001"/>
                  <a:gd name="T24" fmla="*/ 217 w 500"/>
                  <a:gd name="T25" fmla="*/ 489 h 1001"/>
                  <a:gd name="T26" fmla="*/ 174 w 500"/>
                  <a:gd name="T27" fmla="*/ 533 h 1001"/>
                  <a:gd name="T28" fmla="*/ 174 w 500"/>
                  <a:gd name="T29" fmla="*/ 533 h 1001"/>
                  <a:gd name="T30" fmla="*/ 119 w 500"/>
                  <a:gd name="T31" fmla="*/ 500 h 1001"/>
                  <a:gd name="T32" fmla="*/ 87 w 500"/>
                  <a:gd name="T33" fmla="*/ 457 h 1001"/>
                  <a:gd name="T34" fmla="*/ 54 w 500"/>
                  <a:gd name="T35" fmla="*/ 402 h 1001"/>
                  <a:gd name="T36" fmla="*/ 11 w 500"/>
                  <a:gd name="T37" fmla="*/ 424 h 1001"/>
                  <a:gd name="T38" fmla="*/ 21 w 500"/>
                  <a:gd name="T39" fmla="*/ 478 h 1001"/>
                  <a:gd name="T40" fmla="*/ 21 w 500"/>
                  <a:gd name="T41" fmla="*/ 533 h 1001"/>
                  <a:gd name="T42" fmla="*/ 21 w 500"/>
                  <a:gd name="T43" fmla="*/ 533 h 1001"/>
                  <a:gd name="T44" fmla="*/ 54 w 500"/>
                  <a:gd name="T45" fmla="*/ 587 h 1001"/>
                  <a:gd name="T46" fmla="*/ 141 w 500"/>
                  <a:gd name="T47" fmla="*/ 587 h 1001"/>
                  <a:gd name="T48" fmla="*/ 141 w 500"/>
                  <a:gd name="T49" fmla="*/ 620 h 1001"/>
                  <a:gd name="T50" fmla="*/ 87 w 500"/>
                  <a:gd name="T51" fmla="*/ 642 h 1001"/>
                  <a:gd name="T52" fmla="*/ 87 w 500"/>
                  <a:gd name="T53" fmla="*/ 718 h 1001"/>
                  <a:gd name="T54" fmla="*/ 141 w 500"/>
                  <a:gd name="T55" fmla="*/ 718 h 1001"/>
                  <a:gd name="T56" fmla="*/ 174 w 500"/>
                  <a:gd name="T57" fmla="*/ 750 h 1001"/>
                  <a:gd name="T58" fmla="*/ 239 w 500"/>
                  <a:gd name="T59" fmla="*/ 783 h 1001"/>
                  <a:gd name="T60" fmla="*/ 261 w 500"/>
                  <a:gd name="T61" fmla="*/ 859 h 1001"/>
                  <a:gd name="T62" fmla="*/ 293 w 500"/>
                  <a:gd name="T63" fmla="*/ 881 h 1001"/>
                  <a:gd name="T64" fmla="*/ 315 w 500"/>
                  <a:gd name="T65" fmla="*/ 935 h 1001"/>
                  <a:gd name="T66" fmla="*/ 369 w 500"/>
                  <a:gd name="T67" fmla="*/ 935 h 1001"/>
                  <a:gd name="T68" fmla="*/ 391 w 500"/>
                  <a:gd name="T69" fmla="*/ 935 h 1001"/>
                  <a:gd name="T70" fmla="*/ 446 w 500"/>
                  <a:gd name="T71" fmla="*/ 968 h 1001"/>
                  <a:gd name="T72" fmla="*/ 500 w 500"/>
                  <a:gd name="T73" fmla="*/ 1001 h 10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0"/>
                  <a:gd name="T112" fmla="*/ 0 h 1001"/>
                  <a:gd name="T113" fmla="*/ 500 w 500"/>
                  <a:gd name="T114" fmla="*/ 1001 h 10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0" h="1001">
                    <a:moveTo>
                      <a:pt x="500" y="33"/>
                    </a:moveTo>
                    <a:lnTo>
                      <a:pt x="456" y="33"/>
                    </a:lnTo>
                    <a:lnTo>
                      <a:pt x="435" y="22"/>
                    </a:lnTo>
                    <a:lnTo>
                      <a:pt x="413" y="0"/>
                    </a:lnTo>
                    <a:lnTo>
                      <a:pt x="402" y="22"/>
                    </a:lnTo>
                    <a:lnTo>
                      <a:pt x="402" y="54"/>
                    </a:lnTo>
                    <a:lnTo>
                      <a:pt x="402" y="98"/>
                    </a:lnTo>
                    <a:lnTo>
                      <a:pt x="380" y="109"/>
                    </a:lnTo>
                    <a:lnTo>
                      <a:pt x="359" y="130"/>
                    </a:lnTo>
                    <a:lnTo>
                      <a:pt x="337" y="152"/>
                    </a:lnTo>
                    <a:lnTo>
                      <a:pt x="315" y="163"/>
                    </a:lnTo>
                    <a:lnTo>
                      <a:pt x="337" y="185"/>
                    </a:lnTo>
                    <a:lnTo>
                      <a:pt x="359" y="207"/>
                    </a:lnTo>
                    <a:lnTo>
                      <a:pt x="359" y="239"/>
                    </a:lnTo>
                    <a:lnTo>
                      <a:pt x="359" y="272"/>
                    </a:lnTo>
                    <a:lnTo>
                      <a:pt x="337" y="294"/>
                    </a:lnTo>
                    <a:lnTo>
                      <a:pt x="315" y="272"/>
                    </a:lnTo>
                    <a:lnTo>
                      <a:pt x="293" y="261"/>
                    </a:lnTo>
                    <a:lnTo>
                      <a:pt x="282" y="272"/>
                    </a:lnTo>
                    <a:lnTo>
                      <a:pt x="282" y="315"/>
                    </a:lnTo>
                    <a:lnTo>
                      <a:pt x="282" y="348"/>
                    </a:lnTo>
                    <a:lnTo>
                      <a:pt x="261" y="381"/>
                    </a:lnTo>
                    <a:lnTo>
                      <a:pt x="250" y="391"/>
                    </a:lnTo>
                    <a:lnTo>
                      <a:pt x="239" y="424"/>
                    </a:lnTo>
                    <a:lnTo>
                      <a:pt x="228" y="457"/>
                    </a:lnTo>
                    <a:lnTo>
                      <a:pt x="217" y="489"/>
                    </a:lnTo>
                    <a:lnTo>
                      <a:pt x="206" y="500"/>
                    </a:lnTo>
                    <a:lnTo>
                      <a:pt x="174" y="533"/>
                    </a:lnTo>
                    <a:lnTo>
                      <a:pt x="141" y="511"/>
                    </a:lnTo>
                    <a:lnTo>
                      <a:pt x="119" y="500"/>
                    </a:lnTo>
                    <a:lnTo>
                      <a:pt x="98" y="468"/>
                    </a:lnTo>
                    <a:lnTo>
                      <a:pt x="87" y="457"/>
                    </a:lnTo>
                    <a:lnTo>
                      <a:pt x="87" y="424"/>
                    </a:lnTo>
                    <a:lnTo>
                      <a:pt x="54" y="402"/>
                    </a:lnTo>
                    <a:lnTo>
                      <a:pt x="21" y="424"/>
                    </a:lnTo>
                    <a:lnTo>
                      <a:pt x="11" y="424"/>
                    </a:lnTo>
                    <a:lnTo>
                      <a:pt x="0" y="457"/>
                    </a:lnTo>
                    <a:lnTo>
                      <a:pt x="21" y="478"/>
                    </a:lnTo>
                    <a:lnTo>
                      <a:pt x="32" y="500"/>
                    </a:lnTo>
                    <a:lnTo>
                      <a:pt x="21" y="533"/>
                    </a:lnTo>
                    <a:lnTo>
                      <a:pt x="32" y="565"/>
                    </a:lnTo>
                    <a:lnTo>
                      <a:pt x="54" y="587"/>
                    </a:lnTo>
                    <a:lnTo>
                      <a:pt x="98" y="587"/>
                    </a:lnTo>
                    <a:lnTo>
                      <a:pt x="141" y="587"/>
                    </a:lnTo>
                    <a:lnTo>
                      <a:pt x="152" y="609"/>
                    </a:lnTo>
                    <a:lnTo>
                      <a:pt x="141" y="620"/>
                    </a:lnTo>
                    <a:lnTo>
                      <a:pt x="98" y="620"/>
                    </a:lnTo>
                    <a:lnTo>
                      <a:pt x="87" y="642"/>
                    </a:lnTo>
                    <a:lnTo>
                      <a:pt x="76" y="674"/>
                    </a:lnTo>
                    <a:lnTo>
                      <a:pt x="87" y="718"/>
                    </a:lnTo>
                    <a:lnTo>
                      <a:pt x="98" y="729"/>
                    </a:lnTo>
                    <a:lnTo>
                      <a:pt x="141" y="718"/>
                    </a:lnTo>
                    <a:lnTo>
                      <a:pt x="174" y="750"/>
                    </a:lnTo>
                    <a:lnTo>
                      <a:pt x="217" y="761"/>
                    </a:lnTo>
                    <a:lnTo>
                      <a:pt x="239" y="783"/>
                    </a:lnTo>
                    <a:lnTo>
                      <a:pt x="239" y="827"/>
                    </a:lnTo>
                    <a:lnTo>
                      <a:pt x="261" y="859"/>
                    </a:lnTo>
                    <a:lnTo>
                      <a:pt x="293" y="881"/>
                    </a:lnTo>
                    <a:lnTo>
                      <a:pt x="326" y="892"/>
                    </a:lnTo>
                    <a:lnTo>
                      <a:pt x="315" y="935"/>
                    </a:lnTo>
                    <a:lnTo>
                      <a:pt x="337" y="957"/>
                    </a:lnTo>
                    <a:lnTo>
                      <a:pt x="369" y="935"/>
                    </a:lnTo>
                    <a:lnTo>
                      <a:pt x="380" y="924"/>
                    </a:lnTo>
                    <a:lnTo>
                      <a:pt x="391" y="935"/>
                    </a:lnTo>
                    <a:lnTo>
                      <a:pt x="413" y="946"/>
                    </a:lnTo>
                    <a:lnTo>
                      <a:pt x="446" y="968"/>
                    </a:lnTo>
                    <a:lnTo>
                      <a:pt x="456" y="979"/>
                    </a:lnTo>
                    <a:lnTo>
                      <a:pt x="500" y="100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4" name="Freeform 382"/>
              <p:cNvSpPr>
                <a:spLocks/>
              </p:cNvSpPr>
              <p:nvPr/>
            </p:nvSpPr>
            <p:spPr bwMode="auto">
              <a:xfrm>
                <a:off x="2948" y="2659"/>
                <a:ext cx="1011" cy="566"/>
              </a:xfrm>
              <a:custGeom>
                <a:avLst/>
                <a:gdLst>
                  <a:gd name="T0" fmla="*/ 967 w 1011"/>
                  <a:gd name="T1" fmla="*/ 294 h 566"/>
                  <a:gd name="T2" fmla="*/ 891 w 1011"/>
                  <a:gd name="T3" fmla="*/ 240 h 566"/>
                  <a:gd name="T4" fmla="*/ 804 w 1011"/>
                  <a:gd name="T5" fmla="*/ 207 h 566"/>
                  <a:gd name="T6" fmla="*/ 772 w 1011"/>
                  <a:gd name="T7" fmla="*/ 294 h 566"/>
                  <a:gd name="T8" fmla="*/ 728 w 1011"/>
                  <a:gd name="T9" fmla="*/ 240 h 566"/>
                  <a:gd name="T10" fmla="*/ 772 w 1011"/>
                  <a:gd name="T11" fmla="*/ 185 h 566"/>
                  <a:gd name="T12" fmla="*/ 761 w 1011"/>
                  <a:gd name="T13" fmla="*/ 131 h 566"/>
                  <a:gd name="T14" fmla="*/ 837 w 1011"/>
                  <a:gd name="T15" fmla="*/ 87 h 566"/>
                  <a:gd name="T16" fmla="*/ 761 w 1011"/>
                  <a:gd name="T17" fmla="*/ 55 h 566"/>
                  <a:gd name="T18" fmla="*/ 717 w 1011"/>
                  <a:gd name="T19" fmla="*/ 87 h 566"/>
                  <a:gd name="T20" fmla="*/ 685 w 1011"/>
                  <a:gd name="T21" fmla="*/ 185 h 566"/>
                  <a:gd name="T22" fmla="*/ 609 w 1011"/>
                  <a:gd name="T23" fmla="*/ 153 h 566"/>
                  <a:gd name="T24" fmla="*/ 532 w 1011"/>
                  <a:gd name="T25" fmla="*/ 185 h 566"/>
                  <a:gd name="T26" fmla="*/ 445 w 1011"/>
                  <a:gd name="T27" fmla="*/ 142 h 566"/>
                  <a:gd name="T28" fmla="*/ 369 w 1011"/>
                  <a:gd name="T29" fmla="*/ 109 h 566"/>
                  <a:gd name="T30" fmla="*/ 304 w 1011"/>
                  <a:gd name="T31" fmla="*/ 131 h 566"/>
                  <a:gd name="T32" fmla="*/ 282 w 1011"/>
                  <a:gd name="T33" fmla="*/ 55 h 566"/>
                  <a:gd name="T34" fmla="*/ 261 w 1011"/>
                  <a:gd name="T35" fmla="*/ 131 h 566"/>
                  <a:gd name="T36" fmla="*/ 184 w 1011"/>
                  <a:gd name="T37" fmla="*/ 131 h 566"/>
                  <a:gd name="T38" fmla="*/ 130 w 1011"/>
                  <a:gd name="T39" fmla="*/ 153 h 566"/>
                  <a:gd name="T40" fmla="*/ 141 w 1011"/>
                  <a:gd name="T41" fmla="*/ 87 h 566"/>
                  <a:gd name="T42" fmla="*/ 119 w 1011"/>
                  <a:gd name="T43" fmla="*/ 22 h 566"/>
                  <a:gd name="T44" fmla="*/ 43 w 1011"/>
                  <a:gd name="T45" fmla="*/ 33 h 566"/>
                  <a:gd name="T46" fmla="*/ 0 w 1011"/>
                  <a:gd name="T47" fmla="*/ 87 h 566"/>
                  <a:gd name="T48" fmla="*/ 43 w 1011"/>
                  <a:gd name="T49" fmla="*/ 87 h 566"/>
                  <a:gd name="T50" fmla="*/ 10 w 1011"/>
                  <a:gd name="T51" fmla="*/ 131 h 566"/>
                  <a:gd name="T52" fmla="*/ 87 w 1011"/>
                  <a:gd name="T53" fmla="*/ 196 h 566"/>
                  <a:gd name="T54" fmla="*/ 130 w 1011"/>
                  <a:gd name="T55" fmla="*/ 240 h 566"/>
                  <a:gd name="T56" fmla="*/ 163 w 1011"/>
                  <a:gd name="T57" fmla="*/ 349 h 566"/>
                  <a:gd name="T58" fmla="*/ 206 w 1011"/>
                  <a:gd name="T59" fmla="*/ 316 h 566"/>
                  <a:gd name="T60" fmla="*/ 282 w 1011"/>
                  <a:gd name="T61" fmla="*/ 381 h 566"/>
                  <a:gd name="T62" fmla="*/ 369 w 1011"/>
                  <a:gd name="T63" fmla="*/ 425 h 566"/>
                  <a:gd name="T64" fmla="*/ 380 w 1011"/>
                  <a:gd name="T65" fmla="*/ 381 h 566"/>
                  <a:gd name="T66" fmla="*/ 424 w 1011"/>
                  <a:gd name="T67" fmla="*/ 349 h 566"/>
                  <a:gd name="T68" fmla="*/ 489 w 1011"/>
                  <a:gd name="T69" fmla="*/ 425 h 566"/>
                  <a:gd name="T70" fmla="*/ 565 w 1011"/>
                  <a:gd name="T71" fmla="*/ 457 h 566"/>
                  <a:gd name="T72" fmla="*/ 609 w 1011"/>
                  <a:gd name="T73" fmla="*/ 436 h 566"/>
                  <a:gd name="T74" fmla="*/ 652 w 1011"/>
                  <a:gd name="T75" fmla="*/ 457 h 566"/>
                  <a:gd name="T76" fmla="*/ 739 w 1011"/>
                  <a:gd name="T77" fmla="*/ 457 h 566"/>
                  <a:gd name="T78" fmla="*/ 793 w 1011"/>
                  <a:gd name="T79" fmla="*/ 490 h 566"/>
                  <a:gd name="T80" fmla="*/ 815 w 1011"/>
                  <a:gd name="T81" fmla="*/ 533 h 566"/>
                  <a:gd name="T82" fmla="*/ 859 w 1011"/>
                  <a:gd name="T83" fmla="*/ 490 h 566"/>
                  <a:gd name="T84" fmla="*/ 848 w 1011"/>
                  <a:gd name="T85" fmla="*/ 425 h 566"/>
                  <a:gd name="T86" fmla="*/ 902 w 1011"/>
                  <a:gd name="T87" fmla="*/ 381 h 566"/>
                  <a:gd name="T88" fmla="*/ 837 w 1011"/>
                  <a:gd name="T89" fmla="*/ 349 h 566"/>
                  <a:gd name="T90" fmla="*/ 924 w 1011"/>
                  <a:gd name="T91" fmla="*/ 327 h 566"/>
                  <a:gd name="T92" fmla="*/ 924 w 1011"/>
                  <a:gd name="T93" fmla="*/ 392 h 566"/>
                  <a:gd name="T94" fmla="*/ 924 w 1011"/>
                  <a:gd name="T95" fmla="*/ 490 h 566"/>
                  <a:gd name="T96" fmla="*/ 967 w 1011"/>
                  <a:gd name="T97" fmla="*/ 555 h 566"/>
                  <a:gd name="T98" fmla="*/ 1011 w 1011"/>
                  <a:gd name="T99" fmla="*/ 490 h 566"/>
                  <a:gd name="T100" fmla="*/ 1011 w 1011"/>
                  <a:gd name="T101" fmla="*/ 370 h 5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1"/>
                  <a:gd name="T154" fmla="*/ 0 h 566"/>
                  <a:gd name="T155" fmla="*/ 1011 w 1011"/>
                  <a:gd name="T156" fmla="*/ 566 h 5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1" h="566">
                    <a:moveTo>
                      <a:pt x="1011" y="327"/>
                    </a:moveTo>
                    <a:lnTo>
                      <a:pt x="1000" y="316"/>
                    </a:lnTo>
                    <a:lnTo>
                      <a:pt x="967" y="294"/>
                    </a:lnTo>
                    <a:lnTo>
                      <a:pt x="924" y="294"/>
                    </a:lnTo>
                    <a:lnTo>
                      <a:pt x="913" y="272"/>
                    </a:lnTo>
                    <a:lnTo>
                      <a:pt x="891" y="240"/>
                    </a:lnTo>
                    <a:lnTo>
                      <a:pt x="848" y="240"/>
                    </a:lnTo>
                    <a:lnTo>
                      <a:pt x="837" y="240"/>
                    </a:lnTo>
                    <a:lnTo>
                      <a:pt x="804" y="207"/>
                    </a:lnTo>
                    <a:lnTo>
                      <a:pt x="783" y="240"/>
                    </a:lnTo>
                    <a:lnTo>
                      <a:pt x="804" y="272"/>
                    </a:lnTo>
                    <a:lnTo>
                      <a:pt x="772" y="294"/>
                    </a:lnTo>
                    <a:lnTo>
                      <a:pt x="739" y="272"/>
                    </a:lnTo>
                    <a:lnTo>
                      <a:pt x="728" y="240"/>
                    </a:lnTo>
                    <a:lnTo>
                      <a:pt x="728" y="218"/>
                    </a:lnTo>
                    <a:lnTo>
                      <a:pt x="739" y="196"/>
                    </a:lnTo>
                    <a:lnTo>
                      <a:pt x="772" y="185"/>
                    </a:lnTo>
                    <a:lnTo>
                      <a:pt x="783" y="164"/>
                    </a:lnTo>
                    <a:lnTo>
                      <a:pt x="772" y="142"/>
                    </a:lnTo>
                    <a:lnTo>
                      <a:pt x="761" y="131"/>
                    </a:lnTo>
                    <a:lnTo>
                      <a:pt x="772" y="120"/>
                    </a:lnTo>
                    <a:lnTo>
                      <a:pt x="804" y="98"/>
                    </a:lnTo>
                    <a:lnTo>
                      <a:pt x="837" y="87"/>
                    </a:lnTo>
                    <a:lnTo>
                      <a:pt x="804" y="66"/>
                    </a:lnTo>
                    <a:lnTo>
                      <a:pt x="772" y="66"/>
                    </a:lnTo>
                    <a:lnTo>
                      <a:pt x="761" y="55"/>
                    </a:lnTo>
                    <a:lnTo>
                      <a:pt x="728" y="33"/>
                    </a:lnTo>
                    <a:lnTo>
                      <a:pt x="696" y="55"/>
                    </a:lnTo>
                    <a:lnTo>
                      <a:pt x="717" y="87"/>
                    </a:lnTo>
                    <a:lnTo>
                      <a:pt x="717" y="131"/>
                    </a:lnTo>
                    <a:lnTo>
                      <a:pt x="717" y="164"/>
                    </a:lnTo>
                    <a:lnTo>
                      <a:pt x="685" y="185"/>
                    </a:lnTo>
                    <a:lnTo>
                      <a:pt x="652" y="185"/>
                    </a:lnTo>
                    <a:lnTo>
                      <a:pt x="630" y="164"/>
                    </a:lnTo>
                    <a:lnTo>
                      <a:pt x="609" y="153"/>
                    </a:lnTo>
                    <a:lnTo>
                      <a:pt x="565" y="153"/>
                    </a:lnTo>
                    <a:lnTo>
                      <a:pt x="554" y="164"/>
                    </a:lnTo>
                    <a:lnTo>
                      <a:pt x="532" y="185"/>
                    </a:lnTo>
                    <a:lnTo>
                      <a:pt x="511" y="164"/>
                    </a:lnTo>
                    <a:lnTo>
                      <a:pt x="489" y="153"/>
                    </a:lnTo>
                    <a:lnTo>
                      <a:pt x="445" y="142"/>
                    </a:lnTo>
                    <a:lnTo>
                      <a:pt x="413" y="131"/>
                    </a:lnTo>
                    <a:lnTo>
                      <a:pt x="413" y="120"/>
                    </a:lnTo>
                    <a:lnTo>
                      <a:pt x="369" y="109"/>
                    </a:lnTo>
                    <a:lnTo>
                      <a:pt x="337" y="131"/>
                    </a:lnTo>
                    <a:lnTo>
                      <a:pt x="326" y="153"/>
                    </a:lnTo>
                    <a:lnTo>
                      <a:pt x="304" y="131"/>
                    </a:lnTo>
                    <a:lnTo>
                      <a:pt x="293" y="87"/>
                    </a:lnTo>
                    <a:lnTo>
                      <a:pt x="293" y="55"/>
                    </a:lnTo>
                    <a:lnTo>
                      <a:pt x="282" y="55"/>
                    </a:lnTo>
                    <a:lnTo>
                      <a:pt x="271" y="87"/>
                    </a:lnTo>
                    <a:lnTo>
                      <a:pt x="261" y="131"/>
                    </a:lnTo>
                    <a:lnTo>
                      <a:pt x="250" y="131"/>
                    </a:lnTo>
                    <a:lnTo>
                      <a:pt x="206" y="153"/>
                    </a:lnTo>
                    <a:lnTo>
                      <a:pt x="184" y="131"/>
                    </a:lnTo>
                    <a:lnTo>
                      <a:pt x="163" y="120"/>
                    </a:lnTo>
                    <a:lnTo>
                      <a:pt x="163" y="131"/>
                    </a:lnTo>
                    <a:lnTo>
                      <a:pt x="130" y="153"/>
                    </a:lnTo>
                    <a:lnTo>
                      <a:pt x="97" y="131"/>
                    </a:lnTo>
                    <a:lnTo>
                      <a:pt x="130" y="109"/>
                    </a:lnTo>
                    <a:lnTo>
                      <a:pt x="141" y="87"/>
                    </a:lnTo>
                    <a:lnTo>
                      <a:pt x="130" y="55"/>
                    </a:lnTo>
                    <a:lnTo>
                      <a:pt x="119" y="22"/>
                    </a:lnTo>
                    <a:lnTo>
                      <a:pt x="87" y="0"/>
                    </a:lnTo>
                    <a:lnTo>
                      <a:pt x="65" y="22"/>
                    </a:lnTo>
                    <a:lnTo>
                      <a:pt x="43" y="33"/>
                    </a:lnTo>
                    <a:lnTo>
                      <a:pt x="10" y="33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0" y="120"/>
                    </a:lnTo>
                    <a:lnTo>
                      <a:pt x="32" y="87"/>
                    </a:lnTo>
                    <a:lnTo>
                      <a:pt x="43" y="87"/>
                    </a:lnTo>
                    <a:lnTo>
                      <a:pt x="54" y="87"/>
                    </a:lnTo>
                    <a:lnTo>
                      <a:pt x="43" y="98"/>
                    </a:lnTo>
                    <a:lnTo>
                      <a:pt x="10" y="131"/>
                    </a:lnTo>
                    <a:lnTo>
                      <a:pt x="43" y="153"/>
                    </a:lnTo>
                    <a:lnTo>
                      <a:pt x="54" y="164"/>
                    </a:lnTo>
                    <a:lnTo>
                      <a:pt x="87" y="196"/>
                    </a:lnTo>
                    <a:lnTo>
                      <a:pt x="119" y="196"/>
                    </a:lnTo>
                    <a:lnTo>
                      <a:pt x="119" y="240"/>
                    </a:lnTo>
                    <a:lnTo>
                      <a:pt x="130" y="240"/>
                    </a:lnTo>
                    <a:lnTo>
                      <a:pt x="141" y="272"/>
                    </a:lnTo>
                    <a:lnTo>
                      <a:pt x="141" y="316"/>
                    </a:lnTo>
                    <a:lnTo>
                      <a:pt x="163" y="349"/>
                    </a:lnTo>
                    <a:lnTo>
                      <a:pt x="174" y="349"/>
                    </a:lnTo>
                    <a:lnTo>
                      <a:pt x="206" y="316"/>
                    </a:lnTo>
                    <a:lnTo>
                      <a:pt x="239" y="349"/>
                    </a:lnTo>
                    <a:lnTo>
                      <a:pt x="250" y="349"/>
                    </a:lnTo>
                    <a:lnTo>
                      <a:pt x="282" y="381"/>
                    </a:lnTo>
                    <a:lnTo>
                      <a:pt x="282" y="392"/>
                    </a:lnTo>
                    <a:lnTo>
                      <a:pt x="326" y="392"/>
                    </a:lnTo>
                    <a:lnTo>
                      <a:pt x="369" y="425"/>
                    </a:lnTo>
                    <a:lnTo>
                      <a:pt x="380" y="381"/>
                    </a:lnTo>
                    <a:lnTo>
                      <a:pt x="391" y="349"/>
                    </a:lnTo>
                    <a:lnTo>
                      <a:pt x="413" y="327"/>
                    </a:lnTo>
                    <a:lnTo>
                      <a:pt x="424" y="349"/>
                    </a:lnTo>
                    <a:lnTo>
                      <a:pt x="445" y="359"/>
                    </a:lnTo>
                    <a:lnTo>
                      <a:pt x="467" y="381"/>
                    </a:lnTo>
                    <a:lnTo>
                      <a:pt x="489" y="425"/>
                    </a:lnTo>
                    <a:lnTo>
                      <a:pt x="532" y="446"/>
                    </a:lnTo>
                    <a:lnTo>
                      <a:pt x="565" y="457"/>
                    </a:lnTo>
                    <a:lnTo>
                      <a:pt x="609" y="436"/>
                    </a:lnTo>
                    <a:lnTo>
                      <a:pt x="641" y="457"/>
                    </a:lnTo>
                    <a:lnTo>
                      <a:pt x="652" y="457"/>
                    </a:lnTo>
                    <a:lnTo>
                      <a:pt x="685" y="436"/>
                    </a:lnTo>
                    <a:lnTo>
                      <a:pt x="728" y="457"/>
                    </a:lnTo>
                    <a:lnTo>
                      <a:pt x="739" y="457"/>
                    </a:lnTo>
                    <a:lnTo>
                      <a:pt x="739" y="490"/>
                    </a:lnTo>
                    <a:lnTo>
                      <a:pt x="772" y="512"/>
                    </a:lnTo>
                    <a:lnTo>
                      <a:pt x="793" y="490"/>
                    </a:lnTo>
                    <a:lnTo>
                      <a:pt x="804" y="479"/>
                    </a:lnTo>
                    <a:lnTo>
                      <a:pt x="826" y="490"/>
                    </a:lnTo>
                    <a:lnTo>
                      <a:pt x="815" y="533"/>
                    </a:lnTo>
                    <a:lnTo>
                      <a:pt x="848" y="555"/>
                    </a:lnTo>
                    <a:lnTo>
                      <a:pt x="880" y="533"/>
                    </a:lnTo>
                    <a:lnTo>
                      <a:pt x="859" y="490"/>
                    </a:lnTo>
                    <a:lnTo>
                      <a:pt x="880" y="457"/>
                    </a:lnTo>
                    <a:lnTo>
                      <a:pt x="848" y="425"/>
                    </a:lnTo>
                    <a:lnTo>
                      <a:pt x="848" y="414"/>
                    </a:lnTo>
                    <a:lnTo>
                      <a:pt x="891" y="403"/>
                    </a:lnTo>
                    <a:lnTo>
                      <a:pt x="902" y="381"/>
                    </a:lnTo>
                    <a:lnTo>
                      <a:pt x="891" y="349"/>
                    </a:lnTo>
                    <a:lnTo>
                      <a:pt x="848" y="359"/>
                    </a:lnTo>
                    <a:lnTo>
                      <a:pt x="837" y="349"/>
                    </a:lnTo>
                    <a:lnTo>
                      <a:pt x="848" y="327"/>
                    </a:lnTo>
                    <a:lnTo>
                      <a:pt x="891" y="338"/>
                    </a:lnTo>
                    <a:lnTo>
                      <a:pt x="924" y="327"/>
                    </a:lnTo>
                    <a:lnTo>
                      <a:pt x="946" y="349"/>
                    </a:lnTo>
                    <a:lnTo>
                      <a:pt x="935" y="381"/>
                    </a:lnTo>
                    <a:lnTo>
                      <a:pt x="924" y="392"/>
                    </a:lnTo>
                    <a:lnTo>
                      <a:pt x="891" y="425"/>
                    </a:lnTo>
                    <a:lnTo>
                      <a:pt x="913" y="457"/>
                    </a:lnTo>
                    <a:lnTo>
                      <a:pt x="924" y="490"/>
                    </a:lnTo>
                    <a:lnTo>
                      <a:pt x="902" y="533"/>
                    </a:lnTo>
                    <a:lnTo>
                      <a:pt x="924" y="544"/>
                    </a:lnTo>
                    <a:lnTo>
                      <a:pt x="967" y="555"/>
                    </a:lnTo>
                    <a:lnTo>
                      <a:pt x="1011" y="566"/>
                    </a:lnTo>
                    <a:lnTo>
                      <a:pt x="1011" y="533"/>
                    </a:lnTo>
                    <a:lnTo>
                      <a:pt x="1011" y="490"/>
                    </a:lnTo>
                    <a:lnTo>
                      <a:pt x="1011" y="457"/>
                    </a:lnTo>
                    <a:lnTo>
                      <a:pt x="1011" y="403"/>
                    </a:lnTo>
                    <a:lnTo>
                      <a:pt x="1011" y="370"/>
                    </a:lnTo>
                    <a:lnTo>
                      <a:pt x="1011" y="327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5" name="Freeform 383"/>
              <p:cNvSpPr>
                <a:spLocks/>
              </p:cNvSpPr>
              <p:nvPr/>
            </p:nvSpPr>
            <p:spPr bwMode="auto">
              <a:xfrm>
                <a:off x="2948" y="2659"/>
                <a:ext cx="1011" cy="566"/>
              </a:xfrm>
              <a:custGeom>
                <a:avLst/>
                <a:gdLst>
                  <a:gd name="T0" fmla="*/ 967 w 1011"/>
                  <a:gd name="T1" fmla="*/ 294 h 566"/>
                  <a:gd name="T2" fmla="*/ 891 w 1011"/>
                  <a:gd name="T3" fmla="*/ 240 h 566"/>
                  <a:gd name="T4" fmla="*/ 804 w 1011"/>
                  <a:gd name="T5" fmla="*/ 207 h 566"/>
                  <a:gd name="T6" fmla="*/ 772 w 1011"/>
                  <a:gd name="T7" fmla="*/ 294 h 566"/>
                  <a:gd name="T8" fmla="*/ 728 w 1011"/>
                  <a:gd name="T9" fmla="*/ 240 h 566"/>
                  <a:gd name="T10" fmla="*/ 772 w 1011"/>
                  <a:gd name="T11" fmla="*/ 185 h 566"/>
                  <a:gd name="T12" fmla="*/ 761 w 1011"/>
                  <a:gd name="T13" fmla="*/ 131 h 566"/>
                  <a:gd name="T14" fmla="*/ 837 w 1011"/>
                  <a:gd name="T15" fmla="*/ 87 h 566"/>
                  <a:gd name="T16" fmla="*/ 761 w 1011"/>
                  <a:gd name="T17" fmla="*/ 55 h 566"/>
                  <a:gd name="T18" fmla="*/ 717 w 1011"/>
                  <a:gd name="T19" fmla="*/ 87 h 566"/>
                  <a:gd name="T20" fmla="*/ 685 w 1011"/>
                  <a:gd name="T21" fmla="*/ 185 h 566"/>
                  <a:gd name="T22" fmla="*/ 609 w 1011"/>
                  <a:gd name="T23" fmla="*/ 153 h 566"/>
                  <a:gd name="T24" fmla="*/ 532 w 1011"/>
                  <a:gd name="T25" fmla="*/ 185 h 566"/>
                  <a:gd name="T26" fmla="*/ 445 w 1011"/>
                  <a:gd name="T27" fmla="*/ 142 h 566"/>
                  <a:gd name="T28" fmla="*/ 369 w 1011"/>
                  <a:gd name="T29" fmla="*/ 109 h 566"/>
                  <a:gd name="T30" fmla="*/ 304 w 1011"/>
                  <a:gd name="T31" fmla="*/ 131 h 566"/>
                  <a:gd name="T32" fmla="*/ 282 w 1011"/>
                  <a:gd name="T33" fmla="*/ 55 h 566"/>
                  <a:gd name="T34" fmla="*/ 261 w 1011"/>
                  <a:gd name="T35" fmla="*/ 131 h 566"/>
                  <a:gd name="T36" fmla="*/ 184 w 1011"/>
                  <a:gd name="T37" fmla="*/ 131 h 566"/>
                  <a:gd name="T38" fmla="*/ 130 w 1011"/>
                  <a:gd name="T39" fmla="*/ 153 h 566"/>
                  <a:gd name="T40" fmla="*/ 141 w 1011"/>
                  <a:gd name="T41" fmla="*/ 87 h 566"/>
                  <a:gd name="T42" fmla="*/ 119 w 1011"/>
                  <a:gd name="T43" fmla="*/ 22 h 566"/>
                  <a:gd name="T44" fmla="*/ 43 w 1011"/>
                  <a:gd name="T45" fmla="*/ 33 h 566"/>
                  <a:gd name="T46" fmla="*/ 0 w 1011"/>
                  <a:gd name="T47" fmla="*/ 87 h 566"/>
                  <a:gd name="T48" fmla="*/ 43 w 1011"/>
                  <a:gd name="T49" fmla="*/ 87 h 566"/>
                  <a:gd name="T50" fmla="*/ 10 w 1011"/>
                  <a:gd name="T51" fmla="*/ 131 h 566"/>
                  <a:gd name="T52" fmla="*/ 87 w 1011"/>
                  <a:gd name="T53" fmla="*/ 196 h 566"/>
                  <a:gd name="T54" fmla="*/ 130 w 1011"/>
                  <a:gd name="T55" fmla="*/ 240 h 566"/>
                  <a:gd name="T56" fmla="*/ 163 w 1011"/>
                  <a:gd name="T57" fmla="*/ 349 h 566"/>
                  <a:gd name="T58" fmla="*/ 206 w 1011"/>
                  <a:gd name="T59" fmla="*/ 316 h 566"/>
                  <a:gd name="T60" fmla="*/ 282 w 1011"/>
                  <a:gd name="T61" fmla="*/ 381 h 566"/>
                  <a:gd name="T62" fmla="*/ 369 w 1011"/>
                  <a:gd name="T63" fmla="*/ 425 h 566"/>
                  <a:gd name="T64" fmla="*/ 380 w 1011"/>
                  <a:gd name="T65" fmla="*/ 381 h 566"/>
                  <a:gd name="T66" fmla="*/ 424 w 1011"/>
                  <a:gd name="T67" fmla="*/ 349 h 566"/>
                  <a:gd name="T68" fmla="*/ 489 w 1011"/>
                  <a:gd name="T69" fmla="*/ 425 h 566"/>
                  <a:gd name="T70" fmla="*/ 565 w 1011"/>
                  <a:gd name="T71" fmla="*/ 457 h 566"/>
                  <a:gd name="T72" fmla="*/ 609 w 1011"/>
                  <a:gd name="T73" fmla="*/ 436 h 566"/>
                  <a:gd name="T74" fmla="*/ 652 w 1011"/>
                  <a:gd name="T75" fmla="*/ 457 h 566"/>
                  <a:gd name="T76" fmla="*/ 739 w 1011"/>
                  <a:gd name="T77" fmla="*/ 457 h 566"/>
                  <a:gd name="T78" fmla="*/ 793 w 1011"/>
                  <a:gd name="T79" fmla="*/ 490 h 566"/>
                  <a:gd name="T80" fmla="*/ 815 w 1011"/>
                  <a:gd name="T81" fmla="*/ 533 h 566"/>
                  <a:gd name="T82" fmla="*/ 859 w 1011"/>
                  <a:gd name="T83" fmla="*/ 490 h 566"/>
                  <a:gd name="T84" fmla="*/ 848 w 1011"/>
                  <a:gd name="T85" fmla="*/ 425 h 566"/>
                  <a:gd name="T86" fmla="*/ 902 w 1011"/>
                  <a:gd name="T87" fmla="*/ 381 h 566"/>
                  <a:gd name="T88" fmla="*/ 837 w 1011"/>
                  <a:gd name="T89" fmla="*/ 349 h 566"/>
                  <a:gd name="T90" fmla="*/ 924 w 1011"/>
                  <a:gd name="T91" fmla="*/ 327 h 566"/>
                  <a:gd name="T92" fmla="*/ 924 w 1011"/>
                  <a:gd name="T93" fmla="*/ 392 h 566"/>
                  <a:gd name="T94" fmla="*/ 924 w 1011"/>
                  <a:gd name="T95" fmla="*/ 490 h 566"/>
                  <a:gd name="T96" fmla="*/ 967 w 1011"/>
                  <a:gd name="T97" fmla="*/ 555 h 5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1"/>
                  <a:gd name="T148" fmla="*/ 0 h 566"/>
                  <a:gd name="T149" fmla="*/ 1011 w 1011"/>
                  <a:gd name="T150" fmla="*/ 566 h 5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1" h="566">
                    <a:moveTo>
                      <a:pt x="1011" y="327"/>
                    </a:moveTo>
                    <a:lnTo>
                      <a:pt x="1000" y="316"/>
                    </a:lnTo>
                    <a:lnTo>
                      <a:pt x="967" y="294"/>
                    </a:lnTo>
                    <a:lnTo>
                      <a:pt x="924" y="294"/>
                    </a:lnTo>
                    <a:lnTo>
                      <a:pt x="913" y="272"/>
                    </a:lnTo>
                    <a:lnTo>
                      <a:pt x="891" y="240"/>
                    </a:lnTo>
                    <a:lnTo>
                      <a:pt x="848" y="240"/>
                    </a:lnTo>
                    <a:lnTo>
                      <a:pt x="837" y="240"/>
                    </a:lnTo>
                    <a:lnTo>
                      <a:pt x="804" y="207"/>
                    </a:lnTo>
                    <a:lnTo>
                      <a:pt x="783" y="240"/>
                    </a:lnTo>
                    <a:lnTo>
                      <a:pt x="804" y="272"/>
                    </a:lnTo>
                    <a:lnTo>
                      <a:pt x="772" y="294"/>
                    </a:lnTo>
                    <a:lnTo>
                      <a:pt x="739" y="272"/>
                    </a:lnTo>
                    <a:lnTo>
                      <a:pt x="728" y="240"/>
                    </a:lnTo>
                    <a:lnTo>
                      <a:pt x="728" y="218"/>
                    </a:lnTo>
                    <a:lnTo>
                      <a:pt x="739" y="196"/>
                    </a:lnTo>
                    <a:lnTo>
                      <a:pt x="772" y="185"/>
                    </a:lnTo>
                    <a:lnTo>
                      <a:pt x="783" y="164"/>
                    </a:lnTo>
                    <a:lnTo>
                      <a:pt x="772" y="142"/>
                    </a:lnTo>
                    <a:lnTo>
                      <a:pt x="761" y="131"/>
                    </a:lnTo>
                    <a:lnTo>
                      <a:pt x="772" y="120"/>
                    </a:lnTo>
                    <a:lnTo>
                      <a:pt x="804" y="98"/>
                    </a:lnTo>
                    <a:lnTo>
                      <a:pt x="837" y="87"/>
                    </a:lnTo>
                    <a:lnTo>
                      <a:pt x="804" y="66"/>
                    </a:lnTo>
                    <a:lnTo>
                      <a:pt x="772" y="66"/>
                    </a:lnTo>
                    <a:lnTo>
                      <a:pt x="761" y="55"/>
                    </a:lnTo>
                    <a:lnTo>
                      <a:pt x="728" y="33"/>
                    </a:lnTo>
                    <a:lnTo>
                      <a:pt x="696" y="55"/>
                    </a:lnTo>
                    <a:lnTo>
                      <a:pt x="717" y="87"/>
                    </a:lnTo>
                    <a:lnTo>
                      <a:pt x="717" y="131"/>
                    </a:lnTo>
                    <a:lnTo>
                      <a:pt x="717" y="164"/>
                    </a:lnTo>
                    <a:lnTo>
                      <a:pt x="685" y="185"/>
                    </a:lnTo>
                    <a:lnTo>
                      <a:pt x="652" y="185"/>
                    </a:lnTo>
                    <a:lnTo>
                      <a:pt x="630" y="164"/>
                    </a:lnTo>
                    <a:lnTo>
                      <a:pt x="609" y="153"/>
                    </a:lnTo>
                    <a:lnTo>
                      <a:pt x="565" y="153"/>
                    </a:lnTo>
                    <a:lnTo>
                      <a:pt x="554" y="164"/>
                    </a:lnTo>
                    <a:lnTo>
                      <a:pt x="532" y="185"/>
                    </a:lnTo>
                    <a:lnTo>
                      <a:pt x="511" y="164"/>
                    </a:lnTo>
                    <a:lnTo>
                      <a:pt x="489" y="153"/>
                    </a:lnTo>
                    <a:lnTo>
                      <a:pt x="445" y="142"/>
                    </a:lnTo>
                    <a:lnTo>
                      <a:pt x="413" y="131"/>
                    </a:lnTo>
                    <a:lnTo>
                      <a:pt x="413" y="120"/>
                    </a:lnTo>
                    <a:lnTo>
                      <a:pt x="369" y="109"/>
                    </a:lnTo>
                    <a:lnTo>
                      <a:pt x="337" y="131"/>
                    </a:lnTo>
                    <a:lnTo>
                      <a:pt x="326" y="153"/>
                    </a:lnTo>
                    <a:lnTo>
                      <a:pt x="304" y="131"/>
                    </a:lnTo>
                    <a:lnTo>
                      <a:pt x="293" y="87"/>
                    </a:lnTo>
                    <a:lnTo>
                      <a:pt x="293" y="55"/>
                    </a:lnTo>
                    <a:lnTo>
                      <a:pt x="282" y="55"/>
                    </a:lnTo>
                    <a:lnTo>
                      <a:pt x="271" y="87"/>
                    </a:lnTo>
                    <a:lnTo>
                      <a:pt x="261" y="131"/>
                    </a:lnTo>
                    <a:lnTo>
                      <a:pt x="250" y="131"/>
                    </a:lnTo>
                    <a:lnTo>
                      <a:pt x="206" y="153"/>
                    </a:lnTo>
                    <a:lnTo>
                      <a:pt x="184" y="131"/>
                    </a:lnTo>
                    <a:lnTo>
                      <a:pt x="163" y="120"/>
                    </a:lnTo>
                    <a:lnTo>
                      <a:pt x="163" y="131"/>
                    </a:lnTo>
                    <a:lnTo>
                      <a:pt x="130" y="153"/>
                    </a:lnTo>
                    <a:lnTo>
                      <a:pt x="97" y="131"/>
                    </a:lnTo>
                    <a:lnTo>
                      <a:pt x="130" y="109"/>
                    </a:lnTo>
                    <a:lnTo>
                      <a:pt x="141" y="87"/>
                    </a:lnTo>
                    <a:lnTo>
                      <a:pt x="130" y="55"/>
                    </a:lnTo>
                    <a:lnTo>
                      <a:pt x="119" y="22"/>
                    </a:lnTo>
                    <a:lnTo>
                      <a:pt x="87" y="0"/>
                    </a:lnTo>
                    <a:lnTo>
                      <a:pt x="65" y="22"/>
                    </a:lnTo>
                    <a:lnTo>
                      <a:pt x="43" y="33"/>
                    </a:lnTo>
                    <a:lnTo>
                      <a:pt x="10" y="33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0" y="120"/>
                    </a:lnTo>
                    <a:lnTo>
                      <a:pt x="32" y="87"/>
                    </a:lnTo>
                    <a:lnTo>
                      <a:pt x="43" y="87"/>
                    </a:lnTo>
                    <a:lnTo>
                      <a:pt x="54" y="87"/>
                    </a:lnTo>
                    <a:lnTo>
                      <a:pt x="43" y="98"/>
                    </a:lnTo>
                    <a:lnTo>
                      <a:pt x="10" y="131"/>
                    </a:lnTo>
                    <a:lnTo>
                      <a:pt x="43" y="153"/>
                    </a:lnTo>
                    <a:lnTo>
                      <a:pt x="54" y="164"/>
                    </a:lnTo>
                    <a:lnTo>
                      <a:pt x="87" y="196"/>
                    </a:lnTo>
                    <a:lnTo>
                      <a:pt x="119" y="196"/>
                    </a:lnTo>
                    <a:lnTo>
                      <a:pt x="119" y="240"/>
                    </a:lnTo>
                    <a:lnTo>
                      <a:pt x="130" y="240"/>
                    </a:lnTo>
                    <a:lnTo>
                      <a:pt x="141" y="272"/>
                    </a:lnTo>
                    <a:lnTo>
                      <a:pt x="141" y="316"/>
                    </a:lnTo>
                    <a:lnTo>
                      <a:pt x="163" y="349"/>
                    </a:lnTo>
                    <a:lnTo>
                      <a:pt x="174" y="349"/>
                    </a:lnTo>
                    <a:lnTo>
                      <a:pt x="206" y="316"/>
                    </a:lnTo>
                    <a:lnTo>
                      <a:pt x="239" y="349"/>
                    </a:lnTo>
                    <a:lnTo>
                      <a:pt x="250" y="349"/>
                    </a:lnTo>
                    <a:lnTo>
                      <a:pt x="282" y="381"/>
                    </a:lnTo>
                    <a:lnTo>
                      <a:pt x="282" y="392"/>
                    </a:lnTo>
                    <a:lnTo>
                      <a:pt x="326" y="392"/>
                    </a:lnTo>
                    <a:lnTo>
                      <a:pt x="369" y="425"/>
                    </a:lnTo>
                    <a:lnTo>
                      <a:pt x="380" y="381"/>
                    </a:lnTo>
                    <a:lnTo>
                      <a:pt x="391" y="349"/>
                    </a:lnTo>
                    <a:lnTo>
                      <a:pt x="413" y="327"/>
                    </a:lnTo>
                    <a:lnTo>
                      <a:pt x="424" y="349"/>
                    </a:lnTo>
                    <a:lnTo>
                      <a:pt x="445" y="359"/>
                    </a:lnTo>
                    <a:lnTo>
                      <a:pt x="467" y="381"/>
                    </a:lnTo>
                    <a:lnTo>
                      <a:pt x="489" y="425"/>
                    </a:lnTo>
                    <a:lnTo>
                      <a:pt x="532" y="446"/>
                    </a:lnTo>
                    <a:lnTo>
                      <a:pt x="565" y="457"/>
                    </a:lnTo>
                    <a:lnTo>
                      <a:pt x="609" y="436"/>
                    </a:lnTo>
                    <a:lnTo>
                      <a:pt x="641" y="457"/>
                    </a:lnTo>
                    <a:lnTo>
                      <a:pt x="652" y="457"/>
                    </a:lnTo>
                    <a:lnTo>
                      <a:pt x="685" y="436"/>
                    </a:lnTo>
                    <a:lnTo>
                      <a:pt x="728" y="457"/>
                    </a:lnTo>
                    <a:lnTo>
                      <a:pt x="739" y="457"/>
                    </a:lnTo>
                    <a:lnTo>
                      <a:pt x="739" y="490"/>
                    </a:lnTo>
                    <a:lnTo>
                      <a:pt x="772" y="512"/>
                    </a:lnTo>
                    <a:lnTo>
                      <a:pt x="793" y="490"/>
                    </a:lnTo>
                    <a:lnTo>
                      <a:pt x="804" y="479"/>
                    </a:lnTo>
                    <a:lnTo>
                      <a:pt x="826" y="490"/>
                    </a:lnTo>
                    <a:lnTo>
                      <a:pt x="815" y="533"/>
                    </a:lnTo>
                    <a:lnTo>
                      <a:pt x="848" y="555"/>
                    </a:lnTo>
                    <a:lnTo>
                      <a:pt x="880" y="533"/>
                    </a:lnTo>
                    <a:lnTo>
                      <a:pt x="859" y="490"/>
                    </a:lnTo>
                    <a:lnTo>
                      <a:pt x="880" y="457"/>
                    </a:lnTo>
                    <a:lnTo>
                      <a:pt x="848" y="425"/>
                    </a:lnTo>
                    <a:lnTo>
                      <a:pt x="848" y="414"/>
                    </a:lnTo>
                    <a:lnTo>
                      <a:pt x="891" y="403"/>
                    </a:lnTo>
                    <a:lnTo>
                      <a:pt x="902" y="381"/>
                    </a:lnTo>
                    <a:lnTo>
                      <a:pt x="891" y="349"/>
                    </a:lnTo>
                    <a:lnTo>
                      <a:pt x="848" y="359"/>
                    </a:lnTo>
                    <a:lnTo>
                      <a:pt x="837" y="349"/>
                    </a:lnTo>
                    <a:lnTo>
                      <a:pt x="848" y="327"/>
                    </a:lnTo>
                    <a:lnTo>
                      <a:pt x="891" y="338"/>
                    </a:lnTo>
                    <a:lnTo>
                      <a:pt x="924" y="327"/>
                    </a:lnTo>
                    <a:lnTo>
                      <a:pt x="946" y="349"/>
                    </a:lnTo>
                    <a:lnTo>
                      <a:pt x="935" y="381"/>
                    </a:lnTo>
                    <a:lnTo>
                      <a:pt x="924" y="392"/>
                    </a:lnTo>
                    <a:lnTo>
                      <a:pt x="891" y="425"/>
                    </a:lnTo>
                    <a:lnTo>
                      <a:pt x="913" y="457"/>
                    </a:lnTo>
                    <a:lnTo>
                      <a:pt x="924" y="490"/>
                    </a:lnTo>
                    <a:lnTo>
                      <a:pt x="902" y="533"/>
                    </a:lnTo>
                    <a:lnTo>
                      <a:pt x="924" y="544"/>
                    </a:lnTo>
                    <a:lnTo>
                      <a:pt x="967" y="555"/>
                    </a:lnTo>
                    <a:lnTo>
                      <a:pt x="1011" y="56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6" name="Freeform 384"/>
              <p:cNvSpPr>
                <a:spLocks/>
              </p:cNvSpPr>
              <p:nvPr/>
            </p:nvSpPr>
            <p:spPr bwMode="auto">
              <a:xfrm>
                <a:off x="3633" y="1561"/>
                <a:ext cx="326" cy="968"/>
              </a:xfrm>
              <a:custGeom>
                <a:avLst/>
                <a:gdLst>
                  <a:gd name="T0" fmla="*/ 282 w 326"/>
                  <a:gd name="T1" fmla="*/ 43 h 968"/>
                  <a:gd name="T2" fmla="*/ 239 w 326"/>
                  <a:gd name="T3" fmla="*/ 0 h 968"/>
                  <a:gd name="T4" fmla="*/ 228 w 326"/>
                  <a:gd name="T5" fmla="*/ 54 h 968"/>
                  <a:gd name="T6" fmla="*/ 206 w 326"/>
                  <a:gd name="T7" fmla="*/ 109 h 968"/>
                  <a:gd name="T8" fmla="*/ 163 w 326"/>
                  <a:gd name="T9" fmla="*/ 152 h 968"/>
                  <a:gd name="T10" fmla="*/ 163 w 326"/>
                  <a:gd name="T11" fmla="*/ 185 h 968"/>
                  <a:gd name="T12" fmla="*/ 185 w 326"/>
                  <a:gd name="T13" fmla="*/ 239 h 968"/>
                  <a:gd name="T14" fmla="*/ 163 w 326"/>
                  <a:gd name="T15" fmla="*/ 294 h 968"/>
                  <a:gd name="T16" fmla="*/ 119 w 326"/>
                  <a:gd name="T17" fmla="*/ 261 h 968"/>
                  <a:gd name="T18" fmla="*/ 108 w 326"/>
                  <a:gd name="T19" fmla="*/ 315 h 968"/>
                  <a:gd name="T20" fmla="*/ 87 w 326"/>
                  <a:gd name="T21" fmla="*/ 391 h 968"/>
                  <a:gd name="T22" fmla="*/ 87 w 326"/>
                  <a:gd name="T23" fmla="*/ 424 h 968"/>
                  <a:gd name="T24" fmla="*/ 43 w 326"/>
                  <a:gd name="T25" fmla="*/ 500 h 968"/>
                  <a:gd name="T26" fmla="*/ 43 w 326"/>
                  <a:gd name="T27" fmla="*/ 533 h 968"/>
                  <a:gd name="T28" fmla="*/ 0 w 326"/>
                  <a:gd name="T29" fmla="*/ 598 h 968"/>
                  <a:gd name="T30" fmla="*/ 0 w 326"/>
                  <a:gd name="T31" fmla="*/ 620 h 968"/>
                  <a:gd name="T32" fmla="*/ 43 w 326"/>
                  <a:gd name="T33" fmla="*/ 642 h 968"/>
                  <a:gd name="T34" fmla="*/ 87 w 326"/>
                  <a:gd name="T35" fmla="*/ 674 h 968"/>
                  <a:gd name="T36" fmla="*/ 76 w 326"/>
                  <a:gd name="T37" fmla="*/ 674 h 968"/>
                  <a:gd name="T38" fmla="*/ 0 w 326"/>
                  <a:gd name="T39" fmla="*/ 663 h 968"/>
                  <a:gd name="T40" fmla="*/ 0 w 326"/>
                  <a:gd name="T41" fmla="*/ 696 h 968"/>
                  <a:gd name="T42" fmla="*/ 43 w 326"/>
                  <a:gd name="T43" fmla="*/ 740 h 968"/>
                  <a:gd name="T44" fmla="*/ 87 w 326"/>
                  <a:gd name="T45" fmla="*/ 783 h 968"/>
                  <a:gd name="T46" fmla="*/ 119 w 326"/>
                  <a:gd name="T47" fmla="*/ 816 h 968"/>
                  <a:gd name="T48" fmla="*/ 163 w 326"/>
                  <a:gd name="T49" fmla="*/ 827 h 968"/>
                  <a:gd name="T50" fmla="*/ 228 w 326"/>
                  <a:gd name="T51" fmla="*/ 859 h 968"/>
                  <a:gd name="T52" fmla="*/ 185 w 326"/>
                  <a:gd name="T53" fmla="*/ 892 h 968"/>
                  <a:gd name="T54" fmla="*/ 239 w 326"/>
                  <a:gd name="T55" fmla="*/ 903 h 968"/>
                  <a:gd name="T56" fmla="*/ 282 w 326"/>
                  <a:gd name="T57" fmla="*/ 957 h 968"/>
                  <a:gd name="T58" fmla="*/ 326 w 326"/>
                  <a:gd name="T59" fmla="*/ 935 h 968"/>
                  <a:gd name="T60" fmla="*/ 326 w 326"/>
                  <a:gd name="T61" fmla="*/ 859 h 968"/>
                  <a:gd name="T62" fmla="*/ 326 w 326"/>
                  <a:gd name="T63" fmla="*/ 783 h 968"/>
                  <a:gd name="T64" fmla="*/ 326 w 326"/>
                  <a:gd name="T65" fmla="*/ 718 h 968"/>
                  <a:gd name="T66" fmla="*/ 326 w 326"/>
                  <a:gd name="T67" fmla="*/ 642 h 968"/>
                  <a:gd name="T68" fmla="*/ 326 w 326"/>
                  <a:gd name="T69" fmla="*/ 565 h 968"/>
                  <a:gd name="T70" fmla="*/ 326 w 326"/>
                  <a:gd name="T71" fmla="*/ 468 h 968"/>
                  <a:gd name="T72" fmla="*/ 326 w 326"/>
                  <a:gd name="T73" fmla="*/ 424 h 968"/>
                  <a:gd name="T74" fmla="*/ 326 w 326"/>
                  <a:gd name="T75" fmla="*/ 348 h 968"/>
                  <a:gd name="T76" fmla="*/ 326 w 326"/>
                  <a:gd name="T77" fmla="*/ 261 h 968"/>
                  <a:gd name="T78" fmla="*/ 326 w 326"/>
                  <a:gd name="T79" fmla="*/ 207 h 968"/>
                  <a:gd name="T80" fmla="*/ 326 w 326"/>
                  <a:gd name="T81" fmla="*/ 130 h 968"/>
                  <a:gd name="T82" fmla="*/ 326 w 326"/>
                  <a:gd name="T83" fmla="*/ 43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6"/>
                  <a:gd name="T127" fmla="*/ 0 h 968"/>
                  <a:gd name="T128" fmla="*/ 326 w 326"/>
                  <a:gd name="T129" fmla="*/ 968 h 9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6" h="968">
                    <a:moveTo>
                      <a:pt x="326" y="43"/>
                    </a:moveTo>
                    <a:lnTo>
                      <a:pt x="282" y="43"/>
                    </a:lnTo>
                    <a:lnTo>
                      <a:pt x="261" y="22"/>
                    </a:lnTo>
                    <a:lnTo>
                      <a:pt x="239" y="0"/>
                    </a:lnTo>
                    <a:lnTo>
                      <a:pt x="228" y="22"/>
                    </a:lnTo>
                    <a:lnTo>
                      <a:pt x="228" y="54"/>
                    </a:lnTo>
                    <a:lnTo>
                      <a:pt x="228" y="98"/>
                    </a:lnTo>
                    <a:lnTo>
                      <a:pt x="206" y="109"/>
                    </a:lnTo>
                    <a:lnTo>
                      <a:pt x="185" y="130"/>
                    </a:lnTo>
                    <a:lnTo>
                      <a:pt x="163" y="152"/>
                    </a:lnTo>
                    <a:lnTo>
                      <a:pt x="141" y="163"/>
                    </a:lnTo>
                    <a:lnTo>
                      <a:pt x="163" y="185"/>
                    </a:lnTo>
                    <a:lnTo>
                      <a:pt x="185" y="207"/>
                    </a:lnTo>
                    <a:lnTo>
                      <a:pt x="185" y="239"/>
                    </a:lnTo>
                    <a:lnTo>
                      <a:pt x="185" y="272"/>
                    </a:lnTo>
                    <a:lnTo>
                      <a:pt x="163" y="294"/>
                    </a:lnTo>
                    <a:lnTo>
                      <a:pt x="141" y="272"/>
                    </a:lnTo>
                    <a:lnTo>
                      <a:pt x="119" y="261"/>
                    </a:lnTo>
                    <a:lnTo>
                      <a:pt x="108" y="272"/>
                    </a:lnTo>
                    <a:lnTo>
                      <a:pt x="108" y="315"/>
                    </a:lnTo>
                    <a:lnTo>
                      <a:pt x="119" y="348"/>
                    </a:lnTo>
                    <a:lnTo>
                      <a:pt x="87" y="391"/>
                    </a:lnTo>
                    <a:lnTo>
                      <a:pt x="87" y="413"/>
                    </a:lnTo>
                    <a:lnTo>
                      <a:pt x="87" y="424"/>
                    </a:lnTo>
                    <a:lnTo>
                      <a:pt x="65" y="457"/>
                    </a:lnTo>
                    <a:lnTo>
                      <a:pt x="43" y="500"/>
                    </a:lnTo>
                    <a:lnTo>
                      <a:pt x="43" y="533"/>
                    </a:lnTo>
                    <a:lnTo>
                      <a:pt x="11" y="565"/>
                    </a:lnTo>
                    <a:lnTo>
                      <a:pt x="0" y="598"/>
                    </a:lnTo>
                    <a:lnTo>
                      <a:pt x="0" y="609"/>
                    </a:lnTo>
                    <a:lnTo>
                      <a:pt x="0" y="620"/>
                    </a:lnTo>
                    <a:lnTo>
                      <a:pt x="43" y="642"/>
                    </a:lnTo>
                    <a:lnTo>
                      <a:pt x="87" y="674"/>
                    </a:lnTo>
                    <a:lnTo>
                      <a:pt x="76" y="674"/>
                    </a:lnTo>
                    <a:lnTo>
                      <a:pt x="43" y="653"/>
                    </a:lnTo>
                    <a:lnTo>
                      <a:pt x="0" y="663"/>
                    </a:lnTo>
                    <a:lnTo>
                      <a:pt x="0" y="674"/>
                    </a:lnTo>
                    <a:lnTo>
                      <a:pt x="0" y="696"/>
                    </a:lnTo>
                    <a:lnTo>
                      <a:pt x="11" y="718"/>
                    </a:lnTo>
                    <a:lnTo>
                      <a:pt x="43" y="740"/>
                    </a:lnTo>
                    <a:lnTo>
                      <a:pt x="54" y="750"/>
                    </a:lnTo>
                    <a:lnTo>
                      <a:pt x="87" y="783"/>
                    </a:lnTo>
                    <a:lnTo>
                      <a:pt x="98" y="783"/>
                    </a:lnTo>
                    <a:lnTo>
                      <a:pt x="119" y="816"/>
                    </a:lnTo>
                    <a:lnTo>
                      <a:pt x="163" y="827"/>
                    </a:lnTo>
                    <a:lnTo>
                      <a:pt x="206" y="848"/>
                    </a:lnTo>
                    <a:lnTo>
                      <a:pt x="228" y="859"/>
                    </a:lnTo>
                    <a:lnTo>
                      <a:pt x="206" y="881"/>
                    </a:lnTo>
                    <a:lnTo>
                      <a:pt x="185" y="892"/>
                    </a:lnTo>
                    <a:lnTo>
                      <a:pt x="206" y="903"/>
                    </a:lnTo>
                    <a:lnTo>
                      <a:pt x="239" y="903"/>
                    </a:lnTo>
                    <a:lnTo>
                      <a:pt x="261" y="935"/>
                    </a:lnTo>
                    <a:lnTo>
                      <a:pt x="282" y="957"/>
                    </a:lnTo>
                    <a:lnTo>
                      <a:pt x="326" y="968"/>
                    </a:lnTo>
                    <a:lnTo>
                      <a:pt x="326" y="935"/>
                    </a:lnTo>
                    <a:lnTo>
                      <a:pt x="326" y="892"/>
                    </a:lnTo>
                    <a:lnTo>
                      <a:pt x="326" y="859"/>
                    </a:lnTo>
                    <a:lnTo>
                      <a:pt x="326" y="794"/>
                    </a:lnTo>
                    <a:lnTo>
                      <a:pt x="326" y="783"/>
                    </a:lnTo>
                    <a:lnTo>
                      <a:pt x="326" y="750"/>
                    </a:lnTo>
                    <a:lnTo>
                      <a:pt x="326" y="718"/>
                    </a:lnTo>
                    <a:lnTo>
                      <a:pt x="326" y="674"/>
                    </a:lnTo>
                    <a:lnTo>
                      <a:pt x="326" y="642"/>
                    </a:lnTo>
                    <a:lnTo>
                      <a:pt x="326" y="598"/>
                    </a:lnTo>
                    <a:lnTo>
                      <a:pt x="326" y="565"/>
                    </a:lnTo>
                    <a:lnTo>
                      <a:pt x="326" y="533"/>
                    </a:lnTo>
                    <a:lnTo>
                      <a:pt x="326" y="468"/>
                    </a:lnTo>
                    <a:lnTo>
                      <a:pt x="326" y="446"/>
                    </a:lnTo>
                    <a:lnTo>
                      <a:pt x="326" y="424"/>
                    </a:lnTo>
                    <a:lnTo>
                      <a:pt x="326" y="391"/>
                    </a:lnTo>
                    <a:lnTo>
                      <a:pt x="326" y="348"/>
                    </a:lnTo>
                    <a:lnTo>
                      <a:pt x="326" y="315"/>
                    </a:lnTo>
                    <a:lnTo>
                      <a:pt x="326" y="261"/>
                    </a:lnTo>
                    <a:lnTo>
                      <a:pt x="326" y="217"/>
                    </a:lnTo>
                    <a:lnTo>
                      <a:pt x="326" y="207"/>
                    </a:lnTo>
                    <a:lnTo>
                      <a:pt x="326" y="152"/>
                    </a:lnTo>
                    <a:lnTo>
                      <a:pt x="326" y="130"/>
                    </a:lnTo>
                    <a:lnTo>
                      <a:pt x="326" y="98"/>
                    </a:lnTo>
                    <a:lnTo>
                      <a:pt x="326" y="43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7" name="Freeform 385"/>
              <p:cNvSpPr>
                <a:spLocks/>
              </p:cNvSpPr>
              <p:nvPr/>
            </p:nvSpPr>
            <p:spPr bwMode="auto">
              <a:xfrm>
                <a:off x="3633" y="1561"/>
                <a:ext cx="326" cy="968"/>
              </a:xfrm>
              <a:custGeom>
                <a:avLst/>
                <a:gdLst>
                  <a:gd name="T0" fmla="*/ 326 w 326"/>
                  <a:gd name="T1" fmla="*/ 43 h 968"/>
                  <a:gd name="T2" fmla="*/ 282 w 326"/>
                  <a:gd name="T3" fmla="*/ 43 h 968"/>
                  <a:gd name="T4" fmla="*/ 261 w 326"/>
                  <a:gd name="T5" fmla="*/ 22 h 968"/>
                  <a:gd name="T6" fmla="*/ 239 w 326"/>
                  <a:gd name="T7" fmla="*/ 0 h 968"/>
                  <a:gd name="T8" fmla="*/ 228 w 326"/>
                  <a:gd name="T9" fmla="*/ 22 h 968"/>
                  <a:gd name="T10" fmla="*/ 228 w 326"/>
                  <a:gd name="T11" fmla="*/ 54 h 968"/>
                  <a:gd name="T12" fmla="*/ 228 w 326"/>
                  <a:gd name="T13" fmla="*/ 98 h 968"/>
                  <a:gd name="T14" fmla="*/ 206 w 326"/>
                  <a:gd name="T15" fmla="*/ 109 h 968"/>
                  <a:gd name="T16" fmla="*/ 185 w 326"/>
                  <a:gd name="T17" fmla="*/ 130 h 968"/>
                  <a:gd name="T18" fmla="*/ 163 w 326"/>
                  <a:gd name="T19" fmla="*/ 152 h 968"/>
                  <a:gd name="T20" fmla="*/ 141 w 326"/>
                  <a:gd name="T21" fmla="*/ 163 h 968"/>
                  <a:gd name="T22" fmla="*/ 163 w 326"/>
                  <a:gd name="T23" fmla="*/ 185 h 968"/>
                  <a:gd name="T24" fmla="*/ 185 w 326"/>
                  <a:gd name="T25" fmla="*/ 207 h 968"/>
                  <a:gd name="T26" fmla="*/ 185 w 326"/>
                  <a:gd name="T27" fmla="*/ 239 h 968"/>
                  <a:gd name="T28" fmla="*/ 185 w 326"/>
                  <a:gd name="T29" fmla="*/ 272 h 968"/>
                  <a:gd name="T30" fmla="*/ 163 w 326"/>
                  <a:gd name="T31" fmla="*/ 294 h 968"/>
                  <a:gd name="T32" fmla="*/ 141 w 326"/>
                  <a:gd name="T33" fmla="*/ 272 h 968"/>
                  <a:gd name="T34" fmla="*/ 119 w 326"/>
                  <a:gd name="T35" fmla="*/ 261 h 968"/>
                  <a:gd name="T36" fmla="*/ 108 w 326"/>
                  <a:gd name="T37" fmla="*/ 272 h 968"/>
                  <a:gd name="T38" fmla="*/ 108 w 326"/>
                  <a:gd name="T39" fmla="*/ 315 h 968"/>
                  <a:gd name="T40" fmla="*/ 119 w 326"/>
                  <a:gd name="T41" fmla="*/ 348 h 968"/>
                  <a:gd name="T42" fmla="*/ 87 w 326"/>
                  <a:gd name="T43" fmla="*/ 391 h 968"/>
                  <a:gd name="T44" fmla="*/ 87 w 326"/>
                  <a:gd name="T45" fmla="*/ 413 h 968"/>
                  <a:gd name="T46" fmla="*/ 87 w 326"/>
                  <a:gd name="T47" fmla="*/ 424 h 968"/>
                  <a:gd name="T48" fmla="*/ 65 w 326"/>
                  <a:gd name="T49" fmla="*/ 457 h 968"/>
                  <a:gd name="T50" fmla="*/ 43 w 326"/>
                  <a:gd name="T51" fmla="*/ 500 h 968"/>
                  <a:gd name="T52" fmla="*/ 43 w 326"/>
                  <a:gd name="T53" fmla="*/ 533 h 968"/>
                  <a:gd name="T54" fmla="*/ 43 w 326"/>
                  <a:gd name="T55" fmla="*/ 533 h 968"/>
                  <a:gd name="T56" fmla="*/ 11 w 326"/>
                  <a:gd name="T57" fmla="*/ 565 h 968"/>
                  <a:gd name="T58" fmla="*/ 0 w 326"/>
                  <a:gd name="T59" fmla="*/ 598 h 968"/>
                  <a:gd name="T60" fmla="*/ 0 w 326"/>
                  <a:gd name="T61" fmla="*/ 609 h 968"/>
                  <a:gd name="T62" fmla="*/ 0 w 326"/>
                  <a:gd name="T63" fmla="*/ 620 h 968"/>
                  <a:gd name="T64" fmla="*/ 43 w 326"/>
                  <a:gd name="T65" fmla="*/ 642 h 968"/>
                  <a:gd name="T66" fmla="*/ 43 w 326"/>
                  <a:gd name="T67" fmla="*/ 642 h 968"/>
                  <a:gd name="T68" fmla="*/ 87 w 326"/>
                  <a:gd name="T69" fmla="*/ 674 h 968"/>
                  <a:gd name="T70" fmla="*/ 87 w 326"/>
                  <a:gd name="T71" fmla="*/ 674 h 968"/>
                  <a:gd name="T72" fmla="*/ 87 w 326"/>
                  <a:gd name="T73" fmla="*/ 674 h 968"/>
                  <a:gd name="T74" fmla="*/ 76 w 326"/>
                  <a:gd name="T75" fmla="*/ 674 h 968"/>
                  <a:gd name="T76" fmla="*/ 43 w 326"/>
                  <a:gd name="T77" fmla="*/ 653 h 968"/>
                  <a:gd name="T78" fmla="*/ 0 w 326"/>
                  <a:gd name="T79" fmla="*/ 663 h 968"/>
                  <a:gd name="T80" fmla="*/ 0 w 326"/>
                  <a:gd name="T81" fmla="*/ 674 h 968"/>
                  <a:gd name="T82" fmla="*/ 0 w 326"/>
                  <a:gd name="T83" fmla="*/ 696 h 968"/>
                  <a:gd name="T84" fmla="*/ 11 w 326"/>
                  <a:gd name="T85" fmla="*/ 718 h 968"/>
                  <a:gd name="T86" fmla="*/ 43 w 326"/>
                  <a:gd name="T87" fmla="*/ 740 h 968"/>
                  <a:gd name="T88" fmla="*/ 54 w 326"/>
                  <a:gd name="T89" fmla="*/ 750 h 968"/>
                  <a:gd name="T90" fmla="*/ 87 w 326"/>
                  <a:gd name="T91" fmla="*/ 783 h 968"/>
                  <a:gd name="T92" fmla="*/ 98 w 326"/>
                  <a:gd name="T93" fmla="*/ 783 h 968"/>
                  <a:gd name="T94" fmla="*/ 119 w 326"/>
                  <a:gd name="T95" fmla="*/ 816 h 968"/>
                  <a:gd name="T96" fmla="*/ 163 w 326"/>
                  <a:gd name="T97" fmla="*/ 827 h 968"/>
                  <a:gd name="T98" fmla="*/ 163 w 326"/>
                  <a:gd name="T99" fmla="*/ 827 h 968"/>
                  <a:gd name="T100" fmla="*/ 206 w 326"/>
                  <a:gd name="T101" fmla="*/ 848 h 968"/>
                  <a:gd name="T102" fmla="*/ 228 w 326"/>
                  <a:gd name="T103" fmla="*/ 859 h 968"/>
                  <a:gd name="T104" fmla="*/ 206 w 326"/>
                  <a:gd name="T105" fmla="*/ 881 h 968"/>
                  <a:gd name="T106" fmla="*/ 185 w 326"/>
                  <a:gd name="T107" fmla="*/ 892 h 968"/>
                  <a:gd name="T108" fmla="*/ 206 w 326"/>
                  <a:gd name="T109" fmla="*/ 903 h 968"/>
                  <a:gd name="T110" fmla="*/ 239 w 326"/>
                  <a:gd name="T111" fmla="*/ 903 h 968"/>
                  <a:gd name="T112" fmla="*/ 261 w 326"/>
                  <a:gd name="T113" fmla="*/ 935 h 968"/>
                  <a:gd name="T114" fmla="*/ 282 w 326"/>
                  <a:gd name="T115" fmla="*/ 957 h 968"/>
                  <a:gd name="T116" fmla="*/ 326 w 326"/>
                  <a:gd name="T117" fmla="*/ 968 h 9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6"/>
                  <a:gd name="T178" fmla="*/ 0 h 968"/>
                  <a:gd name="T179" fmla="*/ 326 w 326"/>
                  <a:gd name="T180" fmla="*/ 968 h 9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6" h="968">
                    <a:moveTo>
                      <a:pt x="326" y="43"/>
                    </a:moveTo>
                    <a:lnTo>
                      <a:pt x="282" y="43"/>
                    </a:lnTo>
                    <a:lnTo>
                      <a:pt x="261" y="22"/>
                    </a:lnTo>
                    <a:lnTo>
                      <a:pt x="239" y="0"/>
                    </a:lnTo>
                    <a:lnTo>
                      <a:pt x="228" y="22"/>
                    </a:lnTo>
                    <a:lnTo>
                      <a:pt x="228" y="54"/>
                    </a:lnTo>
                    <a:lnTo>
                      <a:pt x="228" y="98"/>
                    </a:lnTo>
                    <a:lnTo>
                      <a:pt x="206" y="109"/>
                    </a:lnTo>
                    <a:lnTo>
                      <a:pt x="185" y="130"/>
                    </a:lnTo>
                    <a:lnTo>
                      <a:pt x="163" y="152"/>
                    </a:lnTo>
                    <a:lnTo>
                      <a:pt x="141" y="163"/>
                    </a:lnTo>
                    <a:lnTo>
                      <a:pt x="163" y="185"/>
                    </a:lnTo>
                    <a:lnTo>
                      <a:pt x="185" y="207"/>
                    </a:lnTo>
                    <a:lnTo>
                      <a:pt x="185" y="239"/>
                    </a:lnTo>
                    <a:lnTo>
                      <a:pt x="185" y="272"/>
                    </a:lnTo>
                    <a:lnTo>
                      <a:pt x="163" y="294"/>
                    </a:lnTo>
                    <a:lnTo>
                      <a:pt x="141" y="272"/>
                    </a:lnTo>
                    <a:lnTo>
                      <a:pt x="119" y="261"/>
                    </a:lnTo>
                    <a:lnTo>
                      <a:pt x="108" y="272"/>
                    </a:lnTo>
                    <a:lnTo>
                      <a:pt x="108" y="315"/>
                    </a:lnTo>
                    <a:lnTo>
                      <a:pt x="119" y="348"/>
                    </a:lnTo>
                    <a:lnTo>
                      <a:pt x="87" y="391"/>
                    </a:lnTo>
                    <a:lnTo>
                      <a:pt x="87" y="413"/>
                    </a:lnTo>
                    <a:lnTo>
                      <a:pt x="87" y="424"/>
                    </a:lnTo>
                    <a:lnTo>
                      <a:pt x="65" y="457"/>
                    </a:lnTo>
                    <a:lnTo>
                      <a:pt x="43" y="500"/>
                    </a:lnTo>
                    <a:lnTo>
                      <a:pt x="43" y="533"/>
                    </a:lnTo>
                    <a:lnTo>
                      <a:pt x="11" y="565"/>
                    </a:lnTo>
                    <a:lnTo>
                      <a:pt x="0" y="598"/>
                    </a:lnTo>
                    <a:lnTo>
                      <a:pt x="0" y="609"/>
                    </a:lnTo>
                    <a:lnTo>
                      <a:pt x="0" y="620"/>
                    </a:lnTo>
                    <a:lnTo>
                      <a:pt x="43" y="642"/>
                    </a:lnTo>
                    <a:lnTo>
                      <a:pt x="87" y="674"/>
                    </a:lnTo>
                    <a:lnTo>
                      <a:pt x="76" y="674"/>
                    </a:lnTo>
                    <a:lnTo>
                      <a:pt x="43" y="653"/>
                    </a:lnTo>
                    <a:lnTo>
                      <a:pt x="0" y="663"/>
                    </a:lnTo>
                    <a:lnTo>
                      <a:pt x="0" y="674"/>
                    </a:lnTo>
                    <a:lnTo>
                      <a:pt x="0" y="696"/>
                    </a:lnTo>
                    <a:lnTo>
                      <a:pt x="11" y="718"/>
                    </a:lnTo>
                    <a:lnTo>
                      <a:pt x="43" y="740"/>
                    </a:lnTo>
                    <a:lnTo>
                      <a:pt x="54" y="750"/>
                    </a:lnTo>
                    <a:lnTo>
                      <a:pt x="87" y="783"/>
                    </a:lnTo>
                    <a:lnTo>
                      <a:pt x="98" y="783"/>
                    </a:lnTo>
                    <a:lnTo>
                      <a:pt x="119" y="816"/>
                    </a:lnTo>
                    <a:lnTo>
                      <a:pt x="163" y="827"/>
                    </a:lnTo>
                    <a:lnTo>
                      <a:pt x="206" y="848"/>
                    </a:lnTo>
                    <a:lnTo>
                      <a:pt x="228" y="859"/>
                    </a:lnTo>
                    <a:lnTo>
                      <a:pt x="206" y="881"/>
                    </a:lnTo>
                    <a:lnTo>
                      <a:pt x="185" y="892"/>
                    </a:lnTo>
                    <a:lnTo>
                      <a:pt x="206" y="903"/>
                    </a:lnTo>
                    <a:lnTo>
                      <a:pt x="239" y="903"/>
                    </a:lnTo>
                    <a:lnTo>
                      <a:pt x="261" y="935"/>
                    </a:lnTo>
                    <a:lnTo>
                      <a:pt x="282" y="957"/>
                    </a:lnTo>
                    <a:lnTo>
                      <a:pt x="326" y="96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8" name="Freeform 386"/>
              <p:cNvSpPr>
                <a:spLocks/>
              </p:cNvSpPr>
              <p:nvPr/>
            </p:nvSpPr>
            <p:spPr bwMode="auto">
              <a:xfrm>
                <a:off x="3665" y="1561"/>
                <a:ext cx="294" cy="816"/>
              </a:xfrm>
              <a:custGeom>
                <a:avLst/>
                <a:gdLst>
                  <a:gd name="T0" fmla="*/ 250 w 294"/>
                  <a:gd name="T1" fmla="*/ 43 h 816"/>
                  <a:gd name="T2" fmla="*/ 207 w 294"/>
                  <a:gd name="T3" fmla="*/ 0 h 816"/>
                  <a:gd name="T4" fmla="*/ 196 w 294"/>
                  <a:gd name="T5" fmla="*/ 54 h 816"/>
                  <a:gd name="T6" fmla="*/ 174 w 294"/>
                  <a:gd name="T7" fmla="*/ 109 h 816"/>
                  <a:gd name="T8" fmla="*/ 131 w 294"/>
                  <a:gd name="T9" fmla="*/ 152 h 816"/>
                  <a:gd name="T10" fmla="*/ 131 w 294"/>
                  <a:gd name="T11" fmla="*/ 185 h 816"/>
                  <a:gd name="T12" fmla="*/ 153 w 294"/>
                  <a:gd name="T13" fmla="*/ 239 h 816"/>
                  <a:gd name="T14" fmla="*/ 131 w 294"/>
                  <a:gd name="T15" fmla="*/ 294 h 816"/>
                  <a:gd name="T16" fmla="*/ 87 w 294"/>
                  <a:gd name="T17" fmla="*/ 261 h 816"/>
                  <a:gd name="T18" fmla="*/ 76 w 294"/>
                  <a:gd name="T19" fmla="*/ 315 h 816"/>
                  <a:gd name="T20" fmla="*/ 55 w 294"/>
                  <a:gd name="T21" fmla="*/ 391 h 816"/>
                  <a:gd name="T22" fmla="*/ 55 w 294"/>
                  <a:gd name="T23" fmla="*/ 435 h 816"/>
                  <a:gd name="T24" fmla="*/ 33 w 294"/>
                  <a:gd name="T25" fmla="*/ 500 h 816"/>
                  <a:gd name="T26" fmla="*/ 11 w 294"/>
                  <a:gd name="T27" fmla="*/ 555 h 816"/>
                  <a:gd name="T28" fmla="*/ 11 w 294"/>
                  <a:gd name="T29" fmla="*/ 609 h 816"/>
                  <a:gd name="T30" fmla="*/ 33 w 294"/>
                  <a:gd name="T31" fmla="*/ 642 h 816"/>
                  <a:gd name="T32" fmla="*/ 66 w 294"/>
                  <a:gd name="T33" fmla="*/ 674 h 816"/>
                  <a:gd name="T34" fmla="*/ 11 w 294"/>
                  <a:gd name="T35" fmla="*/ 696 h 816"/>
                  <a:gd name="T36" fmla="*/ 11 w 294"/>
                  <a:gd name="T37" fmla="*/ 729 h 816"/>
                  <a:gd name="T38" fmla="*/ 55 w 294"/>
                  <a:gd name="T39" fmla="*/ 761 h 816"/>
                  <a:gd name="T40" fmla="*/ 87 w 294"/>
                  <a:gd name="T41" fmla="*/ 794 h 816"/>
                  <a:gd name="T42" fmla="*/ 174 w 294"/>
                  <a:gd name="T43" fmla="*/ 816 h 816"/>
                  <a:gd name="T44" fmla="*/ 174 w 294"/>
                  <a:gd name="T45" fmla="*/ 772 h 816"/>
                  <a:gd name="T46" fmla="*/ 131 w 294"/>
                  <a:gd name="T47" fmla="*/ 740 h 816"/>
                  <a:gd name="T48" fmla="*/ 131 w 294"/>
                  <a:gd name="T49" fmla="*/ 707 h 816"/>
                  <a:gd name="T50" fmla="*/ 174 w 294"/>
                  <a:gd name="T51" fmla="*/ 718 h 816"/>
                  <a:gd name="T52" fmla="*/ 250 w 294"/>
                  <a:gd name="T53" fmla="*/ 750 h 816"/>
                  <a:gd name="T54" fmla="*/ 294 w 294"/>
                  <a:gd name="T55" fmla="*/ 772 h 816"/>
                  <a:gd name="T56" fmla="*/ 294 w 294"/>
                  <a:gd name="T57" fmla="*/ 718 h 816"/>
                  <a:gd name="T58" fmla="*/ 294 w 294"/>
                  <a:gd name="T59" fmla="*/ 642 h 816"/>
                  <a:gd name="T60" fmla="*/ 294 w 294"/>
                  <a:gd name="T61" fmla="*/ 565 h 816"/>
                  <a:gd name="T62" fmla="*/ 294 w 294"/>
                  <a:gd name="T63" fmla="*/ 468 h 816"/>
                  <a:gd name="T64" fmla="*/ 294 w 294"/>
                  <a:gd name="T65" fmla="*/ 424 h 816"/>
                  <a:gd name="T66" fmla="*/ 294 w 294"/>
                  <a:gd name="T67" fmla="*/ 348 h 816"/>
                  <a:gd name="T68" fmla="*/ 294 w 294"/>
                  <a:gd name="T69" fmla="*/ 261 h 816"/>
                  <a:gd name="T70" fmla="*/ 294 w 294"/>
                  <a:gd name="T71" fmla="*/ 207 h 816"/>
                  <a:gd name="T72" fmla="*/ 294 w 294"/>
                  <a:gd name="T73" fmla="*/ 130 h 816"/>
                  <a:gd name="T74" fmla="*/ 294 w 294"/>
                  <a:gd name="T75" fmla="*/ 43 h 8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94"/>
                  <a:gd name="T115" fmla="*/ 0 h 816"/>
                  <a:gd name="T116" fmla="*/ 294 w 294"/>
                  <a:gd name="T117" fmla="*/ 816 h 8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94" h="816">
                    <a:moveTo>
                      <a:pt x="294" y="43"/>
                    </a:moveTo>
                    <a:lnTo>
                      <a:pt x="250" y="43"/>
                    </a:lnTo>
                    <a:lnTo>
                      <a:pt x="229" y="22"/>
                    </a:lnTo>
                    <a:lnTo>
                      <a:pt x="207" y="0"/>
                    </a:lnTo>
                    <a:lnTo>
                      <a:pt x="196" y="22"/>
                    </a:lnTo>
                    <a:lnTo>
                      <a:pt x="196" y="54"/>
                    </a:lnTo>
                    <a:lnTo>
                      <a:pt x="196" y="98"/>
                    </a:lnTo>
                    <a:lnTo>
                      <a:pt x="174" y="109"/>
                    </a:lnTo>
                    <a:lnTo>
                      <a:pt x="153" y="130"/>
                    </a:lnTo>
                    <a:lnTo>
                      <a:pt x="131" y="152"/>
                    </a:lnTo>
                    <a:lnTo>
                      <a:pt x="109" y="163"/>
                    </a:lnTo>
                    <a:lnTo>
                      <a:pt x="131" y="185"/>
                    </a:lnTo>
                    <a:lnTo>
                      <a:pt x="153" y="207"/>
                    </a:lnTo>
                    <a:lnTo>
                      <a:pt x="153" y="239"/>
                    </a:lnTo>
                    <a:lnTo>
                      <a:pt x="153" y="272"/>
                    </a:lnTo>
                    <a:lnTo>
                      <a:pt x="131" y="294"/>
                    </a:lnTo>
                    <a:lnTo>
                      <a:pt x="98" y="272"/>
                    </a:lnTo>
                    <a:lnTo>
                      <a:pt x="87" y="261"/>
                    </a:lnTo>
                    <a:lnTo>
                      <a:pt x="76" y="272"/>
                    </a:lnTo>
                    <a:lnTo>
                      <a:pt x="76" y="315"/>
                    </a:lnTo>
                    <a:lnTo>
                      <a:pt x="87" y="348"/>
                    </a:lnTo>
                    <a:lnTo>
                      <a:pt x="55" y="391"/>
                    </a:lnTo>
                    <a:lnTo>
                      <a:pt x="55" y="424"/>
                    </a:lnTo>
                    <a:lnTo>
                      <a:pt x="55" y="435"/>
                    </a:lnTo>
                    <a:lnTo>
                      <a:pt x="33" y="457"/>
                    </a:lnTo>
                    <a:lnTo>
                      <a:pt x="33" y="500"/>
                    </a:lnTo>
                    <a:lnTo>
                      <a:pt x="22" y="533"/>
                    </a:lnTo>
                    <a:lnTo>
                      <a:pt x="11" y="555"/>
                    </a:lnTo>
                    <a:lnTo>
                      <a:pt x="0" y="565"/>
                    </a:lnTo>
                    <a:lnTo>
                      <a:pt x="11" y="609"/>
                    </a:lnTo>
                    <a:lnTo>
                      <a:pt x="33" y="642"/>
                    </a:lnTo>
                    <a:lnTo>
                      <a:pt x="55" y="663"/>
                    </a:lnTo>
                    <a:lnTo>
                      <a:pt x="66" y="674"/>
                    </a:lnTo>
                    <a:lnTo>
                      <a:pt x="55" y="718"/>
                    </a:lnTo>
                    <a:lnTo>
                      <a:pt x="11" y="696"/>
                    </a:lnTo>
                    <a:lnTo>
                      <a:pt x="0" y="718"/>
                    </a:lnTo>
                    <a:lnTo>
                      <a:pt x="11" y="729"/>
                    </a:lnTo>
                    <a:lnTo>
                      <a:pt x="44" y="750"/>
                    </a:lnTo>
                    <a:lnTo>
                      <a:pt x="55" y="761"/>
                    </a:lnTo>
                    <a:lnTo>
                      <a:pt x="87" y="783"/>
                    </a:lnTo>
                    <a:lnTo>
                      <a:pt x="87" y="794"/>
                    </a:lnTo>
                    <a:lnTo>
                      <a:pt x="131" y="794"/>
                    </a:lnTo>
                    <a:lnTo>
                      <a:pt x="174" y="816"/>
                    </a:lnTo>
                    <a:lnTo>
                      <a:pt x="207" y="783"/>
                    </a:lnTo>
                    <a:lnTo>
                      <a:pt x="174" y="772"/>
                    </a:lnTo>
                    <a:lnTo>
                      <a:pt x="142" y="750"/>
                    </a:lnTo>
                    <a:lnTo>
                      <a:pt x="131" y="740"/>
                    </a:lnTo>
                    <a:lnTo>
                      <a:pt x="109" y="718"/>
                    </a:lnTo>
                    <a:lnTo>
                      <a:pt x="131" y="707"/>
                    </a:lnTo>
                    <a:lnTo>
                      <a:pt x="163" y="718"/>
                    </a:lnTo>
                    <a:lnTo>
                      <a:pt x="174" y="718"/>
                    </a:lnTo>
                    <a:lnTo>
                      <a:pt x="207" y="729"/>
                    </a:lnTo>
                    <a:lnTo>
                      <a:pt x="250" y="750"/>
                    </a:lnTo>
                    <a:lnTo>
                      <a:pt x="294" y="772"/>
                    </a:lnTo>
                    <a:lnTo>
                      <a:pt x="294" y="750"/>
                    </a:lnTo>
                    <a:lnTo>
                      <a:pt x="294" y="718"/>
                    </a:lnTo>
                    <a:lnTo>
                      <a:pt x="294" y="674"/>
                    </a:lnTo>
                    <a:lnTo>
                      <a:pt x="294" y="642"/>
                    </a:lnTo>
                    <a:lnTo>
                      <a:pt x="294" y="609"/>
                    </a:lnTo>
                    <a:lnTo>
                      <a:pt x="294" y="565"/>
                    </a:lnTo>
                    <a:lnTo>
                      <a:pt x="294" y="533"/>
                    </a:lnTo>
                    <a:lnTo>
                      <a:pt x="294" y="468"/>
                    </a:lnTo>
                    <a:lnTo>
                      <a:pt x="294" y="446"/>
                    </a:lnTo>
                    <a:lnTo>
                      <a:pt x="294" y="424"/>
                    </a:lnTo>
                    <a:lnTo>
                      <a:pt x="294" y="391"/>
                    </a:lnTo>
                    <a:lnTo>
                      <a:pt x="294" y="348"/>
                    </a:lnTo>
                    <a:lnTo>
                      <a:pt x="294" y="315"/>
                    </a:lnTo>
                    <a:lnTo>
                      <a:pt x="294" y="261"/>
                    </a:lnTo>
                    <a:lnTo>
                      <a:pt x="294" y="228"/>
                    </a:lnTo>
                    <a:lnTo>
                      <a:pt x="294" y="207"/>
                    </a:lnTo>
                    <a:lnTo>
                      <a:pt x="294" y="141"/>
                    </a:lnTo>
                    <a:lnTo>
                      <a:pt x="294" y="130"/>
                    </a:lnTo>
                    <a:lnTo>
                      <a:pt x="294" y="98"/>
                    </a:lnTo>
                    <a:lnTo>
                      <a:pt x="294" y="43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9" name="Freeform 387"/>
              <p:cNvSpPr>
                <a:spLocks/>
              </p:cNvSpPr>
              <p:nvPr/>
            </p:nvSpPr>
            <p:spPr bwMode="auto">
              <a:xfrm>
                <a:off x="3665" y="1561"/>
                <a:ext cx="294" cy="816"/>
              </a:xfrm>
              <a:custGeom>
                <a:avLst/>
                <a:gdLst>
                  <a:gd name="T0" fmla="*/ 294 w 294"/>
                  <a:gd name="T1" fmla="*/ 43 h 816"/>
                  <a:gd name="T2" fmla="*/ 250 w 294"/>
                  <a:gd name="T3" fmla="*/ 43 h 816"/>
                  <a:gd name="T4" fmla="*/ 229 w 294"/>
                  <a:gd name="T5" fmla="*/ 22 h 816"/>
                  <a:gd name="T6" fmla="*/ 207 w 294"/>
                  <a:gd name="T7" fmla="*/ 0 h 816"/>
                  <a:gd name="T8" fmla="*/ 196 w 294"/>
                  <a:gd name="T9" fmla="*/ 22 h 816"/>
                  <a:gd name="T10" fmla="*/ 196 w 294"/>
                  <a:gd name="T11" fmla="*/ 54 h 816"/>
                  <a:gd name="T12" fmla="*/ 196 w 294"/>
                  <a:gd name="T13" fmla="*/ 98 h 816"/>
                  <a:gd name="T14" fmla="*/ 174 w 294"/>
                  <a:gd name="T15" fmla="*/ 109 h 816"/>
                  <a:gd name="T16" fmla="*/ 153 w 294"/>
                  <a:gd name="T17" fmla="*/ 130 h 816"/>
                  <a:gd name="T18" fmla="*/ 131 w 294"/>
                  <a:gd name="T19" fmla="*/ 152 h 816"/>
                  <a:gd name="T20" fmla="*/ 109 w 294"/>
                  <a:gd name="T21" fmla="*/ 163 h 816"/>
                  <a:gd name="T22" fmla="*/ 131 w 294"/>
                  <a:gd name="T23" fmla="*/ 185 h 816"/>
                  <a:gd name="T24" fmla="*/ 153 w 294"/>
                  <a:gd name="T25" fmla="*/ 207 h 816"/>
                  <a:gd name="T26" fmla="*/ 153 w 294"/>
                  <a:gd name="T27" fmla="*/ 239 h 816"/>
                  <a:gd name="T28" fmla="*/ 153 w 294"/>
                  <a:gd name="T29" fmla="*/ 272 h 816"/>
                  <a:gd name="T30" fmla="*/ 131 w 294"/>
                  <a:gd name="T31" fmla="*/ 294 h 816"/>
                  <a:gd name="T32" fmla="*/ 98 w 294"/>
                  <a:gd name="T33" fmla="*/ 272 h 816"/>
                  <a:gd name="T34" fmla="*/ 87 w 294"/>
                  <a:gd name="T35" fmla="*/ 261 h 816"/>
                  <a:gd name="T36" fmla="*/ 76 w 294"/>
                  <a:gd name="T37" fmla="*/ 272 h 816"/>
                  <a:gd name="T38" fmla="*/ 76 w 294"/>
                  <a:gd name="T39" fmla="*/ 315 h 816"/>
                  <a:gd name="T40" fmla="*/ 87 w 294"/>
                  <a:gd name="T41" fmla="*/ 348 h 816"/>
                  <a:gd name="T42" fmla="*/ 55 w 294"/>
                  <a:gd name="T43" fmla="*/ 391 h 816"/>
                  <a:gd name="T44" fmla="*/ 55 w 294"/>
                  <a:gd name="T45" fmla="*/ 424 h 816"/>
                  <a:gd name="T46" fmla="*/ 55 w 294"/>
                  <a:gd name="T47" fmla="*/ 435 h 816"/>
                  <a:gd name="T48" fmla="*/ 33 w 294"/>
                  <a:gd name="T49" fmla="*/ 457 h 816"/>
                  <a:gd name="T50" fmla="*/ 33 w 294"/>
                  <a:gd name="T51" fmla="*/ 500 h 816"/>
                  <a:gd name="T52" fmla="*/ 22 w 294"/>
                  <a:gd name="T53" fmla="*/ 533 h 816"/>
                  <a:gd name="T54" fmla="*/ 11 w 294"/>
                  <a:gd name="T55" fmla="*/ 555 h 816"/>
                  <a:gd name="T56" fmla="*/ 0 w 294"/>
                  <a:gd name="T57" fmla="*/ 565 h 816"/>
                  <a:gd name="T58" fmla="*/ 11 w 294"/>
                  <a:gd name="T59" fmla="*/ 609 h 816"/>
                  <a:gd name="T60" fmla="*/ 11 w 294"/>
                  <a:gd name="T61" fmla="*/ 609 h 816"/>
                  <a:gd name="T62" fmla="*/ 33 w 294"/>
                  <a:gd name="T63" fmla="*/ 642 h 816"/>
                  <a:gd name="T64" fmla="*/ 55 w 294"/>
                  <a:gd name="T65" fmla="*/ 663 h 816"/>
                  <a:gd name="T66" fmla="*/ 66 w 294"/>
                  <a:gd name="T67" fmla="*/ 674 h 816"/>
                  <a:gd name="T68" fmla="*/ 55 w 294"/>
                  <a:gd name="T69" fmla="*/ 718 h 816"/>
                  <a:gd name="T70" fmla="*/ 11 w 294"/>
                  <a:gd name="T71" fmla="*/ 696 h 816"/>
                  <a:gd name="T72" fmla="*/ 0 w 294"/>
                  <a:gd name="T73" fmla="*/ 718 h 816"/>
                  <a:gd name="T74" fmla="*/ 11 w 294"/>
                  <a:gd name="T75" fmla="*/ 729 h 816"/>
                  <a:gd name="T76" fmla="*/ 44 w 294"/>
                  <a:gd name="T77" fmla="*/ 750 h 816"/>
                  <a:gd name="T78" fmla="*/ 55 w 294"/>
                  <a:gd name="T79" fmla="*/ 761 h 816"/>
                  <a:gd name="T80" fmla="*/ 87 w 294"/>
                  <a:gd name="T81" fmla="*/ 783 h 816"/>
                  <a:gd name="T82" fmla="*/ 87 w 294"/>
                  <a:gd name="T83" fmla="*/ 794 h 816"/>
                  <a:gd name="T84" fmla="*/ 131 w 294"/>
                  <a:gd name="T85" fmla="*/ 794 h 816"/>
                  <a:gd name="T86" fmla="*/ 174 w 294"/>
                  <a:gd name="T87" fmla="*/ 816 h 816"/>
                  <a:gd name="T88" fmla="*/ 207 w 294"/>
                  <a:gd name="T89" fmla="*/ 783 h 816"/>
                  <a:gd name="T90" fmla="*/ 174 w 294"/>
                  <a:gd name="T91" fmla="*/ 772 h 816"/>
                  <a:gd name="T92" fmla="*/ 142 w 294"/>
                  <a:gd name="T93" fmla="*/ 750 h 816"/>
                  <a:gd name="T94" fmla="*/ 131 w 294"/>
                  <a:gd name="T95" fmla="*/ 740 h 816"/>
                  <a:gd name="T96" fmla="*/ 109 w 294"/>
                  <a:gd name="T97" fmla="*/ 718 h 816"/>
                  <a:gd name="T98" fmla="*/ 131 w 294"/>
                  <a:gd name="T99" fmla="*/ 707 h 816"/>
                  <a:gd name="T100" fmla="*/ 163 w 294"/>
                  <a:gd name="T101" fmla="*/ 718 h 816"/>
                  <a:gd name="T102" fmla="*/ 174 w 294"/>
                  <a:gd name="T103" fmla="*/ 718 h 816"/>
                  <a:gd name="T104" fmla="*/ 207 w 294"/>
                  <a:gd name="T105" fmla="*/ 729 h 816"/>
                  <a:gd name="T106" fmla="*/ 250 w 294"/>
                  <a:gd name="T107" fmla="*/ 750 h 816"/>
                  <a:gd name="T108" fmla="*/ 250 w 294"/>
                  <a:gd name="T109" fmla="*/ 750 h 816"/>
                  <a:gd name="T110" fmla="*/ 294 w 294"/>
                  <a:gd name="T111" fmla="*/ 772 h 8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4"/>
                  <a:gd name="T169" fmla="*/ 0 h 816"/>
                  <a:gd name="T170" fmla="*/ 294 w 294"/>
                  <a:gd name="T171" fmla="*/ 816 h 8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4" h="816">
                    <a:moveTo>
                      <a:pt x="294" y="43"/>
                    </a:moveTo>
                    <a:lnTo>
                      <a:pt x="250" y="43"/>
                    </a:lnTo>
                    <a:lnTo>
                      <a:pt x="229" y="22"/>
                    </a:lnTo>
                    <a:lnTo>
                      <a:pt x="207" y="0"/>
                    </a:lnTo>
                    <a:lnTo>
                      <a:pt x="196" y="22"/>
                    </a:lnTo>
                    <a:lnTo>
                      <a:pt x="196" y="54"/>
                    </a:lnTo>
                    <a:lnTo>
                      <a:pt x="196" y="98"/>
                    </a:lnTo>
                    <a:lnTo>
                      <a:pt x="174" y="109"/>
                    </a:lnTo>
                    <a:lnTo>
                      <a:pt x="153" y="130"/>
                    </a:lnTo>
                    <a:lnTo>
                      <a:pt x="131" y="152"/>
                    </a:lnTo>
                    <a:lnTo>
                      <a:pt x="109" y="163"/>
                    </a:lnTo>
                    <a:lnTo>
                      <a:pt x="131" y="185"/>
                    </a:lnTo>
                    <a:lnTo>
                      <a:pt x="153" y="207"/>
                    </a:lnTo>
                    <a:lnTo>
                      <a:pt x="153" y="239"/>
                    </a:lnTo>
                    <a:lnTo>
                      <a:pt x="153" y="272"/>
                    </a:lnTo>
                    <a:lnTo>
                      <a:pt x="131" y="294"/>
                    </a:lnTo>
                    <a:lnTo>
                      <a:pt x="98" y="272"/>
                    </a:lnTo>
                    <a:lnTo>
                      <a:pt x="87" y="261"/>
                    </a:lnTo>
                    <a:lnTo>
                      <a:pt x="76" y="272"/>
                    </a:lnTo>
                    <a:lnTo>
                      <a:pt x="76" y="315"/>
                    </a:lnTo>
                    <a:lnTo>
                      <a:pt x="87" y="348"/>
                    </a:lnTo>
                    <a:lnTo>
                      <a:pt x="55" y="391"/>
                    </a:lnTo>
                    <a:lnTo>
                      <a:pt x="55" y="424"/>
                    </a:lnTo>
                    <a:lnTo>
                      <a:pt x="55" y="435"/>
                    </a:lnTo>
                    <a:lnTo>
                      <a:pt x="33" y="457"/>
                    </a:lnTo>
                    <a:lnTo>
                      <a:pt x="33" y="500"/>
                    </a:lnTo>
                    <a:lnTo>
                      <a:pt x="22" y="533"/>
                    </a:lnTo>
                    <a:lnTo>
                      <a:pt x="11" y="555"/>
                    </a:lnTo>
                    <a:lnTo>
                      <a:pt x="0" y="565"/>
                    </a:lnTo>
                    <a:lnTo>
                      <a:pt x="11" y="609"/>
                    </a:lnTo>
                    <a:lnTo>
                      <a:pt x="33" y="642"/>
                    </a:lnTo>
                    <a:lnTo>
                      <a:pt x="55" y="663"/>
                    </a:lnTo>
                    <a:lnTo>
                      <a:pt x="66" y="674"/>
                    </a:lnTo>
                    <a:lnTo>
                      <a:pt x="55" y="718"/>
                    </a:lnTo>
                    <a:lnTo>
                      <a:pt x="11" y="696"/>
                    </a:lnTo>
                    <a:lnTo>
                      <a:pt x="0" y="718"/>
                    </a:lnTo>
                    <a:lnTo>
                      <a:pt x="11" y="729"/>
                    </a:lnTo>
                    <a:lnTo>
                      <a:pt x="44" y="750"/>
                    </a:lnTo>
                    <a:lnTo>
                      <a:pt x="55" y="761"/>
                    </a:lnTo>
                    <a:lnTo>
                      <a:pt x="87" y="783"/>
                    </a:lnTo>
                    <a:lnTo>
                      <a:pt x="87" y="794"/>
                    </a:lnTo>
                    <a:lnTo>
                      <a:pt x="131" y="794"/>
                    </a:lnTo>
                    <a:lnTo>
                      <a:pt x="174" y="816"/>
                    </a:lnTo>
                    <a:lnTo>
                      <a:pt x="207" y="783"/>
                    </a:lnTo>
                    <a:lnTo>
                      <a:pt x="174" y="772"/>
                    </a:lnTo>
                    <a:lnTo>
                      <a:pt x="142" y="750"/>
                    </a:lnTo>
                    <a:lnTo>
                      <a:pt x="131" y="740"/>
                    </a:lnTo>
                    <a:lnTo>
                      <a:pt x="109" y="718"/>
                    </a:lnTo>
                    <a:lnTo>
                      <a:pt x="131" y="707"/>
                    </a:lnTo>
                    <a:lnTo>
                      <a:pt x="163" y="718"/>
                    </a:lnTo>
                    <a:lnTo>
                      <a:pt x="174" y="718"/>
                    </a:lnTo>
                    <a:lnTo>
                      <a:pt x="207" y="729"/>
                    </a:lnTo>
                    <a:lnTo>
                      <a:pt x="250" y="750"/>
                    </a:lnTo>
                    <a:lnTo>
                      <a:pt x="294" y="772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0" name="Freeform 388"/>
              <p:cNvSpPr>
                <a:spLocks/>
              </p:cNvSpPr>
              <p:nvPr/>
            </p:nvSpPr>
            <p:spPr bwMode="auto">
              <a:xfrm>
                <a:off x="3687" y="1572"/>
                <a:ext cx="272" cy="750"/>
              </a:xfrm>
              <a:custGeom>
                <a:avLst/>
                <a:gdLst>
                  <a:gd name="T0" fmla="*/ 272 w 272"/>
                  <a:gd name="T1" fmla="*/ 32 h 750"/>
                  <a:gd name="T2" fmla="*/ 228 w 272"/>
                  <a:gd name="T3" fmla="*/ 32 h 750"/>
                  <a:gd name="T4" fmla="*/ 207 w 272"/>
                  <a:gd name="T5" fmla="*/ 11 h 750"/>
                  <a:gd name="T6" fmla="*/ 185 w 272"/>
                  <a:gd name="T7" fmla="*/ 0 h 750"/>
                  <a:gd name="T8" fmla="*/ 174 w 272"/>
                  <a:gd name="T9" fmla="*/ 11 h 750"/>
                  <a:gd name="T10" fmla="*/ 174 w 272"/>
                  <a:gd name="T11" fmla="*/ 43 h 750"/>
                  <a:gd name="T12" fmla="*/ 174 w 272"/>
                  <a:gd name="T13" fmla="*/ 87 h 750"/>
                  <a:gd name="T14" fmla="*/ 152 w 272"/>
                  <a:gd name="T15" fmla="*/ 109 h 750"/>
                  <a:gd name="T16" fmla="*/ 131 w 272"/>
                  <a:gd name="T17" fmla="*/ 119 h 750"/>
                  <a:gd name="T18" fmla="*/ 109 w 272"/>
                  <a:gd name="T19" fmla="*/ 141 h 750"/>
                  <a:gd name="T20" fmla="*/ 98 w 272"/>
                  <a:gd name="T21" fmla="*/ 152 h 750"/>
                  <a:gd name="T22" fmla="*/ 109 w 272"/>
                  <a:gd name="T23" fmla="*/ 174 h 750"/>
                  <a:gd name="T24" fmla="*/ 131 w 272"/>
                  <a:gd name="T25" fmla="*/ 196 h 750"/>
                  <a:gd name="T26" fmla="*/ 131 w 272"/>
                  <a:gd name="T27" fmla="*/ 228 h 750"/>
                  <a:gd name="T28" fmla="*/ 131 w 272"/>
                  <a:gd name="T29" fmla="*/ 261 h 750"/>
                  <a:gd name="T30" fmla="*/ 109 w 272"/>
                  <a:gd name="T31" fmla="*/ 283 h 750"/>
                  <a:gd name="T32" fmla="*/ 76 w 272"/>
                  <a:gd name="T33" fmla="*/ 261 h 750"/>
                  <a:gd name="T34" fmla="*/ 65 w 272"/>
                  <a:gd name="T35" fmla="*/ 261 h 750"/>
                  <a:gd name="T36" fmla="*/ 54 w 272"/>
                  <a:gd name="T37" fmla="*/ 261 h 750"/>
                  <a:gd name="T38" fmla="*/ 65 w 272"/>
                  <a:gd name="T39" fmla="*/ 304 h 750"/>
                  <a:gd name="T40" fmla="*/ 65 w 272"/>
                  <a:gd name="T41" fmla="*/ 337 h 750"/>
                  <a:gd name="T42" fmla="*/ 44 w 272"/>
                  <a:gd name="T43" fmla="*/ 380 h 750"/>
                  <a:gd name="T44" fmla="*/ 44 w 272"/>
                  <a:gd name="T45" fmla="*/ 413 h 750"/>
                  <a:gd name="T46" fmla="*/ 33 w 272"/>
                  <a:gd name="T47" fmla="*/ 435 h 750"/>
                  <a:gd name="T48" fmla="*/ 22 w 272"/>
                  <a:gd name="T49" fmla="*/ 446 h 750"/>
                  <a:gd name="T50" fmla="*/ 22 w 272"/>
                  <a:gd name="T51" fmla="*/ 489 h 750"/>
                  <a:gd name="T52" fmla="*/ 11 w 272"/>
                  <a:gd name="T53" fmla="*/ 522 h 750"/>
                  <a:gd name="T54" fmla="*/ 0 w 272"/>
                  <a:gd name="T55" fmla="*/ 554 h 750"/>
                  <a:gd name="T56" fmla="*/ 22 w 272"/>
                  <a:gd name="T57" fmla="*/ 598 h 750"/>
                  <a:gd name="T58" fmla="*/ 22 w 272"/>
                  <a:gd name="T59" fmla="*/ 631 h 750"/>
                  <a:gd name="T60" fmla="*/ 33 w 272"/>
                  <a:gd name="T61" fmla="*/ 631 h 750"/>
                  <a:gd name="T62" fmla="*/ 65 w 272"/>
                  <a:gd name="T63" fmla="*/ 663 h 750"/>
                  <a:gd name="T64" fmla="*/ 65 w 272"/>
                  <a:gd name="T65" fmla="*/ 674 h 750"/>
                  <a:gd name="T66" fmla="*/ 109 w 272"/>
                  <a:gd name="T67" fmla="*/ 685 h 750"/>
                  <a:gd name="T68" fmla="*/ 152 w 272"/>
                  <a:gd name="T69" fmla="*/ 696 h 750"/>
                  <a:gd name="T70" fmla="*/ 163 w 272"/>
                  <a:gd name="T71" fmla="*/ 707 h 750"/>
                  <a:gd name="T72" fmla="*/ 185 w 272"/>
                  <a:gd name="T73" fmla="*/ 718 h 750"/>
                  <a:gd name="T74" fmla="*/ 228 w 272"/>
                  <a:gd name="T75" fmla="*/ 729 h 750"/>
                  <a:gd name="T76" fmla="*/ 250 w 272"/>
                  <a:gd name="T77" fmla="*/ 739 h 750"/>
                  <a:gd name="T78" fmla="*/ 272 w 272"/>
                  <a:gd name="T79" fmla="*/ 750 h 750"/>
                  <a:gd name="T80" fmla="*/ 272 w 272"/>
                  <a:gd name="T81" fmla="*/ 739 h 750"/>
                  <a:gd name="T82" fmla="*/ 272 w 272"/>
                  <a:gd name="T83" fmla="*/ 707 h 750"/>
                  <a:gd name="T84" fmla="*/ 272 w 272"/>
                  <a:gd name="T85" fmla="*/ 663 h 750"/>
                  <a:gd name="T86" fmla="*/ 272 w 272"/>
                  <a:gd name="T87" fmla="*/ 620 h 750"/>
                  <a:gd name="T88" fmla="*/ 272 w 272"/>
                  <a:gd name="T89" fmla="*/ 598 h 750"/>
                  <a:gd name="T90" fmla="*/ 272 w 272"/>
                  <a:gd name="T91" fmla="*/ 554 h 750"/>
                  <a:gd name="T92" fmla="*/ 272 w 272"/>
                  <a:gd name="T93" fmla="*/ 522 h 750"/>
                  <a:gd name="T94" fmla="*/ 272 w 272"/>
                  <a:gd name="T95" fmla="*/ 457 h 750"/>
                  <a:gd name="T96" fmla="*/ 272 w 272"/>
                  <a:gd name="T97" fmla="*/ 446 h 750"/>
                  <a:gd name="T98" fmla="*/ 272 w 272"/>
                  <a:gd name="T99" fmla="*/ 413 h 750"/>
                  <a:gd name="T100" fmla="*/ 272 w 272"/>
                  <a:gd name="T101" fmla="*/ 380 h 750"/>
                  <a:gd name="T102" fmla="*/ 272 w 272"/>
                  <a:gd name="T103" fmla="*/ 337 h 750"/>
                  <a:gd name="T104" fmla="*/ 272 w 272"/>
                  <a:gd name="T105" fmla="*/ 304 h 750"/>
                  <a:gd name="T106" fmla="*/ 272 w 272"/>
                  <a:gd name="T107" fmla="*/ 239 h 750"/>
                  <a:gd name="T108" fmla="*/ 272 w 272"/>
                  <a:gd name="T109" fmla="*/ 217 h 750"/>
                  <a:gd name="T110" fmla="*/ 272 w 272"/>
                  <a:gd name="T111" fmla="*/ 196 h 750"/>
                  <a:gd name="T112" fmla="*/ 272 w 272"/>
                  <a:gd name="T113" fmla="*/ 130 h 750"/>
                  <a:gd name="T114" fmla="*/ 272 w 272"/>
                  <a:gd name="T115" fmla="*/ 119 h 750"/>
                  <a:gd name="T116" fmla="*/ 272 w 272"/>
                  <a:gd name="T117" fmla="*/ 87 h 750"/>
                  <a:gd name="T118" fmla="*/ 272 w 272"/>
                  <a:gd name="T119" fmla="*/ 32 h 7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750"/>
                  <a:gd name="T182" fmla="*/ 272 w 272"/>
                  <a:gd name="T183" fmla="*/ 750 h 7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750">
                    <a:moveTo>
                      <a:pt x="272" y="32"/>
                    </a:moveTo>
                    <a:lnTo>
                      <a:pt x="228" y="32"/>
                    </a:lnTo>
                    <a:lnTo>
                      <a:pt x="207" y="11"/>
                    </a:lnTo>
                    <a:lnTo>
                      <a:pt x="185" y="0"/>
                    </a:lnTo>
                    <a:lnTo>
                      <a:pt x="174" y="11"/>
                    </a:lnTo>
                    <a:lnTo>
                      <a:pt x="174" y="43"/>
                    </a:lnTo>
                    <a:lnTo>
                      <a:pt x="174" y="87"/>
                    </a:lnTo>
                    <a:lnTo>
                      <a:pt x="152" y="109"/>
                    </a:lnTo>
                    <a:lnTo>
                      <a:pt x="131" y="119"/>
                    </a:lnTo>
                    <a:lnTo>
                      <a:pt x="109" y="141"/>
                    </a:lnTo>
                    <a:lnTo>
                      <a:pt x="98" y="152"/>
                    </a:lnTo>
                    <a:lnTo>
                      <a:pt x="109" y="174"/>
                    </a:lnTo>
                    <a:lnTo>
                      <a:pt x="131" y="196"/>
                    </a:lnTo>
                    <a:lnTo>
                      <a:pt x="131" y="228"/>
                    </a:lnTo>
                    <a:lnTo>
                      <a:pt x="131" y="261"/>
                    </a:lnTo>
                    <a:lnTo>
                      <a:pt x="109" y="283"/>
                    </a:lnTo>
                    <a:lnTo>
                      <a:pt x="76" y="261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65" y="304"/>
                    </a:lnTo>
                    <a:lnTo>
                      <a:pt x="65" y="337"/>
                    </a:lnTo>
                    <a:lnTo>
                      <a:pt x="44" y="380"/>
                    </a:lnTo>
                    <a:lnTo>
                      <a:pt x="44" y="413"/>
                    </a:lnTo>
                    <a:lnTo>
                      <a:pt x="33" y="435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11" y="522"/>
                    </a:lnTo>
                    <a:lnTo>
                      <a:pt x="0" y="554"/>
                    </a:lnTo>
                    <a:lnTo>
                      <a:pt x="22" y="598"/>
                    </a:lnTo>
                    <a:lnTo>
                      <a:pt x="22" y="631"/>
                    </a:lnTo>
                    <a:lnTo>
                      <a:pt x="33" y="631"/>
                    </a:lnTo>
                    <a:lnTo>
                      <a:pt x="65" y="663"/>
                    </a:lnTo>
                    <a:lnTo>
                      <a:pt x="65" y="674"/>
                    </a:lnTo>
                    <a:lnTo>
                      <a:pt x="109" y="685"/>
                    </a:lnTo>
                    <a:lnTo>
                      <a:pt x="152" y="696"/>
                    </a:lnTo>
                    <a:lnTo>
                      <a:pt x="163" y="707"/>
                    </a:lnTo>
                    <a:lnTo>
                      <a:pt x="185" y="718"/>
                    </a:lnTo>
                    <a:lnTo>
                      <a:pt x="228" y="729"/>
                    </a:lnTo>
                    <a:lnTo>
                      <a:pt x="250" y="739"/>
                    </a:lnTo>
                    <a:lnTo>
                      <a:pt x="272" y="750"/>
                    </a:lnTo>
                    <a:lnTo>
                      <a:pt x="272" y="739"/>
                    </a:lnTo>
                    <a:lnTo>
                      <a:pt x="272" y="707"/>
                    </a:lnTo>
                    <a:lnTo>
                      <a:pt x="272" y="663"/>
                    </a:lnTo>
                    <a:lnTo>
                      <a:pt x="272" y="620"/>
                    </a:lnTo>
                    <a:lnTo>
                      <a:pt x="272" y="598"/>
                    </a:lnTo>
                    <a:lnTo>
                      <a:pt x="272" y="554"/>
                    </a:lnTo>
                    <a:lnTo>
                      <a:pt x="272" y="522"/>
                    </a:lnTo>
                    <a:lnTo>
                      <a:pt x="272" y="457"/>
                    </a:lnTo>
                    <a:lnTo>
                      <a:pt x="272" y="446"/>
                    </a:lnTo>
                    <a:lnTo>
                      <a:pt x="272" y="413"/>
                    </a:lnTo>
                    <a:lnTo>
                      <a:pt x="272" y="380"/>
                    </a:lnTo>
                    <a:lnTo>
                      <a:pt x="272" y="337"/>
                    </a:lnTo>
                    <a:lnTo>
                      <a:pt x="272" y="304"/>
                    </a:lnTo>
                    <a:lnTo>
                      <a:pt x="272" y="239"/>
                    </a:lnTo>
                    <a:lnTo>
                      <a:pt x="272" y="217"/>
                    </a:lnTo>
                    <a:lnTo>
                      <a:pt x="272" y="196"/>
                    </a:lnTo>
                    <a:lnTo>
                      <a:pt x="272" y="130"/>
                    </a:lnTo>
                    <a:lnTo>
                      <a:pt x="272" y="119"/>
                    </a:lnTo>
                    <a:lnTo>
                      <a:pt x="272" y="87"/>
                    </a:lnTo>
                    <a:lnTo>
                      <a:pt x="272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1" name="Freeform 389"/>
              <p:cNvSpPr>
                <a:spLocks/>
              </p:cNvSpPr>
              <p:nvPr/>
            </p:nvSpPr>
            <p:spPr bwMode="auto">
              <a:xfrm>
                <a:off x="3687" y="1572"/>
                <a:ext cx="272" cy="750"/>
              </a:xfrm>
              <a:custGeom>
                <a:avLst/>
                <a:gdLst>
                  <a:gd name="T0" fmla="*/ 272 w 272"/>
                  <a:gd name="T1" fmla="*/ 32 h 750"/>
                  <a:gd name="T2" fmla="*/ 228 w 272"/>
                  <a:gd name="T3" fmla="*/ 32 h 750"/>
                  <a:gd name="T4" fmla="*/ 207 w 272"/>
                  <a:gd name="T5" fmla="*/ 11 h 750"/>
                  <a:gd name="T6" fmla="*/ 185 w 272"/>
                  <a:gd name="T7" fmla="*/ 0 h 750"/>
                  <a:gd name="T8" fmla="*/ 174 w 272"/>
                  <a:gd name="T9" fmla="*/ 11 h 750"/>
                  <a:gd name="T10" fmla="*/ 174 w 272"/>
                  <a:gd name="T11" fmla="*/ 43 h 750"/>
                  <a:gd name="T12" fmla="*/ 174 w 272"/>
                  <a:gd name="T13" fmla="*/ 87 h 750"/>
                  <a:gd name="T14" fmla="*/ 152 w 272"/>
                  <a:gd name="T15" fmla="*/ 109 h 750"/>
                  <a:gd name="T16" fmla="*/ 131 w 272"/>
                  <a:gd name="T17" fmla="*/ 119 h 750"/>
                  <a:gd name="T18" fmla="*/ 109 w 272"/>
                  <a:gd name="T19" fmla="*/ 141 h 750"/>
                  <a:gd name="T20" fmla="*/ 98 w 272"/>
                  <a:gd name="T21" fmla="*/ 152 h 750"/>
                  <a:gd name="T22" fmla="*/ 109 w 272"/>
                  <a:gd name="T23" fmla="*/ 174 h 750"/>
                  <a:gd name="T24" fmla="*/ 131 w 272"/>
                  <a:gd name="T25" fmla="*/ 196 h 750"/>
                  <a:gd name="T26" fmla="*/ 131 w 272"/>
                  <a:gd name="T27" fmla="*/ 228 h 750"/>
                  <a:gd name="T28" fmla="*/ 131 w 272"/>
                  <a:gd name="T29" fmla="*/ 261 h 750"/>
                  <a:gd name="T30" fmla="*/ 109 w 272"/>
                  <a:gd name="T31" fmla="*/ 283 h 750"/>
                  <a:gd name="T32" fmla="*/ 76 w 272"/>
                  <a:gd name="T33" fmla="*/ 261 h 750"/>
                  <a:gd name="T34" fmla="*/ 65 w 272"/>
                  <a:gd name="T35" fmla="*/ 261 h 750"/>
                  <a:gd name="T36" fmla="*/ 54 w 272"/>
                  <a:gd name="T37" fmla="*/ 261 h 750"/>
                  <a:gd name="T38" fmla="*/ 65 w 272"/>
                  <a:gd name="T39" fmla="*/ 304 h 750"/>
                  <a:gd name="T40" fmla="*/ 65 w 272"/>
                  <a:gd name="T41" fmla="*/ 337 h 750"/>
                  <a:gd name="T42" fmla="*/ 44 w 272"/>
                  <a:gd name="T43" fmla="*/ 380 h 750"/>
                  <a:gd name="T44" fmla="*/ 44 w 272"/>
                  <a:gd name="T45" fmla="*/ 413 h 750"/>
                  <a:gd name="T46" fmla="*/ 33 w 272"/>
                  <a:gd name="T47" fmla="*/ 435 h 750"/>
                  <a:gd name="T48" fmla="*/ 22 w 272"/>
                  <a:gd name="T49" fmla="*/ 446 h 750"/>
                  <a:gd name="T50" fmla="*/ 22 w 272"/>
                  <a:gd name="T51" fmla="*/ 489 h 750"/>
                  <a:gd name="T52" fmla="*/ 11 w 272"/>
                  <a:gd name="T53" fmla="*/ 522 h 750"/>
                  <a:gd name="T54" fmla="*/ 0 w 272"/>
                  <a:gd name="T55" fmla="*/ 554 h 750"/>
                  <a:gd name="T56" fmla="*/ 22 w 272"/>
                  <a:gd name="T57" fmla="*/ 598 h 750"/>
                  <a:gd name="T58" fmla="*/ 22 w 272"/>
                  <a:gd name="T59" fmla="*/ 631 h 750"/>
                  <a:gd name="T60" fmla="*/ 33 w 272"/>
                  <a:gd name="T61" fmla="*/ 631 h 750"/>
                  <a:gd name="T62" fmla="*/ 65 w 272"/>
                  <a:gd name="T63" fmla="*/ 663 h 750"/>
                  <a:gd name="T64" fmla="*/ 65 w 272"/>
                  <a:gd name="T65" fmla="*/ 674 h 750"/>
                  <a:gd name="T66" fmla="*/ 109 w 272"/>
                  <a:gd name="T67" fmla="*/ 685 h 750"/>
                  <a:gd name="T68" fmla="*/ 152 w 272"/>
                  <a:gd name="T69" fmla="*/ 696 h 750"/>
                  <a:gd name="T70" fmla="*/ 163 w 272"/>
                  <a:gd name="T71" fmla="*/ 707 h 750"/>
                  <a:gd name="T72" fmla="*/ 185 w 272"/>
                  <a:gd name="T73" fmla="*/ 718 h 750"/>
                  <a:gd name="T74" fmla="*/ 228 w 272"/>
                  <a:gd name="T75" fmla="*/ 729 h 750"/>
                  <a:gd name="T76" fmla="*/ 250 w 272"/>
                  <a:gd name="T77" fmla="*/ 739 h 750"/>
                  <a:gd name="T78" fmla="*/ 272 w 272"/>
                  <a:gd name="T79" fmla="*/ 750 h 7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2"/>
                  <a:gd name="T121" fmla="*/ 0 h 750"/>
                  <a:gd name="T122" fmla="*/ 272 w 272"/>
                  <a:gd name="T123" fmla="*/ 750 h 7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2" h="750">
                    <a:moveTo>
                      <a:pt x="272" y="32"/>
                    </a:moveTo>
                    <a:lnTo>
                      <a:pt x="228" y="32"/>
                    </a:lnTo>
                    <a:lnTo>
                      <a:pt x="207" y="11"/>
                    </a:lnTo>
                    <a:lnTo>
                      <a:pt x="185" y="0"/>
                    </a:lnTo>
                    <a:lnTo>
                      <a:pt x="174" y="11"/>
                    </a:lnTo>
                    <a:lnTo>
                      <a:pt x="174" y="43"/>
                    </a:lnTo>
                    <a:lnTo>
                      <a:pt x="174" y="87"/>
                    </a:lnTo>
                    <a:lnTo>
                      <a:pt x="152" y="109"/>
                    </a:lnTo>
                    <a:lnTo>
                      <a:pt x="131" y="119"/>
                    </a:lnTo>
                    <a:lnTo>
                      <a:pt x="109" y="141"/>
                    </a:lnTo>
                    <a:lnTo>
                      <a:pt x="98" y="152"/>
                    </a:lnTo>
                    <a:lnTo>
                      <a:pt x="109" y="174"/>
                    </a:lnTo>
                    <a:lnTo>
                      <a:pt x="131" y="196"/>
                    </a:lnTo>
                    <a:lnTo>
                      <a:pt x="131" y="228"/>
                    </a:lnTo>
                    <a:lnTo>
                      <a:pt x="131" y="261"/>
                    </a:lnTo>
                    <a:lnTo>
                      <a:pt x="109" y="283"/>
                    </a:lnTo>
                    <a:lnTo>
                      <a:pt x="76" y="261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65" y="304"/>
                    </a:lnTo>
                    <a:lnTo>
                      <a:pt x="65" y="337"/>
                    </a:lnTo>
                    <a:lnTo>
                      <a:pt x="44" y="380"/>
                    </a:lnTo>
                    <a:lnTo>
                      <a:pt x="44" y="413"/>
                    </a:lnTo>
                    <a:lnTo>
                      <a:pt x="33" y="435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11" y="522"/>
                    </a:lnTo>
                    <a:lnTo>
                      <a:pt x="0" y="554"/>
                    </a:lnTo>
                    <a:lnTo>
                      <a:pt x="22" y="598"/>
                    </a:lnTo>
                    <a:lnTo>
                      <a:pt x="22" y="631"/>
                    </a:lnTo>
                    <a:lnTo>
                      <a:pt x="33" y="631"/>
                    </a:lnTo>
                    <a:lnTo>
                      <a:pt x="65" y="663"/>
                    </a:lnTo>
                    <a:lnTo>
                      <a:pt x="65" y="674"/>
                    </a:lnTo>
                    <a:lnTo>
                      <a:pt x="109" y="685"/>
                    </a:lnTo>
                    <a:lnTo>
                      <a:pt x="152" y="696"/>
                    </a:lnTo>
                    <a:lnTo>
                      <a:pt x="163" y="707"/>
                    </a:lnTo>
                    <a:lnTo>
                      <a:pt x="185" y="718"/>
                    </a:lnTo>
                    <a:lnTo>
                      <a:pt x="228" y="729"/>
                    </a:lnTo>
                    <a:lnTo>
                      <a:pt x="250" y="739"/>
                    </a:lnTo>
                    <a:lnTo>
                      <a:pt x="272" y="75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2" name="Freeform 390"/>
              <p:cNvSpPr>
                <a:spLocks/>
              </p:cNvSpPr>
              <p:nvPr/>
            </p:nvSpPr>
            <p:spPr bwMode="auto">
              <a:xfrm>
                <a:off x="3698" y="1572"/>
                <a:ext cx="261" cy="739"/>
              </a:xfrm>
              <a:custGeom>
                <a:avLst/>
                <a:gdLst>
                  <a:gd name="T0" fmla="*/ 261 w 261"/>
                  <a:gd name="T1" fmla="*/ 32 h 739"/>
                  <a:gd name="T2" fmla="*/ 217 w 261"/>
                  <a:gd name="T3" fmla="*/ 32 h 739"/>
                  <a:gd name="T4" fmla="*/ 196 w 261"/>
                  <a:gd name="T5" fmla="*/ 11 h 739"/>
                  <a:gd name="T6" fmla="*/ 174 w 261"/>
                  <a:gd name="T7" fmla="*/ 0 h 739"/>
                  <a:gd name="T8" fmla="*/ 163 w 261"/>
                  <a:gd name="T9" fmla="*/ 11 h 739"/>
                  <a:gd name="T10" fmla="*/ 163 w 261"/>
                  <a:gd name="T11" fmla="*/ 43 h 739"/>
                  <a:gd name="T12" fmla="*/ 163 w 261"/>
                  <a:gd name="T13" fmla="*/ 87 h 739"/>
                  <a:gd name="T14" fmla="*/ 141 w 261"/>
                  <a:gd name="T15" fmla="*/ 109 h 739"/>
                  <a:gd name="T16" fmla="*/ 120 w 261"/>
                  <a:gd name="T17" fmla="*/ 119 h 739"/>
                  <a:gd name="T18" fmla="*/ 98 w 261"/>
                  <a:gd name="T19" fmla="*/ 141 h 739"/>
                  <a:gd name="T20" fmla="*/ 87 w 261"/>
                  <a:gd name="T21" fmla="*/ 152 h 739"/>
                  <a:gd name="T22" fmla="*/ 98 w 261"/>
                  <a:gd name="T23" fmla="*/ 163 h 739"/>
                  <a:gd name="T24" fmla="*/ 120 w 261"/>
                  <a:gd name="T25" fmla="*/ 196 h 739"/>
                  <a:gd name="T26" fmla="*/ 120 w 261"/>
                  <a:gd name="T27" fmla="*/ 228 h 739"/>
                  <a:gd name="T28" fmla="*/ 130 w 261"/>
                  <a:gd name="T29" fmla="*/ 261 h 739"/>
                  <a:gd name="T30" fmla="*/ 98 w 261"/>
                  <a:gd name="T31" fmla="*/ 293 h 739"/>
                  <a:gd name="T32" fmla="*/ 65 w 261"/>
                  <a:gd name="T33" fmla="*/ 261 h 739"/>
                  <a:gd name="T34" fmla="*/ 54 w 261"/>
                  <a:gd name="T35" fmla="*/ 261 h 739"/>
                  <a:gd name="T36" fmla="*/ 54 w 261"/>
                  <a:gd name="T37" fmla="*/ 261 h 739"/>
                  <a:gd name="T38" fmla="*/ 54 w 261"/>
                  <a:gd name="T39" fmla="*/ 304 h 739"/>
                  <a:gd name="T40" fmla="*/ 54 w 261"/>
                  <a:gd name="T41" fmla="*/ 337 h 739"/>
                  <a:gd name="T42" fmla="*/ 43 w 261"/>
                  <a:gd name="T43" fmla="*/ 380 h 739"/>
                  <a:gd name="T44" fmla="*/ 33 w 261"/>
                  <a:gd name="T45" fmla="*/ 413 h 739"/>
                  <a:gd name="T46" fmla="*/ 22 w 261"/>
                  <a:gd name="T47" fmla="*/ 446 h 739"/>
                  <a:gd name="T48" fmla="*/ 22 w 261"/>
                  <a:gd name="T49" fmla="*/ 489 h 739"/>
                  <a:gd name="T50" fmla="*/ 22 w 261"/>
                  <a:gd name="T51" fmla="*/ 489 h 739"/>
                  <a:gd name="T52" fmla="*/ 0 w 261"/>
                  <a:gd name="T53" fmla="*/ 522 h 739"/>
                  <a:gd name="T54" fmla="*/ 22 w 261"/>
                  <a:gd name="T55" fmla="*/ 554 h 739"/>
                  <a:gd name="T56" fmla="*/ 22 w 261"/>
                  <a:gd name="T57" fmla="*/ 554 h 739"/>
                  <a:gd name="T58" fmla="*/ 33 w 261"/>
                  <a:gd name="T59" fmla="*/ 598 h 739"/>
                  <a:gd name="T60" fmla="*/ 33 w 261"/>
                  <a:gd name="T61" fmla="*/ 631 h 739"/>
                  <a:gd name="T62" fmla="*/ 54 w 261"/>
                  <a:gd name="T63" fmla="*/ 652 h 739"/>
                  <a:gd name="T64" fmla="*/ 76 w 261"/>
                  <a:gd name="T65" fmla="*/ 663 h 739"/>
                  <a:gd name="T66" fmla="*/ 98 w 261"/>
                  <a:gd name="T67" fmla="*/ 674 h 739"/>
                  <a:gd name="T68" fmla="*/ 141 w 261"/>
                  <a:gd name="T69" fmla="*/ 685 h 739"/>
                  <a:gd name="T70" fmla="*/ 174 w 261"/>
                  <a:gd name="T71" fmla="*/ 707 h 739"/>
                  <a:gd name="T72" fmla="*/ 174 w 261"/>
                  <a:gd name="T73" fmla="*/ 707 h 739"/>
                  <a:gd name="T74" fmla="*/ 217 w 261"/>
                  <a:gd name="T75" fmla="*/ 729 h 739"/>
                  <a:gd name="T76" fmla="*/ 250 w 261"/>
                  <a:gd name="T77" fmla="*/ 739 h 739"/>
                  <a:gd name="T78" fmla="*/ 261 w 261"/>
                  <a:gd name="T79" fmla="*/ 739 h 739"/>
                  <a:gd name="T80" fmla="*/ 261 w 261"/>
                  <a:gd name="T81" fmla="*/ 739 h 739"/>
                  <a:gd name="T82" fmla="*/ 261 w 261"/>
                  <a:gd name="T83" fmla="*/ 707 h 739"/>
                  <a:gd name="T84" fmla="*/ 261 w 261"/>
                  <a:gd name="T85" fmla="*/ 631 h 739"/>
                  <a:gd name="T86" fmla="*/ 261 w 261"/>
                  <a:gd name="T87" fmla="*/ 631 h 739"/>
                  <a:gd name="T88" fmla="*/ 261 w 261"/>
                  <a:gd name="T89" fmla="*/ 598 h 739"/>
                  <a:gd name="T90" fmla="*/ 261 w 261"/>
                  <a:gd name="T91" fmla="*/ 554 h 739"/>
                  <a:gd name="T92" fmla="*/ 261 w 261"/>
                  <a:gd name="T93" fmla="*/ 522 h 739"/>
                  <a:gd name="T94" fmla="*/ 261 w 261"/>
                  <a:gd name="T95" fmla="*/ 457 h 739"/>
                  <a:gd name="T96" fmla="*/ 261 w 261"/>
                  <a:gd name="T97" fmla="*/ 446 h 739"/>
                  <a:gd name="T98" fmla="*/ 261 w 261"/>
                  <a:gd name="T99" fmla="*/ 413 h 739"/>
                  <a:gd name="T100" fmla="*/ 261 w 261"/>
                  <a:gd name="T101" fmla="*/ 380 h 739"/>
                  <a:gd name="T102" fmla="*/ 261 w 261"/>
                  <a:gd name="T103" fmla="*/ 337 h 739"/>
                  <a:gd name="T104" fmla="*/ 261 w 261"/>
                  <a:gd name="T105" fmla="*/ 304 h 739"/>
                  <a:gd name="T106" fmla="*/ 261 w 261"/>
                  <a:gd name="T107" fmla="*/ 239 h 739"/>
                  <a:gd name="T108" fmla="*/ 261 w 261"/>
                  <a:gd name="T109" fmla="*/ 217 h 739"/>
                  <a:gd name="T110" fmla="*/ 261 w 261"/>
                  <a:gd name="T111" fmla="*/ 196 h 739"/>
                  <a:gd name="T112" fmla="*/ 261 w 261"/>
                  <a:gd name="T113" fmla="*/ 130 h 739"/>
                  <a:gd name="T114" fmla="*/ 261 w 261"/>
                  <a:gd name="T115" fmla="*/ 119 h 739"/>
                  <a:gd name="T116" fmla="*/ 261 w 261"/>
                  <a:gd name="T117" fmla="*/ 87 h 739"/>
                  <a:gd name="T118" fmla="*/ 261 w 261"/>
                  <a:gd name="T119" fmla="*/ 3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1"/>
                  <a:gd name="T181" fmla="*/ 0 h 739"/>
                  <a:gd name="T182" fmla="*/ 261 w 261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1" h="739">
                    <a:moveTo>
                      <a:pt x="261" y="32"/>
                    </a:moveTo>
                    <a:lnTo>
                      <a:pt x="217" y="32"/>
                    </a:lnTo>
                    <a:lnTo>
                      <a:pt x="196" y="11"/>
                    </a:lnTo>
                    <a:lnTo>
                      <a:pt x="174" y="0"/>
                    </a:lnTo>
                    <a:lnTo>
                      <a:pt x="163" y="11"/>
                    </a:lnTo>
                    <a:lnTo>
                      <a:pt x="163" y="43"/>
                    </a:lnTo>
                    <a:lnTo>
                      <a:pt x="163" y="87"/>
                    </a:lnTo>
                    <a:lnTo>
                      <a:pt x="141" y="109"/>
                    </a:lnTo>
                    <a:lnTo>
                      <a:pt x="120" y="119"/>
                    </a:lnTo>
                    <a:lnTo>
                      <a:pt x="98" y="141"/>
                    </a:lnTo>
                    <a:lnTo>
                      <a:pt x="87" y="152"/>
                    </a:lnTo>
                    <a:lnTo>
                      <a:pt x="98" y="163"/>
                    </a:lnTo>
                    <a:lnTo>
                      <a:pt x="120" y="196"/>
                    </a:lnTo>
                    <a:lnTo>
                      <a:pt x="120" y="228"/>
                    </a:lnTo>
                    <a:lnTo>
                      <a:pt x="130" y="261"/>
                    </a:lnTo>
                    <a:lnTo>
                      <a:pt x="98" y="293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54" y="304"/>
                    </a:lnTo>
                    <a:lnTo>
                      <a:pt x="54" y="337"/>
                    </a:lnTo>
                    <a:lnTo>
                      <a:pt x="43" y="380"/>
                    </a:lnTo>
                    <a:lnTo>
                      <a:pt x="33" y="413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0" y="522"/>
                    </a:lnTo>
                    <a:lnTo>
                      <a:pt x="22" y="554"/>
                    </a:lnTo>
                    <a:lnTo>
                      <a:pt x="33" y="598"/>
                    </a:lnTo>
                    <a:lnTo>
                      <a:pt x="33" y="631"/>
                    </a:lnTo>
                    <a:lnTo>
                      <a:pt x="54" y="652"/>
                    </a:lnTo>
                    <a:lnTo>
                      <a:pt x="76" y="663"/>
                    </a:lnTo>
                    <a:lnTo>
                      <a:pt x="98" y="674"/>
                    </a:lnTo>
                    <a:lnTo>
                      <a:pt x="141" y="685"/>
                    </a:lnTo>
                    <a:lnTo>
                      <a:pt x="174" y="707"/>
                    </a:lnTo>
                    <a:lnTo>
                      <a:pt x="217" y="729"/>
                    </a:lnTo>
                    <a:lnTo>
                      <a:pt x="250" y="739"/>
                    </a:lnTo>
                    <a:lnTo>
                      <a:pt x="261" y="739"/>
                    </a:lnTo>
                    <a:lnTo>
                      <a:pt x="261" y="707"/>
                    </a:lnTo>
                    <a:lnTo>
                      <a:pt x="261" y="631"/>
                    </a:lnTo>
                    <a:lnTo>
                      <a:pt x="261" y="598"/>
                    </a:lnTo>
                    <a:lnTo>
                      <a:pt x="261" y="554"/>
                    </a:lnTo>
                    <a:lnTo>
                      <a:pt x="261" y="522"/>
                    </a:lnTo>
                    <a:lnTo>
                      <a:pt x="261" y="457"/>
                    </a:lnTo>
                    <a:lnTo>
                      <a:pt x="261" y="446"/>
                    </a:lnTo>
                    <a:lnTo>
                      <a:pt x="261" y="413"/>
                    </a:lnTo>
                    <a:lnTo>
                      <a:pt x="261" y="380"/>
                    </a:lnTo>
                    <a:lnTo>
                      <a:pt x="261" y="337"/>
                    </a:lnTo>
                    <a:lnTo>
                      <a:pt x="261" y="304"/>
                    </a:lnTo>
                    <a:lnTo>
                      <a:pt x="261" y="239"/>
                    </a:lnTo>
                    <a:lnTo>
                      <a:pt x="261" y="217"/>
                    </a:lnTo>
                    <a:lnTo>
                      <a:pt x="261" y="196"/>
                    </a:lnTo>
                    <a:lnTo>
                      <a:pt x="261" y="130"/>
                    </a:lnTo>
                    <a:lnTo>
                      <a:pt x="261" y="119"/>
                    </a:lnTo>
                    <a:lnTo>
                      <a:pt x="261" y="87"/>
                    </a:lnTo>
                    <a:lnTo>
                      <a:pt x="261" y="3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" name="Freeform 391"/>
              <p:cNvSpPr>
                <a:spLocks/>
              </p:cNvSpPr>
              <p:nvPr/>
            </p:nvSpPr>
            <p:spPr bwMode="auto">
              <a:xfrm>
                <a:off x="3698" y="1572"/>
                <a:ext cx="261" cy="739"/>
              </a:xfrm>
              <a:custGeom>
                <a:avLst/>
                <a:gdLst>
                  <a:gd name="T0" fmla="*/ 261 w 261"/>
                  <a:gd name="T1" fmla="*/ 32 h 739"/>
                  <a:gd name="T2" fmla="*/ 217 w 261"/>
                  <a:gd name="T3" fmla="*/ 32 h 739"/>
                  <a:gd name="T4" fmla="*/ 196 w 261"/>
                  <a:gd name="T5" fmla="*/ 11 h 739"/>
                  <a:gd name="T6" fmla="*/ 174 w 261"/>
                  <a:gd name="T7" fmla="*/ 0 h 739"/>
                  <a:gd name="T8" fmla="*/ 163 w 261"/>
                  <a:gd name="T9" fmla="*/ 11 h 739"/>
                  <a:gd name="T10" fmla="*/ 163 w 261"/>
                  <a:gd name="T11" fmla="*/ 43 h 739"/>
                  <a:gd name="T12" fmla="*/ 163 w 261"/>
                  <a:gd name="T13" fmla="*/ 87 h 739"/>
                  <a:gd name="T14" fmla="*/ 141 w 261"/>
                  <a:gd name="T15" fmla="*/ 109 h 739"/>
                  <a:gd name="T16" fmla="*/ 120 w 261"/>
                  <a:gd name="T17" fmla="*/ 119 h 739"/>
                  <a:gd name="T18" fmla="*/ 98 w 261"/>
                  <a:gd name="T19" fmla="*/ 141 h 739"/>
                  <a:gd name="T20" fmla="*/ 87 w 261"/>
                  <a:gd name="T21" fmla="*/ 152 h 739"/>
                  <a:gd name="T22" fmla="*/ 98 w 261"/>
                  <a:gd name="T23" fmla="*/ 163 h 739"/>
                  <a:gd name="T24" fmla="*/ 120 w 261"/>
                  <a:gd name="T25" fmla="*/ 196 h 739"/>
                  <a:gd name="T26" fmla="*/ 120 w 261"/>
                  <a:gd name="T27" fmla="*/ 228 h 739"/>
                  <a:gd name="T28" fmla="*/ 130 w 261"/>
                  <a:gd name="T29" fmla="*/ 261 h 739"/>
                  <a:gd name="T30" fmla="*/ 98 w 261"/>
                  <a:gd name="T31" fmla="*/ 293 h 739"/>
                  <a:gd name="T32" fmla="*/ 65 w 261"/>
                  <a:gd name="T33" fmla="*/ 261 h 739"/>
                  <a:gd name="T34" fmla="*/ 54 w 261"/>
                  <a:gd name="T35" fmla="*/ 261 h 739"/>
                  <a:gd name="T36" fmla="*/ 54 w 261"/>
                  <a:gd name="T37" fmla="*/ 261 h 739"/>
                  <a:gd name="T38" fmla="*/ 54 w 261"/>
                  <a:gd name="T39" fmla="*/ 304 h 739"/>
                  <a:gd name="T40" fmla="*/ 54 w 261"/>
                  <a:gd name="T41" fmla="*/ 337 h 739"/>
                  <a:gd name="T42" fmla="*/ 43 w 261"/>
                  <a:gd name="T43" fmla="*/ 380 h 739"/>
                  <a:gd name="T44" fmla="*/ 33 w 261"/>
                  <a:gd name="T45" fmla="*/ 413 h 739"/>
                  <a:gd name="T46" fmla="*/ 22 w 261"/>
                  <a:gd name="T47" fmla="*/ 446 h 739"/>
                  <a:gd name="T48" fmla="*/ 22 w 261"/>
                  <a:gd name="T49" fmla="*/ 489 h 739"/>
                  <a:gd name="T50" fmla="*/ 22 w 261"/>
                  <a:gd name="T51" fmla="*/ 489 h 739"/>
                  <a:gd name="T52" fmla="*/ 0 w 261"/>
                  <a:gd name="T53" fmla="*/ 522 h 739"/>
                  <a:gd name="T54" fmla="*/ 22 w 261"/>
                  <a:gd name="T55" fmla="*/ 554 h 739"/>
                  <a:gd name="T56" fmla="*/ 22 w 261"/>
                  <a:gd name="T57" fmla="*/ 554 h 739"/>
                  <a:gd name="T58" fmla="*/ 33 w 261"/>
                  <a:gd name="T59" fmla="*/ 598 h 739"/>
                  <a:gd name="T60" fmla="*/ 33 w 261"/>
                  <a:gd name="T61" fmla="*/ 631 h 739"/>
                  <a:gd name="T62" fmla="*/ 54 w 261"/>
                  <a:gd name="T63" fmla="*/ 652 h 739"/>
                  <a:gd name="T64" fmla="*/ 76 w 261"/>
                  <a:gd name="T65" fmla="*/ 663 h 739"/>
                  <a:gd name="T66" fmla="*/ 98 w 261"/>
                  <a:gd name="T67" fmla="*/ 674 h 739"/>
                  <a:gd name="T68" fmla="*/ 141 w 261"/>
                  <a:gd name="T69" fmla="*/ 685 h 739"/>
                  <a:gd name="T70" fmla="*/ 174 w 261"/>
                  <a:gd name="T71" fmla="*/ 707 h 739"/>
                  <a:gd name="T72" fmla="*/ 174 w 261"/>
                  <a:gd name="T73" fmla="*/ 707 h 739"/>
                  <a:gd name="T74" fmla="*/ 217 w 261"/>
                  <a:gd name="T75" fmla="*/ 729 h 739"/>
                  <a:gd name="T76" fmla="*/ 250 w 261"/>
                  <a:gd name="T77" fmla="*/ 739 h 739"/>
                  <a:gd name="T78" fmla="*/ 261 w 261"/>
                  <a:gd name="T79" fmla="*/ 739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1"/>
                  <a:gd name="T121" fmla="*/ 0 h 739"/>
                  <a:gd name="T122" fmla="*/ 261 w 261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1" h="739">
                    <a:moveTo>
                      <a:pt x="261" y="32"/>
                    </a:moveTo>
                    <a:lnTo>
                      <a:pt x="217" y="32"/>
                    </a:lnTo>
                    <a:lnTo>
                      <a:pt x="196" y="11"/>
                    </a:lnTo>
                    <a:lnTo>
                      <a:pt x="174" y="0"/>
                    </a:lnTo>
                    <a:lnTo>
                      <a:pt x="163" y="11"/>
                    </a:lnTo>
                    <a:lnTo>
                      <a:pt x="163" y="43"/>
                    </a:lnTo>
                    <a:lnTo>
                      <a:pt x="163" y="87"/>
                    </a:lnTo>
                    <a:lnTo>
                      <a:pt x="141" y="109"/>
                    </a:lnTo>
                    <a:lnTo>
                      <a:pt x="120" y="119"/>
                    </a:lnTo>
                    <a:lnTo>
                      <a:pt x="98" y="141"/>
                    </a:lnTo>
                    <a:lnTo>
                      <a:pt x="87" y="152"/>
                    </a:lnTo>
                    <a:lnTo>
                      <a:pt x="98" y="163"/>
                    </a:lnTo>
                    <a:lnTo>
                      <a:pt x="120" y="196"/>
                    </a:lnTo>
                    <a:lnTo>
                      <a:pt x="120" y="228"/>
                    </a:lnTo>
                    <a:lnTo>
                      <a:pt x="130" y="261"/>
                    </a:lnTo>
                    <a:lnTo>
                      <a:pt x="98" y="293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54" y="304"/>
                    </a:lnTo>
                    <a:lnTo>
                      <a:pt x="54" y="337"/>
                    </a:lnTo>
                    <a:lnTo>
                      <a:pt x="43" y="380"/>
                    </a:lnTo>
                    <a:lnTo>
                      <a:pt x="33" y="413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0" y="522"/>
                    </a:lnTo>
                    <a:lnTo>
                      <a:pt x="22" y="554"/>
                    </a:lnTo>
                    <a:lnTo>
                      <a:pt x="33" y="598"/>
                    </a:lnTo>
                    <a:lnTo>
                      <a:pt x="33" y="631"/>
                    </a:lnTo>
                    <a:lnTo>
                      <a:pt x="54" y="652"/>
                    </a:lnTo>
                    <a:lnTo>
                      <a:pt x="76" y="663"/>
                    </a:lnTo>
                    <a:lnTo>
                      <a:pt x="98" y="674"/>
                    </a:lnTo>
                    <a:lnTo>
                      <a:pt x="141" y="685"/>
                    </a:lnTo>
                    <a:lnTo>
                      <a:pt x="174" y="707"/>
                    </a:lnTo>
                    <a:lnTo>
                      <a:pt x="217" y="729"/>
                    </a:lnTo>
                    <a:lnTo>
                      <a:pt x="250" y="739"/>
                    </a:lnTo>
                    <a:lnTo>
                      <a:pt x="261" y="7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" name="Freeform 392"/>
              <p:cNvSpPr>
                <a:spLocks/>
              </p:cNvSpPr>
              <p:nvPr/>
            </p:nvSpPr>
            <p:spPr bwMode="auto">
              <a:xfrm>
                <a:off x="3709" y="1572"/>
                <a:ext cx="250" cy="739"/>
              </a:xfrm>
              <a:custGeom>
                <a:avLst/>
                <a:gdLst>
                  <a:gd name="T0" fmla="*/ 250 w 250"/>
                  <a:gd name="T1" fmla="*/ 32 h 739"/>
                  <a:gd name="T2" fmla="*/ 206 w 250"/>
                  <a:gd name="T3" fmla="*/ 32 h 739"/>
                  <a:gd name="T4" fmla="*/ 185 w 250"/>
                  <a:gd name="T5" fmla="*/ 11 h 739"/>
                  <a:gd name="T6" fmla="*/ 163 w 250"/>
                  <a:gd name="T7" fmla="*/ 0 h 739"/>
                  <a:gd name="T8" fmla="*/ 152 w 250"/>
                  <a:gd name="T9" fmla="*/ 11 h 739"/>
                  <a:gd name="T10" fmla="*/ 152 w 250"/>
                  <a:gd name="T11" fmla="*/ 43 h 739"/>
                  <a:gd name="T12" fmla="*/ 152 w 250"/>
                  <a:gd name="T13" fmla="*/ 87 h 739"/>
                  <a:gd name="T14" fmla="*/ 130 w 250"/>
                  <a:gd name="T15" fmla="*/ 109 h 739"/>
                  <a:gd name="T16" fmla="*/ 119 w 250"/>
                  <a:gd name="T17" fmla="*/ 119 h 739"/>
                  <a:gd name="T18" fmla="*/ 87 w 250"/>
                  <a:gd name="T19" fmla="*/ 141 h 739"/>
                  <a:gd name="T20" fmla="*/ 76 w 250"/>
                  <a:gd name="T21" fmla="*/ 152 h 739"/>
                  <a:gd name="T22" fmla="*/ 87 w 250"/>
                  <a:gd name="T23" fmla="*/ 163 h 739"/>
                  <a:gd name="T24" fmla="*/ 119 w 250"/>
                  <a:gd name="T25" fmla="*/ 196 h 739"/>
                  <a:gd name="T26" fmla="*/ 119 w 250"/>
                  <a:gd name="T27" fmla="*/ 228 h 739"/>
                  <a:gd name="T28" fmla="*/ 119 w 250"/>
                  <a:gd name="T29" fmla="*/ 261 h 739"/>
                  <a:gd name="T30" fmla="*/ 87 w 250"/>
                  <a:gd name="T31" fmla="*/ 293 h 739"/>
                  <a:gd name="T32" fmla="*/ 54 w 250"/>
                  <a:gd name="T33" fmla="*/ 261 h 739"/>
                  <a:gd name="T34" fmla="*/ 43 w 250"/>
                  <a:gd name="T35" fmla="*/ 261 h 739"/>
                  <a:gd name="T36" fmla="*/ 43 w 250"/>
                  <a:gd name="T37" fmla="*/ 261 h 739"/>
                  <a:gd name="T38" fmla="*/ 43 w 250"/>
                  <a:gd name="T39" fmla="*/ 304 h 739"/>
                  <a:gd name="T40" fmla="*/ 43 w 250"/>
                  <a:gd name="T41" fmla="*/ 326 h 739"/>
                  <a:gd name="T42" fmla="*/ 54 w 250"/>
                  <a:gd name="T43" fmla="*/ 337 h 739"/>
                  <a:gd name="T44" fmla="*/ 43 w 250"/>
                  <a:gd name="T45" fmla="*/ 348 h 739"/>
                  <a:gd name="T46" fmla="*/ 32 w 250"/>
                  <a:gd name="T47" fmla="*/ 380 h 739"/>
                  <a:gd name="T48" fmla="*/ 32 w 250"/>
                  <a:gd name="T49" fmla="*/ 413 h 739"/>
                  <a:gd name="T50" fmla="*/ 43 w 250"/>
                  <a:gd name="T51" fmla="*/ 446 h 739"/>
                  <a:gd name="T52" fmla="*/ 32 w 250"/>
                  <a:gd name="T53" fmla="*/ 489 h 739"/>
                  <a:gd name="T54" fmla="*/ 11 w 250"/>
                  <a:gd name="T55" fmla="*/ 500 h 739"/>
                  <a:gd name="T56" fmla="*/ 0 w 250"/>
                  <a:gd name="T57" fmla="*/ 522 h 739"/>
                  <a:gd name="T58" fmla="*/ 11 w 250"/>
                  <a:gd name="T59" fmla="*/ 544 h 739"/>
                  <a:gd name="T60" fmla="*/ 22 w 250"/>
                  <a:gd name="T61" fmla="*/ 554 h 739"/>
                  <a:gd name="T62" fmla="*/ 32 w 250"/>
                  <a:gd name="T63" fmla="*/ 598 h 739"/>
                  <a:gd name="T64" fmla="*/ 43 w 250"/>
                  <a:gd name="T65" fmla="*/ 631 h 739"/>
                  <a:gd name="T66" fmla="*/ 43 w 250"/>
                  <a:gd name="T67" fmla="*/ 642 h 739"/>
                  <a:gd name="T68" fmla="*/ 87 w 250"/>
                  <a:gd name="T69" fmla="*/ 663 h 739"/>
                  <a:gd name="T70" fmla="*/ 98 w 250"/>
                  <a:gd name="T71" fmla="*/ 663 h 739"/>
                  <a:gd name="T72" fmla="*/ 130 w 250"/>
                  <a:gd name="T73" fmla="*/ 674 h 739"/>
                  <a:gd name="T74" fmla="*/ 163 w 250"/>
                  <a:gd name="T75" fmla="*/ 696 h 739"/>
                  <a:gd name="T76" fmla="*/ 174 w 250"/>
                  <a:gd name="T77" fmla="*/ 707 h 739"/>
                  <a:gd name="T78" fmla="*/ 206 w 250"/>
                  <a:gd name="T79" fmla="*/ 718 h 739"/>
                  <a:gd name="T80" fmla="*/ 250 w 250"/>
                  <a:gd name="T81" fmla="*/ 739 h 739"/>
                  <a:gd name="T82" fmla="*/ 250 w 250"/>
                  <a:gd name="T83" fmla="*/ 707 h 739"/>
                  <a:gd name="T84" fmla="*/ 250 w 250"/>
                  <a:gd name="T85" fmla="*/ 642 h 739"/>
                  <a:gd name="T86" fmla="*/ 250 w 250"/>
                  <a:gd name="T87" fmla="*/ 631 h 739"/>
                  <a:gd name="T88" fmla="*/ 250 w 250"/>
                  <a:gd name="T89" fmla="*/ 598 h 739"/>
                  <a:gd name="T90" fmla="*/ 250 w 250"/>
                  <a:gd name="T91" fmla="*/ 554 h 739"/>
                  <a:gd name="T92" fmla="*/ 250 w 250"/>
                  <a:gd name="T93" fmla="*/ 522 h 739"/>
                  <a:gd name="T94" fmla="*/ 250 w 250"/>
                  <a:gd name="T95" fmla="*/ 446 h 739"/>
                  <a:gd name="T96" fmla="*/ 250 w 250"/>
                  <a:gd name="T97" fmla="*/ 446 h 739"/>
                  <a:gd name="T98" fmla="*/ 250 w 250"/>
                  <a:gd name="T99" fmla="*/ 413 h 739"/>
                  <a:gd name="T100" fmla="*/ 250 w 250"/>
                  <a:gd name="T101" fmla="*/ 380 h 739"/>
                  <a:gd name="T102" fmla="*/ 250 w 250"/>
                  <a:gd name="T103" fmla="*/ 337 h 739"/>
                  <a:gd name="T104" fmla="*/ 250 w 250"/>
                  <a:gd name="T105" fmla="*/ 304 h 739"/>
                  <a:gd name="T106" fmla="*/ 250 w 250"/>
                  <a:gd name="T107" fmla="*/ 239 h 739"/>
                  <a:gd name="T108" fmla="*/ 250 w 250"/>
                  <a:gd name="T109" fmla="*/ 217 h 739"/>
                  <a:gd name="T110" fmla="*/ 250 w 250"/>
                  <a:gd name="T111" fmla="*/ 196 h 739"/>
                  <a:gd name="T112" fmla="*/ 250 w 250"/>
                  <a:gd name="T113" fmla="*/ 130 h 739"/>
                  <a:gd name="T114" fmla="*/ 250 w 250"/>
                  <a:gd name="T115" fmla="*/ 119 h 739"/>
                  <a:gd name="T116" fmla="*/ 250 w 250"/>
                  <a:gd name="T117" fmla="*/ 87 h 739"/>
                  <a:gd name="T118" fmla="*/ 250 w 250"/>
                  <a:gd name="T119" fmla="*/ 3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0"/>
                  <a:gd name="T181" fmla="*/ 0 h 739"/>
                  <a:gd name="T182" fmla="*/ 250 w 250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0" h="739">
                    <a:moveTo>
                      <a:pt x="250" y="32"/>
                    </a:moveTo>
                    <a:lnTo>
                      <a:pt x="206" y="32"/>
                    </a:lnTo>
                    <a:lnTo>
                      <a:pt x="185" y="11"/>
                    </a:lnTo>
                    <a:lnTo>
                      <a:pt x="163" y="0"/>
                    </a:lnTo>
                    <a:lnTo>
                      <a:pt x="152" y="11"/>
                    </a:lnTo>
                    <a:lnTo>
                      <a:pt x="152" y="43"/>
                    </a:lnTo>
                    <a:lnTo>
                      <a:pt x="152" y="87"/>
                    </a:lnTo>
                    <a:lnTo>
                      <a:pt x="130" y="109"/>
                    </a:lnTo>
                    <a:lnTo>
                      <a:pt x="119" y="119"/>
                    </a:lnTo>
                    <a:lnTo>
                      <a:pt x="87" y="141"/>
                    </a:lnTo>
                    <a:lnTo>
                      <a:pt x="76" y="152"/>
                    </a:lnTo>
                    <a:lnTo>
                      <a:pt x="87" y="163"/>
                    </a:lnTo>
                    <a:lnTo>
                      <a:pt x="119" y="196"/>
                    </a:lnTo>
                    <a:lnTo>
                      <a:pt x="119" y="228"/>
                    </a:lnTo>
                    <a:lnTo>
                      <a:pt x="119" y="261"/>
                    </a:lnTo>
                    <a:lnTo>
                      <a:pt x="87" y="293"/>
                    </a:lnTo>
                    <a:lnTo>
                      <a:pt x="54" y="261"/>
                    </a:lnTo>
                    <a:lnTo>
                      <a:pt x="43" y="261"/>
                    </a:lnTo>
                    <a:lnTo>
                      <a:pt x="43" y="304"/>
                    </a:lnTo>
                    <a:lnTo>
                      <a:pt x="43" y="326"/>
                    </a:lnTo>
                    <a:lnTo>
                      <a:pt x="54" y="337"/>
                    </a:lnTo>
                    <a:lnTo>
                      <a:pt x="43" y="348"/>
                    </a:lnTo>
                    <a:lnTo>
                      <a:pt x="32" y="380"/>
                    </a:lnTo>
                    <a:lnTo>
                      <a:pt x="32" y="413"/>
                    </a:lnTo>
                    <a:lnTo>
                      <a:pt x="43" y="446"/>
                    </a:lnTo>
                    <a:lnTo>
                      <a:pt x="32" y="489"/>
                    </a:lnTo>
                    <a:lnTo>
                      <a:pt x="11" y="500"/>
                    </a:lnTo>
                    <a:lnTo>
                      <a:pt x="0" y="522"/>
                    </a:lnTo>
                    <a:lnTo>
                      <a:pt x="11" y="544"/>
                    </a:lnTo>
                    <a:lnTo>
                      <a:pt x="22" y="554"/>
                    </a:lnTo>
                    <a:lnTo>
                      <a:pt x="32" y="598"/>
                    </a:lnTo>
                    <a:lnTo>
                      <a:pt x="43" y="631"/>
                    </a:lnTo>
                    <a:lnTo>
                      <a:pt x="43" y="642"/>
                    </a:lnTo>
                    <a:lnTo>
                      <a:pt x="87" y="663"/>
                    </a:lnTo>
                    <a:lnTo>
                      <a:pt x="98" y="663"/>
                    </a:lnTo>
                    <a:lnTo>
                      <a:pt x="130" y="674"/>
                    </a:lnTo>
                    <a:lnTo>
                      <a:pt x="163" y="696"/>
                    </a:lnTo>
                    <a:lnTo>
                      <a:pt x="174" y="707"/>
                    </a:lnTo>
                    <a:lnTo>
                      <a:pt x="206" y="718"/>
                    </a:lnTo>
                    <a:lnTo>
                      <a:pt x="250" y="739"/>
                    </a:lnTo>
                    <a:lnTo>
                      <a:pt x="250" y="707"/>
                    </a:lnTo>
                    <a:lnTo>
                      <a:pt x="250" y="642"/>
                    </a:lnTo>
                    <a:lnTo>
                      <a:pt x="250" y="631"/>
                    </a:lnTo>
                    <a:lnTo>
                      <a:pt x="250" y="598"/>
                    </a:lnTo>
                    <a:lnTo>
                      <a:pt x="250" y="554"/>
                    </a:lnTo>
                    <a:lnTo>
                      <a:pt x="250" y="522"/>
                    </a:lnTo>
                    <a:lnTo>
                      <a:pt x="250" y="446"/>
                    </a:lnTo>
                    <a:lnTo>
                      <a:pt x="250" y="413"/>
                    </a:lnTo>
                    <a:lnTo>
                      <a:pt x="250" y="380"/>
                    </a:lnTo>
                    <a:lnTo>
                      <a:pt x="250" y="337"/>
                    </a:lnTo>
                    <a:lnTo>
                      <a:pt x="250" y="304"/>
                    </a:lnTo>
                    <a:lnTo>
                      <a:pt x="250" y="239"/>
                    </a:lnTo>
                    <a:lnTo>
                      <a:pt x="250" y="217"/>
                    </a:lnTo>
                    <a:lnTo>
                      <a:pt x="250" y="196"/>
                    </a:lnTo>
                    <a:lnTo>
                      <a:pt x="250" y="130"/>
                    </a:lnTo>
                    <a:lnTo>
                      <a:pt x="250" y="119"/>
                    </a:lnTo>
                    <a:lnTo>
                      <a:pt x="250" y="87"/>
                    </a:lnTo>
                    <a:lnTo>
                      <a:pt x="250" y="32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" name="Freeform 393"/>
              <p:cNvSpPr>
                <a:spLocks/>
              </p:cNvSpPr>
              <p:nvPr/>
            </p:nvSpPr>
            <p:spPr bwMode="auto">
              <a:xfrm>
                <a:off x="3709" y="1572"/>
                <a:ext cx="250" cy="739"/>
              </a:xfrm>
              <a:custGeom>
                <a:avLst/>
                <a:gdLst>
                  <a:gd name="T0" fmla="*/ 250 w 250"/>
                  <a:gd name="T1" fmla="*/ 32 h 739"/>
                  <a:gd name="T2" fmla="*/ 206 w 250"/>
                  <a:gd name="T3" fmla="*/ 32 h 739"/>
                  <a:gd name="T4" fmla="*/ 185 w 250"/>
                  <a:gd name="T5" fmla="*/ 11 h 739"/>
                  <a:gd name="T6" fmla="*/ 163 w 250"/>
                  <a:gd name="T7" fmla="*/ 0 h 739"/>
                  <a:gd name="T8" fmla="*/ 152 w 250"/>
                  <a:gd name="T9" fmla="*/ 11 h 739"/>
                  <a:gd name="T10" fmla="*/ 152 w 250"/>
                  <a:gd name="T11" fmla="*/ 43 h 739"/>
                  <a:gd name="T12" fmla="*/ 152 w 250"/>
                  <a:gd name="T13" fmla="*/ 87 h 739"/>
                  <a:gd name="T14" fmla="*/ 130 w 250"/>
                  <a:gd name="T15" fmla="*/ 109 h 739"/>
                  <a:gd name="T16" fmla="*/ 119 w 250"/>
                  <a:gd name="T17" fmla="*/ 119 h 739"/>
                  <a:gd name="T18" fmla="*/ 87 w 250"/>
                  <a:gd name="T19" fmla="*/ 141 h 739"/>
                  <a:gd name="T20" fmla="*/ 76 w 250"/>
                  <a:gd name="T21" fmla="*/ 152 h 739"/>
                  <a:gd name="T22" fmla="*/ 87 w 250"/>
                  <a:gd name="T23" fmla="*/ 163 h 739"/>
                  <a:gd name="T24" fmla="*/ 119 w 250"/>
                  <a:gd name="T25" fmla="*/ 196 h 739"/>
                  <a:gd name="T26" fmla="*/ 119 w 250"/>
                  <a:gd name="T27" fmla="*/ 228 h 739"/>
                  <a:gd name="T28" fmla="*/ 119 w 250"/>
                  <a:gd name="T29" fmla="*/ 261 h 739"/>
                  <a:gd name="T30" fmla="*/ 87 w 250"/>
                  <a:gd name="T31" fmla="*/ 293 h 739"/>
                  <a:gd name="T32" fmla="*/ 54 w 250"/>
                  <a:gd name="T33" fmla="*/ 261 h 739"/>
                  <a:gd name="T34" fmla="*/ 43 w 250"/>
                  <a:gd name="T35" fmla="*/ 261 h 739"/>
                  <a:gd name="T36" fmla="*/ 43 w 250"/>
                  <a:gd name="T37" fmla="*/ 261 h 739"/>
                  <a:gd name="T38" fmla="*/ 43 w 250"/>
                  <a:gd name="T39" fmla="*/ 304 h 739"/>
                  <a:gd name="T40" fmla="*/ 43 w 250"/>
                  <a:gd name="T41" fmla="*/ 326 h 739"/>
                  <a:gd name="T42" fmla="*/ 54 w 250"/>
                  <a:gd name="T43" fmla="*/ 337 h 739"/>
                  <a:gd name="T44" fmla="*/ 43 w 250"/>
                  <a:gd name="T45" fmla="*/ 348 h 739"/>
                  <a:gd name="T46" fmla="*/ 32 w 250"/>
                  <a:gd name="T47" fmla="*/ 380 h 739"/>
                  <a:gd name="T48" fmla="*/ 32 w 250"/>
                  <a:gd name="T49" fmla="*/ 413 h 739"/>
                  <a:gd name="T50" fmla="*/ 43 w 250"/>
                  <a:gd name="T51" fmla="*/ 446 h 739"/>
                  <a:gd name="T52" fmla="*/ 32 w 250"/>
                  <a:gd name="T53" fmla="*/ 489 h 739"/>
                  <a:gd name="T54" fmla="*/ 11 w 250"/>
                  <a:gd name="T55" fmla="*/ 500 h 739"/>
                  <a:gd name="T56" fmla="*/ 0 w 250"/>
                  <a:gd name="T57" fmla="*/ 522 h 739"/>
                  <a:gd name="T58" fmla="*/ 11 w 250"/>
                  <a:gd name="T59" fmla="*/ 544 h 739"/>
                  <a:gd name="T60" fmla="*/ 22 w 250"/>
                  <a:gd name="T61" fmla="*/ 554 h 739"/>
                  <a:gd name="T62" fmla="*/ 32 w 250"/>
                  <a:gd name="T63" fmla="*/ 598 h 739"/>
                  <a:gd name="T64" fmla="*/ 43 w 250"/>
                  <a:gd name="T65" fmla="*/ 631 h 739"/>
                  <a:gd name="T66" fmla="*/ 43 w 250"/>
                  <a:gd name="T67" fmla="*/ 642 h 739"/>
                  <a:gd name="T68" fmla="*/ 87 w 250"/>
                  <a:gd name="T69" fmla="*/ 663 h 739"/>
                  <a:gd name="T70" fmla="*/ 98 w 250"/>
                  <a:gd name="T71" fmla="*/ 663 h 739"/>
                  <a:gd name="T72" fmla="*/ 130 w 250"/>
                  <a:gd name="T73" fmla="*/ 674 h 739"/>
                  <a:gd name="T74" fmla="*/ 163 w 250"/>
                  <a:gd name="T75" fmla="*/ 696 h 739"/>
                  <a:gd name="T76" fmla="*/ 174 w 250"/>
                  <a:gd name="T77" fmla="*/ 707 h 739"/>
                  <a:gd name="T78" fmla="*/ 206 w 250"/>
                  <a:gd name="T79" fmla="*/ 718 h 739"/>
                  <a:gd name="T80" fmla="*/ 250 w 250"/>
                  <a:gd name="T81" fmla="*/ 739 h 7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0"/>
                  <a:gd name="T124" fmla="*/ 0 h 739"/>
                  <a:gd name="T125" fmla="*/ 250 w 250"/>
                  <a:gd name="T126" fmla="*/ 739 h 7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0" h="739">
                    <a:moveTo>
                      <a:pt x="250" y="32"/>
                    </a:moveTo>
                    <a:lnTo>
                      <a:pt x="206" y="32"/>
                    </a:lnTo>
                    <a:lnTo>
                      <a:pt x="185" y="11"/>
                    </a:lnTo>
                    <a:lnTo>
                      <a:pt x="163" y="0"/>
                    </a:lnTo>
                    <a:lnTo>
                      <a:pt x="152" y="11"/>
                    </a:lnTo>
                    <a:lnTo>
                      <a:pt x="152" y="43"/>
                    </a:lnTo>
                    <a:lnTo>
                      <a:pt x="152" y="87"/>
                    </a:lnTo>
                    <a:lnTo>
                      <a:pt x="130" y="109"/>
                    </a:lnTo>
                    <a:lnTo>
                      <a:pt x="119" y="119"/>
                    </a:lnTo>
                    <a:lnTo>
                      <a:pt x="87" y="141"/>
                    </a:lnTo>
                    <a:lnTo>
                      <a:pt x="76" y="152"/>
                    </a:lnTo>
                    <a:lnTo>
                      <a:pt x="87" y="163"/>
                    </a:lnTo>
                    <a:lnTo>
                      <a:pt x="119" y="196"/>
                    </a:lnTo>
                    <a:lnTo>
                      <a:pt x="119" y="228"/>
                    </a:lnTo>
                    <a:lnTo>
                      <a:pt x="119" y="261"/>
                    </a:lnTo>
                    <a:lnTo>
                      <a:pt x="87" y="293"/>
                    </a:lnTo>
                    <a:lnTo>
                      <a:pt x="54" y="261"/>
                    </a:lnTo>
                    <a:lnTo>
                      <a:pt x="43" y="261"/>
                    </a:lnTo>
                    <a:lnTo>
                      <a:pt x="43" y="304"/>
                    </a:lnTo>
                    <a:lnTo>
                      <a:pt x="43" y="326"/>
                    </a:lnTo>
                    <a:lnTo>
                      <a:pt x="54" y="337"/>
                    </a:lnTo>
                    <a:lnTo>
                      <a:pt x="43" y="348"/>
                    </a:lnTo>
                    <a:lnTo>
                      <a:pt x="32" y="380"/>
                    </a:lnTo>
                    <a:lnTo>
                      <a:pt x="32" y="413"/>
                    </a:lnTo>
                    <a:lnTo>
                      <a:pt x="43" y="446"/>
                    </a:lnTo>
                    <a:lnTo>
                      <a:pt x="32" y="489"/>
                    </a:lnTo>
                    <a:lnTo>
                      <a:pt x="11" y="500"/>
                    </a:lnTo>
                    <a:lnTo>
                      <a:pt x="0" y="522"/>
                    </a:lnTo>
                    <a:lnTo>
                      <a:pt x="11" y="544"/>
                    </a:lnTo>
                    <a:lnTo>
                      <a:pt x="22" y="554"/>
                    </a:lnTo>
                    <a:lnTo>
                      <a:pt x="32" y="598"/>
                    </a:lnTo>
                    <a:lnTo>
                      <a:pt x="43" y="631"/>
                    </a:lnTo>
                    <a:lnTo>
                      <a:pt x="43" y="642"/>
                    </a:lnTo>
                    <a:lnTo>
                      <a:pt x="87" y="663"/>
                    </a:lnTo>
                    <a:lnTo>
                      <a:pt x="98" y="663"/>
                    </a:lnTo>
                    <a:lnTo>
                      <a:pt x="130" y="674"/>
                    </a:lnTo>
                    <a:lnTo>
                      <a:pt x="163" y="696"/>
                    </a:lnTo>
                    <a:lnTo>
                      <a:pt x="174" y="707"/>
                    </a:lnTo>
                    <a:lnTo>
                      <a:pt x="206" y="718"/>
                    </a:lnTo>
                    <a:lnTo>
                      <a:pt x="250" y="7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" name="Freeform 394"/>
              <p:cNvSpPr>
                <a:spLocks/>
              </p:cNvSpPr>
              <p:nvPr/>
            </p:nvSpPr>
            <p:spPr bwMode="auto">
              <a:xfrm>
                <a:off x="3720" y="1572"/>
                <a:ext cx="239" cy="729"/>
              </a:xfrm>
              <a:custGeom>
                <a:avLst/>
                <a:gdLst>
                  <a:gd name="T0" fmla="*/ 239 w 239"/>
                  <a:gd name="T1" fmla="*/ 32 h 729"/>
                  <a:gd name="T2" fmla="*/ 195 w 239"/>
                  <a:gd name="T3" fmla="*/ 32 h 729"/>
                  <a:gd name="T4" fmla="*/ 163 w 239"/>
                  <a:gd name="T5" fmla="*/ 11 h 729"/>
                  <a:gd name="T6" fmla="*/ 152 w 239"/>
                  <a:gd name="T7" fmla="*/ 0 h 729"/>
                  <a:gd name="T8" fmla="*/ 141 w 239"/>
                  <a:gd name="T9" fmla="*/ 11 h 729"/>
                  <a:gd name="T10" fmla="*/ 141 w 239"/>
                  <a:gd name="T11" fmla="*/ 43 h 729"/>
                  <a:gd name="T12" fmla="*/ 141 w 239"/>
                  <a:gd name="T13" fmla="*/ 87 h 729"/>
                  <a:gd name="T14" fmla="*/ 119 w 239"/>
                  <a:gd name="T15" fmla="*/ 109 h 729"/>
                  <a:gd name="T16" fmla="*/ 108 w 239"/>
                  <a:gd name="T17" fmla="*/ 119 h 729"/>
                  <a:gd name="T18" fmla="*/ 76 w 239"/>
                  <a:gd name="T19" fmla="*/ 141 h 729"/>
                  <a:gd name="T20" fmla="*/ 65 w 239"/>
                  <a:gd name="T21" fmla="*/ 152 h 729"/>
                  <a:gd name="T22" fmla="*/ 76 w 239"/>
                  <a:gd name="T23" fmla="*/ 163 h 729"/>
                  <a:gd name="T24" fmla="*/ 108 w 239"/>
                  <a:gd name="T25" fmla="*/ 196 h 729"/>
                  <a:gd name="T26" fmla="*/ 108 w 239"/>
                  <a:gd name="T27" fmla="*/ 228 h 729"/>
                  <a:gd name="T28" fmla="*/ 108 w 239"/>
                  <a:gd name="T29" fmla="*/ 261 h 729"/>
                  <a:gd name="T30" fmla="*/ 76 w 239"/>
                  <a:gd name="T31" fmla="*/ 293 h 729"/>
                  <a:gd name="T32" fmla="*/ 43 w 239"/>
                  <a:gd name="T33" fmla="*/ 261 h 729"/>
                  <a:gd name="T34" fmla="*/ 32 w 239"/>
                  <a:gd name="T35" fmla="*/ 261 h 729"/>
                  <a:gd name="T36" fmla="*/ 32 w 239"/>
                  <a:gd name="T37" fmla="*/ 261 h 729"/>
                  <a:gd name="T38" fmla="*/ 32 w 239"/>
                  <a:gd name="T39" fmla="*/ 304 h 729"/>
                  <a:gd name="T40" fmla="*/ 32 w 239"/>
                  <a:gd name="T41" fmla="*/ 315 h 729"/>
                  <a:gd name="T42" fmla="*/ 54 w 239"/>
                  <a:gd name="T43" fmla="*/ 337 h 729"/>
                  <a:gd name="T44" fmla="*/ 32 w 239"/>
                  <a:gd name="T45" fmla="*/ 370 h 729"/>
                  <a:gd name="T46" fmla="*/ 32 w 239"/>
                  <a:gd name="T47" fmla="*/ 380 h 729"/>
                  <a:gd name="T48" fmla="*/ 21 w 239"/>
                  <a:gd name="T49" fmla="*/ 413 h 729"/>
                  <a:gd name="T50" fmla="*/ 32 w 239"/>
                  <a:gd name="T51" fmla="*/ 435 h 729"/>
                  <a:gd name="T52" fmla="*/ 43 w 239"/>
                  <a:gd name="T53" fmla="*/ 446 h 729"/>
                  <a:gd name="T54" fmla="*/ 32 w 239"/>
                  <a:gd name="T55" fmla="*/ 478 h 729"/>
                  <a:gd name="T56" fmla="*/ 32 w 239"/>
                  <a:gd name="T57" fmla="*/ 489 h 729"/>
                  <a:gd name="T58" fmla="*/ 0 w 239"/>
                  <a:gd name="T59" fmla="*/ 522 h 729"/>
                  <a:gd name="T60" fmla="*/ 0 w 239"/>
                  <a:gd name="T61" fmla="*/ 522 h 729"/>
                  <a:gd name="T62" fmla="*/ 0 w 239"/>
                  <a:gd name="T63" fmla="*/ 522 h 729"/>
                  <a:gd name="T64" fmla="*/ 21 w 239"/>
                  <a:gd name="T65" fmla="*/ 554 h 729"/>
                  <a:gd name="T66" fmla="*/ 32 w 239"/>
                  <a:gd name="T67" fmla="*/ 587 h 729"/>
                  <a:gd name="T68" fmla="*/ 43 w 239"/>
                  <a:gd name="T69" fmla="*/ 598 h 729"/>
                  <a:gd name="T70" fmla="*/ 54 w 239"/>
                  <a:gd name="T71" fmla="*/ 631 h 729"/>
                  <a:gd name="T72" fmla="*/ 76 w 239"/>
                  <a:gd name="T73" fmla="*/ 642 h 729"/>
                  <a:gd name="T74" fmla="*/ 119 w 239"/>
                  <a:gd name="T75" fmla="*/ 663 h 729"/>
                  <a:gd name="T76" fmla="*/ 119 w 239"/>
                  <a:gd name="T77" fmla="*/ 663 h 729"/>
                  <a:gd name="T78" fmla="*/ 152 w 239"/>
                  <a:gd name="T79" fmla="*/ 696 h 729"/>
                  <a:gd name="T80" fmla="*/ 174 w 239"/>
                  <a:gd name="T81" fmla="*/ 707 h 729"/>
                  <a:gd name="T82" fmla="*/ 195 w 239"/>
                  <a:gd name="T83" fmla="*/ 718 h 729"/>
                  <a:gd name="T84" fmla="*/ 239 w 239"/>
                  <a:gd name="T85" fmla="*/ 729 h 729"/>
                  <a:gd name="T86" fmla="*/ 239 w 239"/>
                  <a:gd name="T87" fmla="*/ 707 h 729"/>
                  <a:gd name="T88" fmla="*/ 239 w 239"/>
                  <a:gd name="T89" fmla="*/ 652 h 729"/>
                  <a:gd name="T90" fmla="*/ 239 w 239"/>
                  <a:gd name="T91" fmla="*/ 631 h 729"/>
                  <a:gd name="T92" fmla="*/ 239 w 239"/>
                  <a:gd name="T93" fmla="*/ 598 h 729"/>
                  <a:gd name="T94" fmla="*/ 239 w 239"/>
                  <a:gd name="T95" fmla="*/ 554 h 729"/>
                  <a:gd name="T96" fmla="*/ 239 w 239"/>
                  <a:gd name="T97" fmla="*/ 522 h 729"/>
                  <a:gd name="T98" fmla="*/ 239 w 239"/>
                  <a:gd name="T99" fmla="*/ 446 h 729"/>
                  <a:gd name="T100" fmla="*/ 239 w 239"/>
                  <a:gd name="T101" fmla="*/ 446 h 729"/>
                  <a:gd name="T102" fmla="*/ 239 w 239"/>
                  <a:gd name="T103" fmla="*/ 413 h 729"/>
                  <a:gd name="T104" fmla="*/ 239 w 239"/>
                  <a:gd name="T105" fmla="*/ 380 h 729"/>
                  <a:gd name="T106" fmla="*/ 239 w 239"/>
                  <a:gd name="T107" fmla="*/ 337 h 729"/>
                  <a:gd name="T108" fmla="*/ 239 w 239"/>
                  <a:gd name="T109" fmla="*/ 304 h 729"/>
                  <a:gd name="T110" fmla="*/ 239 w 239"/>
                  <a:gd name="T111" fmla="*/ 239 h 729"/>
                  <a:gd name="T112" fmla="*/ 239 w 239"/>
                  <a:gd name="T113" fmla="*/ 217 h 729"/>
                  <a:gd name="T114" fmla="*/ 239 w 239"/>
                  <a:gd name="T115" fmla="*/ 196 h 729"/>
                  <a:gd name="T116" fmla="*/ 239 w 239"/>
                  <a:gd name="T117" fmla="*/ 130 h 729"/>
                  <a:gd name="T118" fmla="*/ 239 w 239"/>
                  <a:gd name="T119" fmla="*/ 119 h 729"/>
                  <a:gd name="T120" fmla="*/ 239 w 239"/>
                  <a:gd name="T121" fmla="*/ 87 h 729"/>
                  <a:gd name="T122" fmla="*/ 239 w 239"/>
                  <a:gd name="T123" fmla="*/ 32 h 7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9"/>
                  <a:gd name="T187" fmla="*/ 0 h 729"/>
                  <a:gd name="T188" fmla="*/ 239 w 239"/>
                  <a:gd name="T189" fmla="*/ 729 h 7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9" h="729">
                    <a:moveTo>
                      <a:pt x="239" y="32"/>
                    </a:moveTo>
                    <a:lnTo>
                      <a:pt x="195" y="32"/>
                    </a:lnTo>
                    <a:lnTo>
                      <a:pt x="163" y="11"/>
                    </a:lnTo>
                    <a:lnTo>
                      <a:pt x="152" y="0"/>
                    </a:lnTo>
                    <a:lnTo>
                      <a:pt x="141" y="11"/>
                    </a:lnTo>
                    <a:lnTo>
                      <a:pt x="141" y="43"/>
                    </a:lnTo>
                    <a:lnTo>
                      <a:pt x="141" y="87"/>
                    </a:lnTo>
                    <a:lnTo>
                      <a:pt x="119" y="109"/>
                    </a:lnTo>
                    <a:lnTo>
                      <a:pt x="108" y="119"/>
                    </a:lnTo>
                    <a:lnTo>
                      <a:pt x="76" y="141"/>
                    </a:lnTo>
                    <a:lnTo>
                      <a:pt x="65" y="152"/>
                    </a:lnTo>
                    <a:lnTo>
                      <a:pt x="76" y="163"/>
                    </a:lnTo>
                    <a:lnTo>
                      <a:pt x="108" y="196"/>
                    </a:lnTo>
                    <a:lnTo>
                      <a:pt x="108" y="228"/>
                    </a:lnTo>
                    <a:lnTo>
                      <a:pt x="108" y="261"/>
                    </a:lnTo>
                    <a:lnTo>
                      <a:pt x="76" y="293"/>
                    </a:lnTo>
                    <a:lnTo>
                      <a:pt x="43" y="261"/>
                    </a:lnTo>
                    <a:lnTo>
                      <a:pt x="32" y="261"/>
                    </a:lnTo>
                    <a:lnTo>
                      <a:pt x="32" y="304"/>
                    </a:lnTo>
                    <a:lnTo>
                      <a:pt x="32" y="315"/>
                    </a:lnTo>
                    <a:lnTo>
                      <a:pt x="54" y="337"/>
                    </a:lnTo>
                    <a:lnTo>
                      <a:pt x="32" y="370"/>
                    </a:lnTo>
                    <a:lnTo>
                      <a:pt x="32" y="380"/>
                    </a:lnTo>
                    <a:lnTo>
                      <a:pt x="21" y="413"/>
                    </a:lnTo>
                    <a:lnTo>
                      <a:pt x="32" y="435"/>
                    </a:lnTo>
                    <a:lnTo>
                      <a:pt x="43" y="446"/>
                    </a:lnTo>
                    <a:lnTo>
                      <a:pt x="32" y="478"/>
                    </a:lnTo>
                    <a:lnTo>
                      <a:pt x="32" y="489"/>
                    </a:lnTo>
                    <a:lnTo>
                      <a:pt x="0" y="522"/>
                    </a:lnTo>
                    <a:lnTo>
                      <a:pt x="21" y="554"/>
                    </a:lnTo>
                    <a:lnTo>
                      <a:pt x="32" y="587"/>
                    </a:lnTo>
                    <a:lnTo>
                      <a:pt x="43" y="598"/>
                    </a:lnTo>
                    <a:lnTo>
                      <a:pt x="54" y="631"/>
                    </a:lnTo>
                    <a:lnTo>
                      <a:pt x="76" y="642"/>
                    </a:lnTo>
                    <a:lnTo>
                      <a:pt x="119" y="663"/>
                    </a:lnTo>
                    <a:lnTo>
                      <a:pt x="152" y="696"/>
                    </a:lnTo>
                    <a:lnTo>
                      <a:pt x="174" y="707"/>
                    </a:lnTo>
                    <a:lnTo>
                      <a:pt x="195" y="718"/>
                    </a:lnTo>
                    <a:lnTo>
                      <a:pt x="239" y="729"/>
                    </a:lnTo>
                    <a:lnTo>
                      <a:pt x="239" y="707"/>
                    </a:lnTo>
                    <a:lnTo>
                      <a:pt x="239" y="652"/>
                    </a:lnTo>
                    <a:lnTo>
                      <a:pt x="239" y="631"/>
                    </a:lnTo>
                    <a:lnTo>
                      <a:pt x="239" y="598"/>
                    </a:lnTo>
                    <a:lnTo>
                      <a:pt x="239" y="554"/>
                    </a:lnTo>
                    <a:lnTo>
                      <a:pt x="239" y="522"/>
                    </a:lnTo>
                    <a:lnTo>
                      <a:pt x="239" y="446"/>
                    </a:lnTo>
                    <a:lnTo>
                      <a:pt x="239" y="413"/>
                    </a:lnTo>
                    <a:lnTo>
                      <a:pt x="239" y="380"/>
                    </a:lnTo>
                    <a:lnTo>
                      <a:pt x="239" y="337"/>
                    </a:lnTo>
                    <a:lnTo>
                      <a:pt x="239" y="304"/>
                    </a:lnTo>
                    <a:lnTo>
                      <a:pt x="239" y="239"/>
                    </a:lnTo>
                    <a:lnTo>
                      <a:pt x="239" y="217"/>
                    </a:lnTo>
                    <a:lnTo>
                      <a:pt x="239" y="196"/>
                    </a:lnTo>
                    <a:lnTo>
                      <a:pt x="239" y="130"/>
                    </a:lnTo>
                    <a:lnTo>
                      <a:pt x="239" y="119"/>
                    </a:lnTo>
                    <a:lnTo>
                      <a:pt x="239" y="87"/>
                    </a:lnTo>
                    <a:lnTo>
                      <a:pt x="239" y="3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" name="Freeform 395"/>
              <p:cNvSpPr>
                <a:spLocks/>
              </p:cNvSpPr>
              <p:nvPr/>
            </p:nvSpPr>
            <p:spPr bwMode="auto">
              <a:xfrm>
                <a:off x="3720" y="1572"/>
                <a:ext cx="239" cy="729"/>
              </a:xfrm>
              <a:custGeom>
                <a:avLst/>
                <a:gdLst>
                  <a:gd name="T0" fmla="*/ 239 w 239"/>
                  <a:gd name="T1" fmla="*/ 32 h 729"/>
                  <a:gd name="T2" fmla="*/ 195 w 239"/>
                  <a:gd name="T3" fmla="*/ 32 h 729"/>
                  <a:gd name="T4" fmla="*/ 163 w 239"/>
                  <a:gd name="T5" fmla="*/ 11 h 729"/>
                  <a:gd name="T6" fmla="*/ 152 w 239"/>
                  <a:gd name="T7" fmla="*/ 0 h 729"/>
                  <a:gd name="T8" fmla="*/ 141 w 239"/>
                  <a:gd name="T9" fmla="*/ 11 h 729"/>
                  <a:gd name="T10" fmla="*/ 141 w 239"/>
                  <a:gd name="T11" fmla="*/ 43 h 729"/>
                  <a:gd name="T12" fmla="*/ 141 w 239"/>
                  <a:gd name="T13" fmla="*/ 87 h 729"/>
                  <a:gd name="T14" fmla="*/ 119 w 239"/>
                  <a:gd name="T15" fmla="*/ 109 h 729"/>
                  <a:gd name="T16" fmla="*/ 108 w 239"/>
                  <a:gd name="T17" fmla="*/ 119 h 729"/>
                  <a:gd name="T18" fmla="*/ 76 w 239"/>
                  <a:gd name="T19" fmla="*/ 141 h 729"/>
                  <a:gd name="T20" fmla="*/ 65 w 239"/>
                  <a:gd name="T21" fmla="*/ 152 h 729"/>
                  <a:gd name="T22" fmla="*/ 76 w 239"/>
                  <a:gd name="T23" fmla="*/ 163 h 729"/>
                  <a:gd name="T24" fmla="*/ 108 w 239"/>
                  <a:gd name="T25" fmla="*/ 196 h 729"/>
                  <a:gd name="T26" fmla="*/ 108 w 239"/>
                  <a:gd name="T27" fmla="*/ 228 h 729"/>
                  <a:gd name="T28" fmla="*/ 108 w 239"/>
                  <a:gd name="T29" fmla="*/ 261 h 729"/>
                  <a:gd name="T30" fmla="*/ 76 w 239"/>
                  <a:gd name="T31" fmla="*/ 293 h 729"/>
                  <a:gd name="T32" fmla="*/ 43 w 239"/>
                  <a:gd name="T33" fmla="*/ 261 h 729"/>
                  <a:gd name="T34" fmla="*/ 32 w 239"/>
                  <a:gd name="T35" fmla="*/ 261 h 729"/>
                  <a:gd name="T36" fmla="*/ 32 w 239"/>
                  <a:gd name="T37" fmla="*/ 261 h 729"/>
                  <a:gd name="T38" fmla="*/ 32 w 239"/>
                  <a:gd name="T39" fmla="*/ 304 h 729"/>
                  <a:gd name="T40" fmla="*/ 32 w 239"/>
                  <a:gd name="T41" fmla="*/ 315 h 729"/>
                  <a:gd name="T42" fmla="*/ 54 w 239"/>
                  <a:gd name="T43" fmla="*/ 337 h 729"/>
                  <a:gd name="T44" fmla="*/ 32 w 239"/>
                  <a:gd name="T45" fmla="*/ 370 h 729"/>
                  <a:gd name="T46" fmla="*/ 32 w 239"/>
                  <a:gd name="T47" fmla="*/ 380 h 729"/>
                  <a:gd name="T48" fmla="*/ 21 w 239"/>
                  <a:gd name="T49" fmla="*/ 413 h 729"/>
                  <a:gd name="T50" fmla="*/ 32 w 239"/>
                  <a:gd name="T51" fmla="*/ 435 h 729"/>
                  <a:gd name="T52" fmla="*/ 43 w 239"/>
                  <a:gd name="T53" fmla="*/ 446 h 729"/>
                  <a:gd name="T54" fmla="*/ 32 w 239"/>
                  <a:gd name="T55" fmla="*/ 478 h 729"/>
                  <a:gd name="T56" fmla="*/ 32 w 239"/>
                  <a:gd name="T57" fmla="*/ 489 h 729"/>
                  <a:gd name="T58" fmla="*/ 0 w 239"/>
                  <a:gd name="T59" fmla="*/ 522 h 729"/>
                  <a:gd name="T60" fmla="*/ 0 w 239"/>
                  <a:gd name="T61" fmla="*/ 522 h 729"/>
                  <a:gd name="T62" fmla="*/ 0 w 239"/>
                  <a:gd name="T63" fmla="*/ 522 h 729"/>
                  <a:gd name="T64" fmla="*/ 21 w 239"/>
                  <a:gd name="T65" fmla="*/ 554 h 729"/>
                  <a:gd name="T66" fmla="*/ 32 w 239"/>
                  <a:gd name="T67" fmla="*/ 587 h 729"/>
                  <a:gd name="T68" fmla="*/ 43 w 239"/>
                  <a:gd name="T69" fmla="*/ 598 h 729"/>
                  <a:gd name="T70" fmla="*/ 54 w 239"/>
                  <a:gd name="T71" fmla="*/ 631 h 729"/>
                  <a:gd name="T72" fmla="*/ 76 w 239"/>
                  <a:gd name="T73" fmla="*/ 642 h 729"/>
                  <a:gd name="T74" fmla="*/ 119 w 239"/>
                  <a:gd name="T75" fmla="*/ 663 h 729"/>
                  <a:gd name="T76" fmla="*/ 119 w 239"/>
                  <a:gd name="T77" fmla="*/ 663 h 729"/>
                  <a:gd name="T78" fmla="*/ 152 w 239"/>
                  <a:gd name="T79" fmla="*/ 696 h 729"/>
                  <a:gd name="T80" fmla="*/ 174 w 239"/>
                  <a:gd name="T81" fmla="*/ 707 h 729"/>
                  <a:gd name="T82" fmla="*/ 195 w 239"/>
                  <a:gd name="T83" fmla="*/ 718 h 729"/>
                  <a:gd name="T84" fmla="*/ 239 w 239"/>
                  <a:gd name="T85" fmla="*/ 729 h 7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"/>
                  <a:gd name="T130" fmla="*/ 0 h 729"/>
                  <a:gd name="T131" fmla="*/ 239 w 239"/>
                  <a:gd name="T132" fmla="*/ 729 h 7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" h="729">
                    <a:moveTo>
                      <a:pt x="239" y="32"/>
                    </a:moveTo>
                    <a:lnTo>
                      <a:pt x="195" y="32"/>
                    </a:lnTo>
                    <a:lnTo>
                      <a:pt x="163" y="11"/>
                    </a:lnTo>
                    <a:lnTo>
                      <a:pt x="152" y="0"/>
                    </a:lnTo>
                    <a:lnTo>
                      <a:pt x="141" y="11"/>
                    </a:lnTo>
                    <a:lnTo>
                      <a:pt x="141" y="43"/>
                    </a:lnTo>
                    <a:lnTo>
                      <a:pt x="141" y="87"/>
                    </a:lnTo>
                    <a:lnTo>
                      <a:pt x="119" y="109"/>
                    </a:lnTo>
                    <a:lnTo>
                      <a:pt x="108" y="119"/>
                    </a:lnTo>
                    <a:lnTo>
                      <a:pt x="76" y="141"/>
                    </a:lnTo>
                    <a:lnTo>
                      <a:pt x="65" y="152"/>
                    </a:lnTo>
                    <a:lnTo>
                      <a:pt x="76" y="163"/>
                    </a:lnTo>
                    <a:lnTo>
                      <a:pt x="108" y="196"/>
                    </a:lnTo>
                    <a:lnTo>
                      <a:pt x="108" y="228"/>
                    </a:lnTo>
                    <a:lnTo>
                      <a:pt x="108" y="261"/>
                    </a:lnTo>
                    <a:lnTo>
                      <a:pt x="76" y="293"/>
                    </a:lnTo>
                    <a:lnTo>
                      <a:pt x="43" y="261"/>
                    </a:lnTo>
                    <a:lnTo>
                      <a:pt x="32" y="261"/>
                    </a:lnTo>
                    <a:lnTo>
                      <a:pt x="32" y="304"/>
                    </a:lnTo>
                    <a:lnTo>
                      <a:pt x="32" y="315"/>
                    </a:lnTo>
                    <a:lnTo>
                      <a:pt x="54" y="337"/>
                    </a:lnTo>
                    <a:lnTo>
                      <a:pt x="32" y="370"/>
                    </a:lnTo>
                    <a:lnTo>
                      <a:pt x="32" y="380"/>
                    </a:lnTo>
                    <a:lnTo>
                      <a:pt x="21" y="413"/>
                    </a:lnTo>
                    <a:lnTo>
                      <a:pt x="32" y="435"/>
                    </a:lnTo>
                    <a:lnTo>
                      <a:pt x="43" y="446"/>
                    </a:lnTo>
                    <a:lnTo>
                      <a:pt x="32" y="478"/>
                    </a:lnTo>
                    <a:lnTo>
                      <a:pt x="32" y="489"/>
                    </a:lnTo>
                    <a:lnTo>
                      <a:pt x="0" y="522"/>
                    </a:lnTo>
                    <a:lnTo>
                      <a:pt x="21" y="554"/>
                    </a:lnTo>
                    <a:lnTo>
                      <a:pt x="32" y="587"/>
                    </a:lnTo>
                    <a:lnTo>
                      <a:pt x="43" y="598"/>
                    </a:lnTo>
                    <a:lnTo>
                      <a:pt x="54" y="631"/>
                    </a:lnTo>
                    <a:lnTo>
                      <a:pt x="76" y="642"/>
                    </a:lnTo>
                    <a:lnTo>
                      <a:pt x="119" y="663"/>
                    </a:lnTo>
                    <a:lnTo>
                      <a:pt x="152" y="696"/>
                    </a:lnTo>
                    <a:lnTo>
                      <a:pt x="174" y="707"/>
                    </a:lnTo>
                    <a:lnTo>
                      <a:pt x="195" y="718"/>
                    </a:lnTo>
                    <a:lnTo>
                      <a:pt x="239" y="72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" name="Freeform 396"/>
              <p:cNvSpPr>
                <a:spLocks/>
              </p:cNvSpPr>
              <p:nvPr/>
            </p:nvSpPr>
            <p:spPr bwMode="auto">
              <a:xfrm>
                <a:off x="1436" y="1050"/>
                <a:ext cx="544" cy="337"/>
              </a:xfrm>
              <a:custGeom>
                <a:avLst/>
                <a:gdLst>
                  <a:gd name="T0" fmla="*/ 0 w 544"/>
                  <a:gd name="T1" fmla="*/ 261 h 337"/>
                  <a:gd name="T2" fmla="*/ 33 w 544"/>
                  <a:gd name="T3" fmla="*/ 272 h 337"/>
                  <a:gd name="T4" fmla="*/ 33 w 544"/>
                  <a:gd name="T5" fmla="*/ 304 h 337"/>
                  <a:gd name="T6" fmla="*/ 65 w 544"/>
                  <a:gd name="T7" fmla="*/ 272 h 337"/>
                  <a:gd name="T8" fmla="*/ 76 w 544"/>
                  <a:gd name="T9" fmla="*/ 250 h 337"/>
                  <a:gd name="T10" fmla="*/ 98 w 544"/>
                  <a:gd name="T11" fmla="*/ 239 h 337"/>
                  <a:gd name="T12" fmla="*/ 120 w 544"/>
                  <a:gd name="T13" fmla="*/ 228 h 337"/>
                  <a:gd name="T14" fmla="*/ 120 w 544"/>
                  <a:gd name="T15" fmla="*/ 239 h 337"/>
                  <a:gd name="T16" fmla="*/ 152 w 544"/>
                  <a:gd name="T17" fmla="*/ 261 h 337"/>
                  <a:gd name="T18" fmla="*/ 196 w 544"/>
                  <a:gd name="T19" fmla="*/ 261 h 337"/>
                  <a:gd name="T20" fmla="*/ 217 w 544"/>
                  <a:gd name="T21" fmla="*/ 272 h 337"/>
                  <a:gd name="T22" fmla="*/ 239 w 544"/>
                  <a:gd name="T23" fmla="*/ 293 h 337"/>
                  <a:gd name="T24" fmla="*/ 272 w 544"/>
                  <a:gd name="T25" fmla="*/ 304 h 337"/>
                  <a:gd name="T26" fmla="*/ 315 w 544"/>
                  <a:gd name="T27" fmla="*/ 282 h 337"/>
                  <a:gd name="T28" fmla="*/ 359 w 544"/>
                  <a:gd name="T29" fmla="*/ 293 h 337"/>
                  <a:gd name="T30" fmla="*/ 402 w 544"/>
                  <a:gd name="T31" fmla="*/ 293 h 337"/>
                  <a:gd name="T32" fmla="*/ 435 w 544"/>
                  <a:gd name="T33" fmla="*/ 293 h 337"/>
                  <a:gd name="T34" fmla="*/ 478 w 544"/>
                  <a:gd name="T35" fmla="*/ 315 h 337"/>
                  <a:gd name="T36" fmla="*/ 478 w 544"/>
                  <a:gd name="T37" fmla="*/ 315 h 337"/>
                  <a:gd name="T38" fmla="*/ 522 w 544"/>
                  <a:gd name="T39" fmla="*/ 337 h 337"/>
                  <a:gd name="T40" fmla="*/ 544 w 544"/>
                  <a:gd name="T41" fmla="*/ 315 h 337"/>
                  <a:gd name="T42" fmla="*/ 533 w 544"/>
                  <a:gd name="T43" fmla="*/ 272 h 337"/>
                  <a:gd name="T44" fmla="*/ 544 w 544"/>
                  <a:gd name="T45" fmla="*/ 239 h 337"/>
                  <a:gd name="T46" fmla="*/ 544 w 544"/>
                  <a:gd name="T47" fmla="*/ 206 h 337"/>
                  <a:gd name="T48" fmla="*/ 522 w 544"/>
                  <a:gd name="T49" fmla="*/ 195 h 337"/>
                  <a:gd name="T50" fmla="*/ 478 w 544"/>
                  <a:gd name="T51" fmla="*/ 195 h 337"/>
                  <a:gd name="T52" fmla="*/ 435 w 544"/>
                  <a:gd name="T53" fmla="*/ 163 h 337"/>
                  <a:gd name="T54" fmla="*/ 435 w 544"/>
                  <a:gd name="T55" fmla="*/ 163 h 337"/>
                  <a:gd name="T56" fmla="*/ 402 w 544"/>
                  <a:gd name="T57" fmla="*/ 152 h 337"/>
                  <a:gd name="T58" fmla="*/ 359 w 544"/>
                  <a:gd name="T59" fmla="*/ 152 h 337"/>
                  <a:gd name="T60" fmla="*/ 326 w 544"/>
                  <a:gd name="T61" fmla="*/ 130 h 337"/>
                  <a:gd name="T62" fmla="*/ 326 w 544"/>
                  <a:gd name="T63" fmla="*/ 87 h 337"/>
                  <a:gd name="T64" fmla="*/ 315 w 544"/>
                  <a:gd name="T65" fmla="*/ 87 h 337"/>
                  <a:gd name="T66" fmla="*/ 294 w 544"/>
                  <a:gd name="T67" fmla="*/ 54 h 337"/>
                  <a:gd name="T68" fmla="*/ 272 w 544"/>
                  <a:gd name="T69" fmla="*/ 43 h 337"/>
                  <a:gd name="T70" fmla="*/ 239 w 544"/>
                  <a:gd name="T71" fmla="*/ 43 h 337"/>
                  <a:gd name="T72" fmla="*/ 196 w 544"/>
                  <a:gd name="T73" fmla="*/ 43 h 337"/>
                  <a:gd name="T74" fmla="*/ 185 w 544"/>
                  <a:gd name="T75" fmla="*/ 54 h 337"/>
                  <a:gd name="T76" fmla="*/ 152 w 544"/>
                  <a:gd name="T77" fmla="*/ 76 h 337"/>
                  <a:gd name="T78" fmla="*/ 120 w 544"/>
                  <a:gd name="T79" fmla="*/ 87 h 337"/>
                  <a:gd name="T80" fmla="*/ 120 w 544"/>
                  <a:gd name="T81" fmla="*/ 108 h 337"/>
                  <a:gd name="T82" fmla="*/ 109 w 544"/>
                  <a:gd name="T83" fmla="*/ 87 h 337"/>
                  <a:gd name="T84" fmla="*/ 120 w 544"/>
                  <a:gd name="T85" fmla="*/ 87 h 337"/>
                  <a:gd name="T86" fmla="*/ 130 w 544"/>
                  <a:gd name="T87" fmla="*/ 54 h 337"/>
                  <a:gd name="T88" fmla="*/ 152 w 544"/>
                  <a:gd name="T89" fmla="*/ 32 h 337"/>
                  <a:gd name="T90" fmla="*/ 174 w 544"/>
                  <a:gd name="T91" fmla="*/ 21 h 337"/>
                  <a:gd name="T92" fmla="*/ 152 w 544"/>
                  <a:gd name="T93" fmla="*/ 11 h 337"/>
                  <a:gd name="T94" fmla="*/ 120 w 544"/>
                  <a:gd name="T95" fmla="*/ 0 h 337"/>
                  <a:gd name="T96" fmla="*/ 76 w 544"/>
                  <a:gd name="T97" fmla="*/ 11 h 337"/>
                  <a:gd name="T98" fmla="*/ 33 w 544"/>
                  <a:gd name="T99" fmla="*/ 11 h 337"/>
                  <a:gd name="T100" fmla="*/ 0 w 544"/>
                  <a:gd name="T101" fmla="*/ 0 h 337"/>
                  <a:gd name="T102" fmla="*/ 0 w 544"/>
                  <a:gd name="T103" fmla="*/ 54 h 337"/>
                  <a:gd name="T104" fmla="*/ 0 w 544"/>
                  <a:gd name="T105" fmla="*/ 87 h 337"/>
                  <a:gd name="T106" fmla="*/ 0 w 544"/>
                  <a:gd name="T107" fmla="*/ 130 h 337"/>
                  <a:gd name="T108" fmla="*/ 0 w 544"/>
                  <a:gd name="T109" fmla="*/ 163 h 337"/>
                  <a:gd name="T110" fmla="*/ 0 w 544"/>
                  <a:gd name="T111" fmla="*/ 206 h 337"/>
                  <a:gd name="T112" fmla="*/ 0 w 544"/>
                  <a:gd name="T113" fmla="*/ 239 h 337"/>
                  <a:gd name="T114" fmla="*/ 0 w 544"/>
                  <a:gd name="T115" fmla="*/ 261 h 3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4"/>
                  <a:gd name="T175" fmla="*/ 0 h 337"/>
                  <a:gd name="T176" fmla="*/ 544 w 544"/>
                  <a:gd name="T177" fmla="*/ 337 h 33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4" h="337">
                    <a:moveTo>
                      <a:pt x="0" y="261"/>
                    </a:moveTo>
                    <a:lnTo>
                      <a:pt x="33" y="272"/>
                    </a:lnTo>
                    <a:lnTo>
                      <a:pt x="33" y="304"/>
                    </a:lnTo>
                    <a:lnTo>
                      <a:pt x="65" y="272"/>
                    </a:lnTo>
                    <a:lnTo>
                      <a:pt x="76" y="250"/>
                    </a:lnTo>
                    <a:lnTo>
                      <a:pt x="98" y="239"/>
                    </a:lnTo>
                    <a:lnTo>
                      <a:pt x="120" y="228"/>
                    </a:lnTo>
                    <a:lnTo>
                      <a:pt x="120" y="239"/>
                    </a:lnTo>
                    <a:lnTo>
                      <a:pt x="152" y="261"/>
                    </a:lnTo>
                    <a:lnTo>
                      <a:pt x="196" y="261"/>
                    </a:lnTo>
                    <a:lnTo>
                      <a:pt x="217" y="272"/>
                    </a:lnTo>
                    <a:lnTo>
                      <a:pt x="239" y="293"/>
                    </a:lnTo>
                    <a:lnTo>
                      <a:pt x="272" y="304"/>
                    </a:lnTo>
                    <a:lnTo>
                      <a:pt x="315" y="282"/>
                    </a:lnTo>
                    <a:lnTo>
                      <a:pt x="359" y="293"/>
                    </a:lnTo>
                    <a:lnTo>
                      <a:pt x="402" y="293"/>
                    </a:lnTo>
                    <a:lnTo>
                      <a:pt x="435" y="293"/>
                    </a:lnTo>
                    <a:lnTo>
                      <a:pt x="478" y="315"/>
                    </a:lnTo>
                    <a:lnTo>
                      <a:pt x="522" y="337"/>
                    </a:lnTo>
                    <a:lnTo>
                      <a:pt x="544" y="315"/>
                    </a:lnTo>
                    <a:lnTo>
                      <a:pt x="533" y="272"/>
                    </a:lnTo>
                    <a:lnTo>
                      <a:pt x="544" y="239"/>
                    </a:lnTo>
                    <a:lnTo>
                      <a:pt x="544" y="206"/>
                    </a:lnTo>
                    <a:lnTo>
                      <a:pt x="522" y="195"/>
                    </a:lnTo>
                    <a:lnTo>
                      <a:pt x="478" y="195"/>
                    </a:lnTo>
                    <a:lnTo>
                      <a:pt x="435" y="163"/>
                    </a:lnTo>
                    <a:lnTo>
                      <a:pt x="402" y="152"/>
                    </a:lnTo>
                    <a:lnTo>
                      <a:pt x="359" y="152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76"/>
                    </a:lnTo>
                    <a:lnTo>
                      <a:pt x="120" y="87"/>
                    </a:lnTo>
                    <a:lnTo>
                      <a:pt x="120" y="108"/>
                    </a:lnTo>
                    <a:lnTo>
                      <a:pt x="109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" name="Freeform 397"/>
              <p:cNvSpPr>
                <a:spLocks/>
              </p:cNvSpPr>
              <p:nvPr/>
            </p:nvSpPr>
            <p:spPr bwMode="auto">
              <a:xfrm>
                <a:off x="1436" y="1050"/>
                <a:ext cx="544" cy="337"/>
              </a:xfrm>
              <a:custGeom>
                <a:avLst/>
                <a:gdLst>
                  <a:gd name="T0" fmla="*/ 0 w 544"/>
                  <a:gd name="T1" fmla="*/ 261 h 337"/>
                  <a:gd name="T2" fmla="*/ 33 w 544"/>
                  <a:gd name="T3" fmla="*/ 272 h 337"/>
                  <a:gd name="T4" fmla="*/ 33 w 544"/>
                  <a:gd name="T5" fmla="*/ 304 h 337"/>
                  <a:gd name="T6" fmla="*/ 65 w 544"/>
                  <a:gd name="T7" fmla="*/ 272 h 337"/>
                  <a:gd name="T8" fmla="*/ 76 w 544"/>
                  <a:gd name="T9" fmla="*/ 250 h 337"/>
                  <a:gd name="T10" fmla="*/ 98 w 544"/>
                  <a:gd name="T11" fmla="*/ 239 h 337"/>
                  <a:gd name="T12" fmla="*/ 120 w 544"/>
                  <a:gd name="T13" fmla="*/ 228 h 337"/>
                  <a:gd name="T14" fmla="*/ 120 w 544"/>
                  <a:gd name="T15" fmla="*/ 239 h 337"/>
                  <a:gd name="T16" fmla="*/ 152 w 544"/>
                  <a:gd name="T17" fmla="*/ 261 h 337"/>
                  <a:gd name="T18" fmla="*/ 196 w 544"/>
                  <a:gd name="T19" fmla="*/ 261 h 337"/>
                  <a:gd name="T20" fmla="*/ 217 w 544"/>
                  <a:gd name="T21" fmla="*/ 272 h 337"/>
                  <a:gd name="T22" fmla="*/ 239 w 544"/>
                  <a:gd name="T23" fmla="*/ 293 h 337"/>
                  <a:gd name="T24" fmla="*/ 272 w 544"/>
                  <a:gd name="T25" fmla="*/ 304 h 337"/>
                  <a:gd name="T26" fmla="*/ 315 w 544"/>
                  <a:gd name="T27" fmla="*/ 282 h 337"/>
                  <a:gd name="T28" fmla="*/ 359 w 544"/>
                  <a:gd name="T29" fmla="*/ 293 h 337"/>
                  <a:gd name="T30" fmla="*/ 402 w 544"/>
                  <a:gd name="T31" fmla="*/ 293 h 337"/>
                  <a:gd name="T32" fmla="*/ 435 w 544"/>
                  <a:gd name="T33" fmla="*/ 293 h 337"/>
                  <a:gd name="T34" fmla="*/ 478 w 544"/>
                  <a:gd name="T35" fmla="*/ 315 h 337"/>
                  <a:gd name="T36" fmla="*/ 478 w 544"/>
                  <a:gd name="T37" fmla="*/ 315 h 337"/>
                  <a:gd name="T38" fmla="*/ 522 w 544"/>
                  <a:gd name="T39" fmla="*/ 337 h 337"/>
                  <a:gd name="T40" fmla="*/ 544 w 544"/>
                  <a:gd name="T41" fmla="*/ 315 h 337"/>
                  <a:gd name="T42" fmla="*/ 533 w 544"/>
                  <a:gd name="T43" fmla="*/ 272 h 337"/>
                  <a:gd name="T44" fmla="*/ 544 w 544"/>
                  <a:gd name="T45" fmla="*/ 239 h 337"/>
                  <a:gd name="T46" fmla="*/ 544 w 544"/>
                  <a:gd name="T47" fmla="*/ 206 h 337"/>
                  <a:gd name="T48" fmla="*/ 522 w 544"/>
                  <a:gd name="T49" fmla="*/ 195 h 337"/>
                  <a:gd name="T50" fmla="*/ 478 w 544"/>
                  <a:gd name="T51" fmla="*/ 195 h 337"/>
                  <a:gd name="T52" fmla="*/ 435 w 544"/>
                  <a:gd name="T53" fmla="*/ 163 h 337"/>
                  <a:gd name="T54" fmla="*/ 435 w 544"/>
                  <a:gd name="T55" fmla="*/ 163 h 337"/>
                  <a:gd name="T56" fmla="*/ 402 w 544"/>
                  <a:gd name="T57" fmla="*/ 152 h 337"/>
                  <a:gd name="T58" fmla="*/ 359 w 544"/>
                  <a:gd name="T59" fmla="*/ 152 h 337"/>
                  <a:gd name="T60" fmla="*/ 326 w 544"/>
                  <a:gd name="T61" fmla="*/ 130 h 337"/>
                  <a:gd name="T62" fmla="*/ 326 w 544"/>
                  <a:gd name="T63" fmla="*/ 87 h 337"/>
                  <a:gd name="T64" fmla="*/ 315 w 544"/>
                  <a:gd name="T65" fmla="*/ 87 h 337"/>
                  <a:gd name="T66" fmla="*/ 294 w 544"/>
                  <a:gd name="T67" fmla="*/ 54 h 337"/>
                  <a:gd name="T68" fmla="*/ 272 w 544"/>
                  <a:gd name="T69" fmla="*/ 43 h 337"/>
                  <a:gd name="T70" fmla="*/ 239 w 544"/>
                  <a:gd name="T71" fmla="*/ 43 h 337"/>
                  <a:gd name="T72" fmla="*/ 196 w 544"/>
                  <a:gd name="T73" fmla="*/ 43 h 337"/>
                  <a:gd name="T74" fmla="*/ 185 w 544"/>
                  <a:gd name="T75" fmla="*/ 54 h 337"/>
                  <a:gd name="T76" fmla="*/ 152 w 544"/>
                  <a:gd name="T77" fmla="*/ 76 h 337"/>
                  <a:gd name="T78" fmla="*/ 120 w 544"/>
                  <a:gd name="T79" fmla="*/ 87 h 337"/>
                  <a:gd name="T80" fmla="*/ 120 w 544"/>
                  <a:gd name="T81" fmla="*/ 108 h 337"/>
                  <a:gd name="T82" fmla="*/ 109 w 544"/>
                  <a:gd name="T83" fmla="*/ 87 h 337"/>
                  <a:gd name="T84" fmla="*/ 120 w 544"/>
                  <a:gd name="T85" fmla="*/ 87 h 337"/>
                  <a:gd name="T86" fmla="*/ 130 w 544"/>
                  <a:gd name="T87" fmla="*/ 54 h 337"/>
                  <a:gd name="T88" fmla="*/ 152 w 544"/>
                  <a:gd name="T89" fmla="*/ 32 h 337"/>
                  <a:gd name="T90" fmla="*/ 174 w 544"/>
                  <a:gd name="T91" fmla="*/ 21 h 337"/>
                  <a:gd name="T92" fmla="*/ 152 w 544"/>
                  <a:gd name="T93" fmla="*/ 11 h 337"/>
                  <a:gd name="T94" fmla="*/ 120 w 544"/>
                  <a:gd name="T95" fmla="*/ 0 h 337"/>
                  <a:gd name="T96" fmla="*/ 76 w 544"/>
                  <a:gd name="T97" fmla="*/ 11 h 337"/>
                  <a:gd name="T98" fmla="*/ 33 w 544"/>
                  <a:gd name="T99" fmla="*/ 11 h 337"/>
                  <a:gd name="T100" fmla="*/ 0 w 544"/>
                  <a:gd name="T101" fmla="*/ 0 h 3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4"/>
                  <a:gd name="T154" fmla="*/ 0 h 337"/>
                  <a:gd name="T155" fmla="*/ 544 w 544"/>
                  <a:gd name="T156" fmla="*/ 337 h 33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4" h="337">
                    <a:moveTo>
                      <a:pt x="0" y="261"/>
                    </a:moveTo>
                    <a:lnTo>
                      <a:pt x="33" y="272"/>
                    </a:lnTo>
                    <a:lnTo>
                      <a:pt x="33" y="304"/>
                    </a:lnTo>
                    <a:lnTo>
                      <a:pt x="65" y="272"/>
                    </a:lnTo>
                    <a:lnTo>
                      <a:pt x="76" y="250"/>
                    </a:lnTo>
                    <a:lnTo>
                      <a:pt x="98" y="239"/>
                    </a:lnTo>
                    <a:lnTo>
                      <a:pt x="120" y="228"/>
                    </a:lnTo>
                    <a:lnTo>
                      <a:pt x="120" y="239"/>
                    </a:lnTo>
                    <a:lnTo>
                      <a:pt x="152" y="261"/>
                    </a:lnTo>
                    <a:lnTo>
                      <a:pt x="196" y="261"/>
                    </a:lnTo>
                    <a:lnTo>
                      <a:pt x="217" y="272"/>
                    </a:lnTo>
                    <a:lnTo>
                      <a:pt x="239" y="293"/>
                    </a:lnTo>
                    <a:lnTo>
                      <a:pt x="272" y="304"/>
                    </a:lnTo>
                    <a:lnTo>
                      <a:pt x="315" y="282"/>
                    </a:lnTo>
                    <a:lnTo>
                      <a:pt x="359" y="293"/>
                    </a:lnTo>
                    <a:lnTo>
                      <a:pt x="402" y="293"/>
                    </a:lnTo>
                    <a:lnTo>
                      <a:pt x="435" y="293"/>
                    </a:lnTo>
                    <a:lnTo>
                      <a:pt x="478" y="315"/>
                    </a:lnTo>
                    <a:lnTo>
                      <a:pt x="522" y="337"/>
                    </a:lnTo>
                    <a:lnTo>
                      <a:pt x="544" y="315"/>
                    </a:lnTo>
                    <a:lnTo>
                      <a:pt x="533" y="272"/>
                    </a:lnTo>
                    <a:lnTo>
                      <a:pt x="544" y="239"/>
                    </a:lnTo>
                    <a:lnTo>
                      <a:pt x="544" y="206"/>
                    </a:lnTo>
                    <a:lnTo>
                      <a:pt x="522" y="195"/>
                    </a:lnTo>
                    <a:lnTo>
                      <a:pt x="478" y="195"/>
                    </a:lnTo>
                    <a:lnTo>
                      <a:pt x="435" y="163"/>
                    </a:lnTo>
                    <a:lnTo>
                      <a:pt x="402" y="152"/>
                    </a:lnTo>
                    <a:lnTo>
                      <a:pt x="359" y="152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76"/>
                    </a:lnTo>
                    <a:lnTo>
                      <a:pt x="120" y="87"/>
                    </a:lnTo>
                    <a:lnTo>
                      <a:pt x="120" y="108"/>
                    </a:lnTo>
                    <a:lnTo>
                      <a:pt x="109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" name="Freeform 398"/>
              <p:cNvSpPr>
                <a:spLocks/>
              </p:cNvSpPr>
              <p:nvPr/>
            </p:nvSpPr>
            <p:spPr bwMode="auto">
              <a:xfrm>
                <a:off x="1436" y="1050"/>
                <a:ext cx="435" cy="261"/>
              </a:xfrm>
              <a:custGeom>
                <a:avLst/>
                <a:gdLst>
                  <a:gd name="T0" fmla="*/ 0 w 435"/>
                  <a:gd name="T1" fmla="*/ 261 h 261"/>
                  <a:gd name="T2" fmla="*/ 33 w 435"/>
                  <a:gd name="T3" fmla="*/ 261 h 261"/>
                  <a:gd name="T4" fmla="*/ 43 w 435"/>
                  <a:gd name="T5" fmla="*/ 239 h 261"/>
                  <a:gd name="T6" fmla="*/ 54 w 435"/>
                  <a:gd name="T7" fmla="*/ 206 h 261"/>
                  <a:gd name="T8" fmla="*/ 76 w 435"/>
                  <a:gd name="T9" fmla="*/ 185 h 261"/>
                  <a:gd name="T10" fmla="*/ 120 w 435"/>
                  <a:gd name="T11" fmla="*/ 185 h 261"/>
                  <a:gd name="T12" fmla="*/ 141 w 435"/>
                  <a:gd name="T13" fmla="*/ 206 h 261"/>
                  <a:gd name="T14" fmla="*/ 152 w 435"/>
                  <a:gd name="T15" fmla="*/ 217 h 261"/>
                  <a:gd name="T16" fmla="*/ 196 w 435"/>
                  <a:gd name="T17" fmla="*/ 217 h 261"/>
                  <a:gd name="T18" fmla="*/ 239 w 435"/>
                  <a:gd name="T19" fmla="*/ 239 h 261"/>
                  <a:gd name="T20" fmla="*/ 239 w 435"/>
                  <a:gd name="T21" fmla="*/ 239 h 261"/>
                  <a:gd name="T22" fmla="*/ 272 w 435"/>
                  <a:gd name="T23" fmla="*/ 206 h 261"/>
                  <a:gd name="T24" fmla="*/ 272 w 435"/>
                  <a:gd name="T25" fmla="*/ 195 h 261"/>
                  <a:gd name="T26" fmla="*/ 283 w 435"/>
                  <a:gd name="T27" fmla="*/ 206 h 261"/>
                  <a:gd name="T28" fmla="*/ 304 w 435"/>
                  <a:gd name="T29" fmla="*/ 239 h 261"/>
                  <a:gd name="T30" fmla="*/ 315 w 435"/>
                  <a:gd name="T31" fmla="*/ 250 h 261"/>
                  <a:gd name="T32" fmla="*/ 359 w 435"/>
                  <a:gd name="T33" fmla="*/ 261 h 261"/>
                  <a:gd name="T34" fmla="*/ 402 w 435"/>
                  <a:gd name="T35" fmla="*/ 250 h 261"/>
                  <a:gd name="T36" fmla="*/ 435 w 435"/>
                  <a:gd name="T37" fmla="*/ 239 h 261"/>
                  <a:gd name="T38" fmla="*/ 435 w 435"/>
                  <a:gd name="T39" fmla="*/ 206 h 261"/>
                  <a:gd name="T40" fmla="*/ 424 w 435"/>
                  <a:gd name="T41" fmla="*/ 163 h 261"/>
                  <a:gd name="T42" fmla="*/ 402 w 435"/>
                  <a:gd name="T43" fmla="*/ 152 h 261"/>
                  <a:gd name="T44" fmla="*/ 359 w 435"/>
                  <a:gd name="T45" fmla="*/ 163 h 261"/>
                  <a:gd name="T46" fmla="*/ 326 w 435"/>
                  <a:gd name="T47" fmla="*/ 130 h 261"/>
                  <a:gd name="T48" fmla="*/ 326 w 435"/>
                  <a:gd name="T49" fmla="*/ 87 h 261"/>
                  <a:gd name="T50" fmla="*/ 315 w 435"/>
                  <a:gd name="T51" fmla="*/ 87 h 261"/>
                  <a:gd name="T52" fmla="*/ 294 w 435"/>
                  <a:gd name="T53" fmla="*/ 54 h 261"/>
                  <a:gd name="T54" fmla="*/ 272 w 435"/>
                  <a:gd name="T55" fmla="*/ 43 h 261"/>
                  <a:gd name="T56" fmla="*/ 239 w 435"/>
                  <a:gd name="T57" fmla="*/ 43 h 261"/>
                  <a:gd name="T58" fmla="*/ 196 w 435"/>
                  <a:gd name="T59" fmla="*/ 43 h 261"/>
                  <a:gd name="T60" fmla="*/ 185 w 435"/>
                  <a:gd name="T61" fmla="*/ 54 h 261"/>
                  <a:gd name="T62" fmla="*/ 152 w 435"/>
                  <a:gd name="T63" fmla="*/ 87 h 261"/>
                  <a:gd name="T64" fmla="*/ 130 w 435"/>
                  <a:gd name="T65" fmla="*/ 87 h 261"/>
                  <a:gd name="T66" fmla="*/ 120 w 435"/>
                  <a:gd name="T67" fmla="*/ 130 h 261"/>
                  <a:gd name="T68" fmla="*/ 120 w 435"/>
                  <a:gd name="T69" fmla="*/ 141 h 261"/>
                  <a:gd name="T70" fmla="*/ 109 w 435"/>
                  <a:gd name="T71" fmla="*/ 130 h 261"/>
                  <a:gd name="T72" fmla="*/ 98 w 435"/>
                  <a:gd name="T73" fmla="*/ 87 h 261"/>
                  <a:gd name="T74" fmla="*/ 120 w 435"/>
                  <a:gd name="T75" fmla="*/ 87 h 261"/>
                  <a:gd name="T76" fmla="*/ 130 w 435"/>
                  <a:gd name="T77" fmla="*/ 54 h 261"/>
                  <a:gd name="T78" fmla="*/ 152 w 435"/>
                  <a:gd name="T79" fmla="*/ 32 h 261"/>
                  <a:gd name="T80" fmla="*/ 174 w 435"/>
                  <a:gd name="T81" fmla="*/ 21 h 261"/>
                  <a:gd name="T82" fmla="*/ 152 w 435"/>
                  <a:gd name="T83" fmla="*/ 11 h 261"/>
                  <a:gd name="T84" fmla="*/ 120 w 435"/>
                  <a:gd name="T85" fmla="*/ 0 h 261"/>
                  <a:gd name="T86" fmla="*/ 76 w 435"/>
                  <a:gd name="T87" fmla="*/ 11 h 261"/>
                  <a:gd name="T88" fmla="*/ 33 w 435"/>
                  <a:gd name="T89" fmla="*/ 11 h 261"/>
                  <a:gd name="T90" fmla="*/ 0 w 435"/>
                  <a:gd name="T91" fmla="*/ 0 h 261"/>
                  <a:gd name="T92" fmla="*/ 0 w 435"/>
                  <a:gd name="T93" fmla="*/ 54 h 261"/>
                  <a:gd name="T94" fmla="*/ 0 w 435"/>
                  <a:gd name="T95" fmla="*/ 87 h 261"/>
                  <a:gd name="T96" fmla="*/ 0 w 435"/>
                  <a:gd name="T97" fmla="*/ 130 h 261"/>
                  <a:gd name="T98" fmla="*/ 0 w 435"/>
                  <a:gd name="T99" fmla="*/ 163 h 261"/>
                  <a:gd name="T100" fmla="*/ 0 w 435"/>
                  <a:gd name="T101" fmla="*/ 206 h 261"/>
                  <a:gd name="T102" fmla="*/ 0 w 435"/>
                  <a:gd name="T103" fmla="*/ 239 h 261"/>
                  <a:gd name="T104" fmla="*/ 0 w 435"/>
                  <a:gd name="T105" fmla="*/ 261 h 2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5"/>
                  <a:gd name="T160" fmla="*/ 0 h 261"/>
                  <a:gd name="T161" fmla="*/ 435 w 435"/>
                  <a:gd name="T162" fmla="*/ 261 h 2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5" h="261">
                    <a:moveTo>
                      <a:pt x="0" y="261"/>
                    </a:moveTo>
                    <a:lnTo>
                      <a:pt x="33" y="261"/>
                    </a:lnTo>
                    <a:lnTo>
                      <a:pt x="43" y="239"/>
                    </a:lnTo>
                    <a:lnTo>
                      <a:pt x="54" y="206"/>
                    </a:lnTo>
                    <a:lnTo>
                      <a:pt x="76" y="185"/>
                    </a:lnTo>
                    <a:lnTo>
                      <a:pt x="120" y="185"/>
                    </a:lnTo>
                    <a:lnTo>
                      <a:pt x="141" y="206"/>
                    </a:lnTo>
                    <a:lnTo>
                      <a:pt x="152" y="217"/>
                    </a:lnTo>
                    <a:lnTo>
                      <a:pt x="196" y="217"/>
                    </a:lnTo>
                    <a:lnTo>
                      <a:pt x="239" y="239"/>
                    </a:lnTo>
                    <a:lnTo>
                      <a:pt x="272" y="206"/>
                    </a:lnTo>
                    <a:lnTo>
                      <a:pt x="272" y="195"/>
                    </a:lnTo>
                    <a:lnTo>
                      <a:pt x="283" y="206"/>
                    </a:lnTo>
                    <a:lnTo>
                      <a:pt x="304" y="239"/>
                    </a:lnTo>
                    <a:lnTo>
                      <a:pt x="315" y="250"/>
                    </a:lnTo>
                    <a:lnTo>
                      <a:pt x="359" y="261"/>
                    </a:lnTo>
                    <a:lnTo>
                      <a:pt x="402" y="250"/>
                    </a:lnTo>
                    <a:lnTo>
                      <a:pt x="435" y="239"/>
                    </a:lnTo>
                    <a:lnTo>
                      <a:pt x="435" y="206"/>
                    </a:lnTo>
                    <a:lnTo>
                      <a:pt x="424" y="163"/>
                    </a:lnTo>
                    <a:lnTo>
                      <a:pt x="402" y="152"/>
                    </a:lnTo>
                    <a:lnTo>
                      <a:pt x="359" y="163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87"/>
                    </a:lnTo>
                    <a:lnTo>
                      <a:pt x="130" y="87"/>
                    </a:lnTo>
                    <a:lnTo>
                      <a:pt x="120" y="130"/>
                    </a:lnTo>
                    <a:lnTo>
                      <a:pt x="120" y="141"/>
                    </a:lnTo>
                    <a:lnTo>
                      <a:pt x="109" y="130"/>
                    </a:lnTo>
                    <a:lnTo>
                      <a:pt x="98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" name="Freeform 399"/>
              <p:cNvSpPr>
                <a:spLocks/>
              </p:cNvSpPr>
              <p:nvPr/>
            </p:nvSpPr>
            <p:spPr bwMode="auto">
              <a:xfrm>
                <a:off x="1436" y="1050"/>
                <a:ext cx="435" cy="261"/>
              </a:xfrm>
              <a:custGeom>
                <a:avLst/>
                <a:gdLst>
                  <a:gd name="T0" fmla="*/ 0 w 435"/>
                  <a:gd name="T1" fmla="*/ 261 h 261"/>
                  <a:gd name="T2" fmla="*/ 33 w 435"/>
                  <a:gd name="T3" fmla="*/ 261 h 261"/>
                  <a:gd name="T4" fmla="*/ 43 w 435"/>
                  <a:gd name="T5" fmla="*/ 239 h 261"/>
                  <a:gd name="T6" fmla="*/ 54 w 435"/>
                  <a:gd name="T7" fmla="*/ 206 h 261"/>
                  <a:gd name="T8" fmla="*/ 76 w 435"/>
                  <a:gd name="T9" fmla="*/ 185 h 261"/>
                  <a:gd name="T10" fmla="*/ 120 w 435"/>
                  <a:gd name="T11" fmla="*/ 185 h 261"/>
                  <a:gd name="T12" fmla="*/ 141 w 435"/>
                  <a:gd name="T13" fmla="*/ 206 h 261"/>
                  <a:gd name="T14" fmla="*/ 152 w 435"/>
                  <a:gd name="T15" fmla="*/ 217 h 261"/>
                  <a:gd name="T16" fmla="*/ 196 w 435"/>
                  <a:gd name="T17" fmla="*/ 217 h 261"/>
                  <a:gd name="T18" fmla="*/ 239 w 435"/>
                  <a:gd name="T19" fmla="*/ 239 h 261"/>
                  <a:gd name="T20" fmla="*/ 239 w 435"/>
                  <a:gd name="T21" fmla="*/ 239 h 261"/>
                  <a:gd name="T22" fmla="*/ 272 w 435"/>
                  <a:gd name="T23" fmla="*/ 206 h 261"/>
                  <a:gd name="T24" fmla="*/ 272 w 435"/>
                  <a:gd name="T25" fmla="*/ 195 h 261"/>
                  <a:gd name="T26" fmla="*/ 283 w 435"/>
                  <a:gd name="T27" fmla="*/ 206 h 261"/>
                  <a:gd name="T28" fmla="*/ 304 w 435"/>
                  <a:gd name="T29" fmla="*/ 239 h 261"/>
                  <a:gd name="T30" fmla="*/ 315 w 435"/>
                  <a:gd name="T31" fmla="*/ 250 h 261"/>
                  <a:gd name="T32" fmla="*/ 359 w 435"/>
                  <a:gd name="T33" fmla="*/ 261 h 261"/>
                  <a:gd name="T34" fmla="*/ 402 w 435"/>
                  <a:gd name="T35" fmla="*/ 250 h 261"/>
                  <a:gd name="T36" fmla="*/ 435 w 435"/>
                  <a:gd name="T37" fmla="*/ 239 h 261"/>
                  <a:gd name="T38" fmla="*/ 435 w 435"/>
                  <a:gd name="T39" fmla="*/ 206 h 261"/>
                  <a:gd name="T40" fmla="*/ 424 w 435"/>
                  <a:gd name="T41" fmla="*/ 163 h 261"/>
                  <a:gd name="T42" fmla="*/ 402 w 435"/>
                  <a:gd name="T43" fmla="*/ 152 h 261"/>
                  <a:gd name="T44" fmla="*/ 359 w 435"/>
                  <a:gd name="T45" fmla="*/ 163 h 261"/>
                  <a:gd name="T46" fmla="*/ 326 w 435"/>
                  <a:gd name="T47" fmla="*/ 130 h 261"/>
                  <a:gd name="T48" fmla="*/ 326 w 435"/>
                  <a:gd name="T49" fmla="*/ 87 h 261"/>
                  <a:gd name="T50" fmla="*/ 315 w 435"/>
                  <a:gd name="T51" fmla="*/ 87 h 261"/>
                  <a:gd name="T52" fmla="*/ 294 w 435"/>
                  <a:gd name="T53" fmla="*/ 54 h 261"/>
                  <a:gd name="T54" fmla="*/ 272 w 435"/>
                  <a:gd name="T55" fmla="*/ 43 h 261"/>
                  <a:gd name="T56" fmla="*/ 239 w 435"/>
                  <a:gd name="T57" fmla="*/ 43 h 261"/>
                  <a:gd name="T58" fmla="*/ 196 w 435"/>
                  <a:gd name="T59" fmla="*/ 43 h 261"/>
                  <a:gd name="T60" fmla="*/ 185 w 435"/>
                  <a:gd name="T61" fmla="*/ 54 h 261"/>
                  <a:gd name="T62" fmla="*/ 152 w 435"/>
                  <a:gd name="T63" fmla="*/ 87 h 261"/>
                  <a:gd name="T64" fmla="*/ 130 w 435"/>
                  <a:gd name="T65" fmla="*/ 87 h 261"/>
                  <a:gd name="T66" fmla="*/ 120 w 435"/>
                  <a:gd name="T67" fmla="*/ 130 h 261"/>
                  <a:gd name="T68" fmla="*/ 120 w 435"/>
                  <a:gd name="T69" fmla="*/ 141 h 261"/>
                  <a:gd name="T70" fmla="*/ 109 w 435"/>
                  <a:gd name="T71" fmla="*/ 130 h 261"/>
                  <a:gd name="T72" fmla="*/ 98 w 435"/>
                  <a:gd name="T73" fmla="*/ 87 h 261"/>
                  <a:gd name="T74" fmla="*/ 120 w 435"/>
                  <a:gd name="T75" fmla="*/ 87 h 261"/>
                  <a:gd name="T76" fmla="*/ 130 w 435"/>
                  <a:gd name="T77" fmla="*/ 54 h 261"/>
                  <a:gd name="T78" fmla="*/ 152 w 435"/>
                  <a:gd name="T79" fmla="*/ 32 h 261"/>
                  <a:gd name="T80" fmla="*/ 174 w 435"/>
                  <a:gd name="T81" fmla="*/ 21 h 261"/>
                  <a:gd name="T82" fmla="*/ 152 w 435"/>
                  <a:gd name="T83" fmla="*/ 11 h 261"/>
                  <a:gd name="T84" fmla="*/ 120 w 435"/>
                  <a:gd name="T85" fmla="*/ 0 h 261"/>
                  <a:gd name="T86" fmla="*/ 76 w 435"/>
                  <a:gd name="T87" fmla="*/ 11 h 261"/>
                  <a:gd name="T88" fmla="*/ 33 w 435"/>
                  <a:gd name="T89" fmla="*/ 11 h 261"/>
                  <a:gd name="T90" fmla="*/ 0 w 435"/>
                  <a:gd name="T91" fmla="*/ 0 h 2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5"/>
                  <a:gd name="T139" fmla="*/ 0 h 261"/>
                  <a:gd name="T140" fmla="*/ 435 w 435"/>
                  <a:gd name="T141" fmla="*/ 261 h 2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5" h="261">
                    <a:moveTo>
                      <a:pt x="0" y="261"/>
                    </a:moveTo>
                    <a:lnTo>
                      <a:pt x="33" y="261"/>
                    </a:lnTo>
                    <a:lnTo>
                      <a:pt x="43" y="239"/>
                    </a:lnTo>
                    <a:lnTo>
                      <a:pt x="54" y="206"/>
                    </a:lnTo>
                    <a:lnTo>
                      <a:pt x="76" y="185"/>
                    </a:lnTo>
                    <a:lnTo>
                      <a:pt x="120" y="185"/>
                    </a:lnTo>
                    <a:lnTo>
                      <a:pt x="141" y="206"/>
                    </a:lnTo>
                    <a:lnTo>
                      <a:pt x="152" y="217"/>
                    </a:lnTo>
                    <a:lnTo>
                      <a:pt x="196" y="217"/>
                    </a:lnTo>
                    <a:lnTo>
                      <a:pt x="239" y="239"/>
                    </a:lnTo>
                    <a:lnTo>
                      <a:pt x="272" y="206"/>
                    </a:lnTo>
                    <a:lnTo>
                      <a:pt x="272" y="195"/>
                    </a:lnTo>
                    <a:lnTo>
                      <a:pt x="283" y="206"/>
                    </a:lnTo>
                    <a:lnTo>
                      <a:pt x="304" y="239"/>
                    </a:lnTo>
                    <a:lnTo>
                      <a:pt x="315" y="250"/>
                    </a:lnTo>
                    <a:lnTo>
                      <a:pt x="359" y="261"/>
                    </a:lnTo>
                    <a:lnTo>
                      <a:pt x="402" y="250"/>
                    </a:lnTo>
                    <a:lnTo>
                      <a:pt x="435" y="239"/>
                    </a:lnTo>
                    <a:lnTo>
                      <a:pt x="435" y="206"/>
                    </a:lnTo>
                    <a:lnTo>
                      <a:pt x="424" y="163"/>
                    </a:lnTo>
                    <a:lnTo>
                      <a:pt x="402" y="152"/>
                    </a:lnTo>
                    <a:lnTo>
                      <a:pt x="359" y="163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87"/>
                    </a:lnTo>
                    <a:lnTo>
                      <a:pt x="130" y="87"/>
                    </a:lnTo>
                    <a:lnTo>
                      <a:pt x="120" y="130"/>
                    </a:lnTo>
                    <a:lnTo>
                      <a:pt x="120" y="141"/>
                    </a:lnTo>
                    <a:lnTo>
                      <a:pt x="109" y="130"/>
                    </a:lnTo>
                    <a:lnTo>
                      <a:pt x="98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" name="Freeform 400"/>
              <p:cNvSpPr>
                <a:spLocks/>
              </p:cNvSpPr>
              <p:nvPr/>
            </p:nvSpPr>
            <p:spPr bwMode="auto">
              <a:xfrm>
                <a:off x="1436" y="1768"/>
                <a:ext cx="348" cy="1196"/>
              </a:xfrm>
              <a:custGeom>
                <a:avLst/>
                <a:gdLst>
                  <a:gd name="T0" fmla="*/ 0 w 348"/>
                  <a:gd name="T1" fmla="*/ 1163 h 1196"/>
                  <a:gd name="T2" fmla="*/ 0 w 348"/>
                  <a:gd name="T3" fmla="*/ 1087 h 1196"/>
                  <a:gd name="T4" fmla="*/ 0 w 348"/>
                  <a:gd name="T5" fmla="*/ 1022 h 1196"/>
                  <a:gd name="T6" fmla="*/ 0 w 348"/>
                  <a:gd name="T7" fmla="*/ 946 h 1196"/>
                  <a:gd name="T8" fmla="*/ 0 w 348"/>
                  <a:gd name="T9" fmla="*/ 870 h 1196"/>
                  <a:gd name="T10" fmla="*/ 0 w 348"/>
                  <a:gd name="T11" fmla="*/ 804 h 1196"/>
                  <a:gd name="T12" fmla="*/ 11 w 348"/>
                  <a:gd name="T13" fmla="*/ 728 h 1196"/>
                  <a:gd name="T14" fmla="*/ 11 w 348"/>
                  <a:gd name="T15" fmla="*/ 652 h 1196"/>
                  <a:gd name="T16" fmla="*/ 11 w 348"/>
                  <a:gd name="T17" fmla="*/ 576 h 1196"/>
                  <a:gd name="T18" fmla="*/ 11 w 348"/>
                  <a:gd name="T19" fmla="*/ 511 h 1196"/>
                  <a:gd name="T20" fmla="*/ 33 w 348"/>
                  <a:gd name="T21" fmla="*/ 446 h 1196"/>
                  <a:gd name="T22" fmla="*/ 76 w 348"/>
                  <a:gd name="T23" fmla="*/ 402 h 1196"/>
                  <a:gd name="T24" fmla="*/ 98 w 348"/>
                  <a:gd name="T25" fmla="*/ 358 h 1196"/>
                  <a:gd name="T26" fmla="*/ 152 w 348"/>
                  <a:gd name="T27" fmla="*/ 358 h 1196"/>
                  <a:gd name="T28" fmla="*/ 196 w 348"/>
                  <a:gd name="T29" fmla="*/ 369 h 1196"/>
                  <a:gd name="T30" fmla="*/ 239 w 348"/>
                  <a:gd name="T31" fmla="*/ 358 h 1196"/>
                  <a:gd name="T32" fmla="*/ 196 w 348"/>
                  <a:gd name="T33" fmla="*/ 326 h 1196"/>
                  <a:gd name="T34" fmla="*/ 174 w 348"/>
                  <a:gd name="T35" fmla="*/ 293 h 1196"/>
                  <a:gd name="T36" fmla="*/ 207 w 348"/>
                  <a:gd name="T37" fmla="*/ 250 h 1196"/>
                  <a:gd name="T38" fmla="*/ 272 w 348"/>
                  <a:gd name="T39" fmla="*/ 239 h 1196"/>
                  <a:gd name="T40" fmla="*/ 348 w 348"/>
                  <a:gd name="T41" fmla="*/ 217 h 1196"/>
                  <a:gd name="T42" fmla="*/ 272 w 348"/>
                  <a:gd name="T43" fmla="*/ 206 h 1196"/>
                  <a:gd name="T44" fmla="*/ 250 w 348"/>
                  <a:gd name="T45" fmla="*/ 141 h 1196"/>
                  <a:gd name="T46" fmla="*/ 196 w 348"/>
                  <a:gd name="T47" fmla="*/ 130 h 1196"/>
                  <a:gd name="T48" fmla="*/ 196 w 348"/>
                  <a:gd name="T49" fmla="*/ 76 h 1196"/>
                  <a:gd name="T50" fmla="*/ 196 w 348"/>
                  <a:gd name="T51" fmla="*/ 54 h 1196"/>
                  <a:gd name="T52" fmla="*/ 120 w 348"/>
                  <a:gd name="T53" fmla="*/ 32 h 1196"/>
                  <a:gd name="T54" fmla="*/ 76 w 348"/>
                  <a:gd name="T55" fmla="*/ 10 h 1196"/>
                  <a:gd name="T56" fmla="*/ 33 w 348"/>
                  <a:gd name="T57" fmla="*/ 32 h 1196"/>
                  <a:gd name="T58" fmla="*/ 54 w 348"/>
                  <a:gd name="T59" fmla="*/ 65 h 1196"/>
                  <a:gd name="T60" fmla="*/ 76 w 348"/>
                  <a:gd name="T61" fmla="*/ 141 h 1196"/>
                  <a:gd name="T62" fmla="*/ 65 w 348"/>
                  <a:gd name="T63" fmla="*/ 217 h 1196"/>
                  <a:gd name="T64" fmla="*/ 87 w 348"/>
                  <a:gd name="T65" fmla="*/ 250 h 1196"/>
                  <a:gd name="T66" fmla="*/ 120 w 348"/>
                  <a:gd name="T67" fmla="*/ 293 h 1196"/>
                  <a:gd name="T68" fmla="*/ 76 w 348"/>
                  <a:gd name="T69" fmla="*/ 293 h 1196"/>
                  <a:gd name="T70" fmla="*/ 33 w 348"/>
                  <a:gd name="T71" fmla="*/ 271 h 1196"/>
                  <a:gd name="T72" fmla="*/ 33 w 348"/>
                  <a:gd name="T73" fmla="*/ 326 h 1196"/>
                  <a:gd name="T74" fmla="*/ 0 w 348"/>
                  <a:gd name="T75" fmla="*/ 402 h 1196"/>
                  <a:gd name="T76" fmla="*/ 0 w 348"/>
                  <a:gd name="T77" fmla="*/ 467 h 1196"/>
                  <a:gd name="T78" fmla="*/ 0 w 348"/>
                  <a:gd name="T79" fmla="*/ 543 h 1196"/>
                  <a:gd name="T80" fmla="*/ 0 w 348"/>
                  <a:gd name="T81" fmla="*/ 620 h 1196"/>
                  <a:gd name="T82" fmla="*/ 0 w 348"/>
                  <a:gd name="T83" fmla="*/ 685 h 1196"/>
                  <a:gd name="T84" fmla="*/ 0 w 348"/>
                  <a:gd name="T85" fmla="*/ 761 h 1196"/>
                  <a:gd name="T86" fmla="*/ 0 w 348"/>
                  <a:gd name="T87" fmla="*/ 837 h 1196"/>
                  <a:gd name="T88" fmla="*/ 0 w 348"/>
                  <a:gd name="T89" fmla="*/ 913 h 1196"/>
                  <a:gd name="T90" fmla="*/ 0 w 348"/>
                  <a:gd name="T91" fmla="*/ 978 h 1196"/>
                  <a:gd name="T92" fmla="*/ 0 w 348"/>
                  <a:gd name="T93" fmla="*/ 1055 h 1196"/>
                  <a:gd name="T94" fmla="*/ 0 w 348"/>
                  <a:gd name="T95" fmla="*/ 1131 h 1196"/>
                  <a:gd name="T96" fmla="*/ 0 w 348"/>
                  <a:gd name="T97" fmla="*/ 1196 h 11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8"/>
                  <a:gd name="T148" fmla="*/ 0 h 1196"/>
                  <a:gd name="T149" fmla="*/ 348 w 348"/>
                  <a:gd name="T150" fmla="*/ 1196 h 11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8" h="1196">
                    <a:moveTo>
                      <a:pt x="0" y="1196"/>
                    </a:moveTo>
                    <a:lnTo>
                      <a:pt x="0" y="1163"/>
                    </a:lnTo>
                    <a:lnTo>
                      <a:pt x="0" y="1131"/>
                    </a:lnTo>
                    <a:lnTo>
                      <a:pt x="0" y="1087"/>
                    </a:lnTo>
                    <a:lnTo>
                      <a:pt x="0" y="1055"/>
                    </a:lnTo>
                    <a:lnTo>
                      <a:pt x="0" y="1022"/>
                    </a:lnTo>
                    <a:lnTo>
                      <a:pt x="0" y="978"/>
                    </a:lnTo>
                    <a:lnTo>
                      <a:pt x="0" y="946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37"/>
                    </a:lnTo>
                    <a:lnTo>
                      <a:pt x="0" y="804"/>
                    </a:lnTo>
                    <a:lnTo>
                      <a:pt x="11" y="761"/>
                    </a:lnTo>
                    <a:lnTo>
                      <a:pt x="11" y="728"/>
                    </a:lnTo>
                    <a:lnTo>
                      <a:pt x="11" y="685"/>
                    </a:lnTo>
                    <a:lnTo>
                      <a:pt x="11" y="652"/>
                    </a:lnTo>
                    <a:lnTo>
                      <a:pt x="11" y="620"/>
                    </a:lnTo>
                    <a:lnTo>
                      <a:pt x="11" y="576"/>
                    </a:lnTo>
                    <a:lnTo>
                      <a:pt x="11" y="543"/>
                    </a:lnTo>
                    <a:lnTo>
                      <a:pt x="11" y="511"/>
                    </a:lnTo>
                    <a:lnTo>
                      <a:pt x="11" y="467"/>
                    </a:lnTo>
                    <a:lnTo>
                      <a:pt x="33" y="446"/>
                    </a:lnTo>
                    <a:lnTo>
                      <a:pt x="43" y="435"/>
                    </a:lnTo>
                    <a:lnTo>
                      <a:pt x="76" y="402"/>
                    </a:lnTo>
                    <a:lnTo>
                      <a:pt x="87" y="402"/>
                    </a:lnTo>
                    <a:lnTo>
                      <a:pt x="98" y="358"/>
                    </a:lnTo>
                    <a:lnTo>
                      <a:pt x="120" y="337"/>
                    </a:lnTo>
                    <a:lnTo>
                      <a:pt x="152" y="358"/>
                    </a:lnTo>
                    <a:lnTo>
                      <a:pt x="152" y="369"/>
                    </a:lnTo>
                    <a:lnTo>
                      <a:pt x="196" y="369"/>
                    </a:lnTo>
                    <a:lnTo>
                      <a:pt x="239" y="358"/>
                    </a:lnTo>
                    <a:lnTo>
                      <a:pt x="196" y="326"/>
                    </a:lnTo>
                    <a:lnTo>
                      <a:pt x="174" y="293"/>
                    </a:lnTo>
                    <a:lnTo>
                      <a:pt x="196" y="261"/>
                    </a:lnTo>
                    <a:lnTo>
                      <a:pt x="207" y="250"/>
                    </a:lnTo>
                    <a:lnTo>
                      <a:pt x="239" y="239"/>
                    </a:lnTo>
                    <a:lnTo>
                      <a:pt x="272" y="239"/>
                    </a:lnTo>
                    <a:lnTo>
                      <a:pt x="315" y="239"/>
                    </a:lnTo>
                    <a:lnTo>
                      <a:pt x="348" y="217"/>
                    </a:lnTo>
                    <a:lnTo>
                      <a:pt x="315" y="195"/>
                    </a:lnTo>
                    <a:lnTo>
                      <a:pt x="272" y="206"/>
                    </a:lnTo>
                    <a:lnTo>
                      <a:pt x="261" y="184"/>
                    </a:lnTo>
                    <a:lnTo>
                      <a:pt x="250" y="141"/>
                    </a:lnTo>
                    <a:lnTo>
                      <a:pt x="239" y="119"/>
                    </a:lnTo>
                    <a:lnTo>
                      <a:pt x="196" y="130"/>
                    </a:lnTo>
                    <a:lnTo>
                      <a:pt x="174" y="108"/>
                    </a:lnTo>
                    <a:lnTo>
                      <a:pt x="196" y="76"/>
                    </a:lnTo>
                    <a:lnTo>
                      <a:pt x="196" y="65"/>
                    </a:lnTo>
                    <a:lnTo>
                      <a:pt x="196" y="54"/>
                    </a:lnTo>
                    <a:lnTo>
                      <a:pt x="152" y="54"/>
                    </a:lnTo>
                    <a:lnTo>
                      <a:pt x="120" y="32"/>
                    </a:lnTo>
                    <a:lnTo>
                      <a:pt x="120" y="21"/>
                    </a:lnTo>
                    <a:lnTo>
                      <a:pt x="76" y="10"/>
                    </a:lnTo>
                    <a:lnTo>
                      <a:pt x="33" y="0"/>
                    </a:lnTo>
                    <a:lnTo>
                      <a:pt x="33" y="32"/>
                    </a:lnTo>
                    <a:lnTo>
                      <a:pt x="33" y="43"/>
                    </a:lnTo>
                    <a:lnTo>
                      <a:pt x="54" y="65"/>
                    </a:lnTo>
                    <a:lnTo>
                      <a:pt x="54" y="108"/>
                    </a:lnTo>
                    <a:lnTo>
                      <a:pt x="76" y="141"/>
                    </a:lnTo>
                    <a:lnTo>
                      <a:pt x="76" y="184"/>
                    </a:lnTo>
                    <a:lnTo>
                      <a:pt x="65" y="217"/>
                    </a:lnTo>
                    <a:lnTo>
                      <a:pt x="76" y="239"/>
                    </a:lnTo>
                    <a:lnTo>
                      <a:pt x="87" y="250"/>
                    </a:lnTo>
                    <a:lnTo>
                      <a:pt x="120" y="282"/>
                    </a:lnTo>
                    <a:lnTo>
                      <a:pt x="120" y="293"/>
                    </a:lnTo>
                    <a:lnTo>
                      <a:pt x="76" y="293"/>
                    </a:lnTo>
                    <a:lnTo>
                      <a:pt x="65" y="293"/>
                    </a:lnTo>
                    <a:lnTo>
                      <a:pt x="33" y="271"/>
                    </a:lnTo>
                    <a:lnTo>
                      <a:pt x="33" y="293"/>
                    </a:lnTo>
                    <a:lnTo>
                      <a:pt x="33" y="326"/>
                    </a:lnTo>
                    <a:lnTo>
                      <a:pt x="0" y="348"/>
                    </a:lnTo>
                    <a:lnTo>
                      <a:pt x="0" y="402"/>
                    </a:lnTo>
                    <a:lnTo>
                      <a:pt x="0" y="435"/>
                    </a:lnTo>
                    <a:lnTo>
                      <a:pt x="0" y="467"/>
                    </a:lnTo>
                    <a:lnTo>
                      <a:pt x="0" y="511"/>
                    </a:lnTo>
                    <a:lnTo>
                      <a:pt x="0" y="543"/>
                    </a:lnTo>
                    <a:lnTo>
                      <a:pt x="0" y="576"/>
                    </a:lnTo>
                    <a:lnTo>
                      <a:pt x="0" y="620"/>
                    </a:lnTo>
                    <a:lnTo>
                      <a:pt x="0" y="652"/>
                    </a:lnTo>
                    <a:lnTo>
                      <a:pt x="0" y="685"/>
                    </a:lnTo>
                    <a:lnTo>
                      <a:pt x="0" y="728"/>
                    </a:lnTo>
                    <a:lnTo>
                      <a:pt x="0" y="761"/>
                    </a:lnTo>
                    <a:lnTo>
                      <a:pt x="0" y="804"/>
                    </a:lnTo>
                    <a:lnTo>
                      <a:pt x="0" y="837"/>
                    </a:lnTo>
                    <a:lnTo>
                      <a:pt x="0" y="870"/>
                    </a:lnTo>
                    <a:lnTo>
                      <a:pt x="0" y="913"/>
                    </a:lnTo>
                    <a:lnTo>
                      <a:pt x="0" y="946"/>
                    </a:lnTo>
                    <a:lnTo>
                      <a:pt x="0" y="978"/>
                    </a:lnTo>
                    <a:lnTo>
                      <a:pt x="0" y="1022"/>
                    </a:lnTo>
                    <a:lnTo>
                      <a:pt x="0" y="1055"/>
                    </a:lnTo>
                    <a:lnTo>
                      <a:pt x="0" y="1087"/>
                    </a:lnTo>
                    <a:lnTo>
                      <a:pt x="0" y="1131"/>
                    </a:lnTo>
                    <a:lnTo>
                      <a:pt x="0" y="1163"/>
                    </a:lnTo>
                    <a:lnTo>
                      <a:pt x="0" y="1196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" name="Freeform 401"/>
              <p:cNvSpPr>
                <a:spLocks/>
              </p:cNvSpPr>
              <p:nvPr/>
            </p:nvSpPr>
            <p:spPr bwMode="auto">
              <a:xfrm>
                <a:off x="1436" y="1768"/>
                <a:ext cx="348" cy="1196"/>
              </a:xfrm>
              <a:custGeom>
                <a:avLst/>
                <a:gdLst>
                  <a:gd name="T0" fmla="*/ 0 w 348"/>
                  <a:gd name="T1" fmla="*/ 1163 h 1196"/>
                  <a:gd name="T2" fmla="*/ 0 w 348"/>
                  <a:gd name="T3" fmla="*/ 1087 h 1196"/>
                  <a:gd name="T4" fmla="*/ 0 w 348"/>
                  <a:gd name="T5" fmla="*/ 1022 h 1196"/>
                  <a:gd name="T6" fmla="*/ 0 w 348"/>
                  <a:gd name="T7" fmla="*/ 946 h 1196"/>
                  <a:gd name="T8" fmla="*/ 0 w 348"/>
                  <a:gd name="T9" fmla="*/ 870 h 1196"/>
                  <a:gd name="T10" fmla="*/ 0 w 348"/>
                  <a:gd name="T11" fmla="*/ 804 h 1196"/>
                  <a:gd name="T12" fmla="*/ 11 w 348"/>
                  <a:gd name="T13" fmla="*/ 728 h 1196"/>
                  <a:gd name="T14" fmla="*/ 11 w 348"/>
                  <a:gd name="T15" fmla="*/ 652 h 1196"/>
                  <a:gd name="T16" fmla="*/ 11 w 348"/>
                  <a:gd name="T17" fmla="*/ 576 h 1196"/>
                  <a:gd name="T18" fmla="*/ 11 w 348"/>
                  <a:gd name="T19" fmla="*/ 511 h 1196"/>
                  <a:gd name="T20" fmla="*/ 33 w 348"/>
                  <a:gd name="T21" fmla="*/ 446 h 1196"/>
                  <a:gd name="T22" fmla="*/ 76 w 348"/>
                  <a:gd name="T23" fmla="*/ 402 h 1196"/>
                  <a:gd name="T24" fmla="*/ 98 w 348"/>
                  <a:gd name="T25" fmla="*/ 358 h 1196"/>
                  <a:gd name="T26" fmla="*/ 152 w 348"/>
                  <a:gd name="T27" fmla="*/ 358 h 1196"/>
                  <a:gd name="T28" fmla="*/ 196 w 348"/>
                  <a:gd name="T29" fmla="*/ 369 h 1196"/>
                  <a:gd name="T30" fmla="*/ 239 w 348"/>
                  <a:gd name="T31" fmla="*/ 358 h 1196"/>
                  <a:gd name="T32" fmla="*/ 196 w 348"/>
                  <a:gd name="T33" fmla="*/ 326 h 1196"/>
                  <a:gd name="T34" fmla="*/ 174 w 348"/>
                  <a:gd name="T35" fmla="*/ 293 h 1196"/>
                  <a:gd name="T36" fmla="*/ 207 w 348"/>
                  <a:gd name="T37" fmla="*/ 250 h 1196"/>
                  <a:gd name="T38" fmla="*/ 272 w 348"/>
                  <a:gd name="T39" fmla="*/ 239 h 1196"/>
                  <a:gd name="T40" fmla="*/ 348 w 348"/>
                  <a:gd name="T41" fmla="*/ 217 h 1196"/>
                  <a:gd name="T42" fmla="*/ 272 w 348"/>
                  <a:gd name="T43" fmla="*/ 206 h 1196"/>
                  <a:gd name="T44" fmla="*/ 250 w 348"/>
                  <a:gd name="T45" fmla="*/ 141 h 1196"/>
                  <a:gd name="T46" fmla="*/ 196 w 348"/>
                  <a:gd name="T47" fmla="*/ 130 h 1196"/>
                  <a:gd name="T48" fmla="*/ 196 w 348"/>
                  <a:gd name="T49" fmla="*/ 76 h 1196"/>
                  <a:gd name="T50" fmla="*/ 196 w 348"/>
                  <a:gd name="T51" fmla="*/ 54 h 1196"/>
                  <a:gd name="T52" fmla="*/ 120 w 348"/>
                  <a:gd name="T53" fmla="*/ 32 h 1196"/>
                  <a:gd name="T54" fmla="*/ 76 w 348"/>
                  <a:gd name="T55" fmla="*/ 10 h 1196"/>
                  <a:gd name="T56" fmla="*/ 33 w 348"/>
                  <a:gd name="T57" fmla="*/ 32 h 1196"/>
                  <a:gd name="T58" fmla="*/ 54 w 348"/>
                  <a:gd name="T59" fmla="*/ 65 h 1196"/>
                  <a:gd name="T60" fmla="*/ 76 w 348"/>
                  <a:gd name="T61" fmla="*/ 141 h 1196"/>
                  <a:gd name="T62" fmla="*/ 65 w 348"/>
                  <a:gd name="T63" fmla="*/ 217 h 1196"/>
                  <a:gd name="T64" fmla="*/ 87 w 348"/>
                  <a:gd name="T65" fmla="*/ 250 h 1196"/>
                  <a:gd name="T66" fmla="*/ 120 w 348"/>
                  <a:gd name="T67" fmla="*/ 293 h 1196"/>
                  <a:gd name="T68" fmla="*/ 76 w 348"/>
                  <a:gd name="T69" fmla="*/ 293 h 1196"/>
                  <a:gd name="T70" fmla="*/ 33 w 348"/>
                  <a:gd name="T71" fmla="*/ 271 h 1196"/>
                  <a:gd name="T72" fmla="*/ 33 w 348"/>
                  <a:gd name="T73" fmla="*/ 326 h 11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8"/>
                  <a:gd name="T112" fmla="*/ 0 h 1196"/>
                  <a:gd name="T113" fmla="*/ 348 w 348"/>
                  <a:gd name="T114" fmla="*/ 1196 h 11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8" h="1196">
                    <a:moveTo>
                      <a:pt x="0" y="1196"/>
                    </a:moveTo>
                    <a:lnTo>
                      <a:pt x="0" y="1163"/>
                    </a:lnTo>
                    <a:lnTo>
                      <a:pt x="0" y="1131"/>
                    </a:lnTo>
                    <a:lnTo>
                      <a:pt x="0" y="1087"/>
                    </a:lnTo>
                    <a:lnTo>
                      <a:pt x="0" y="1055"/>
                    </a:lnTo>
                    <a:lnTo>
                      <a:pt x="0" y="1022"/>
                    </a:lnTo>
                    <a:lnTo>
                      <a:pt x="0" y="978"/>
                    </a:lnTo>
                    <a:lnTo>
                      <a:pt x="0" y="946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37"/>
                    </a:lnTo>
                    <a:lnTo>
                      <a:pt x="0" y="804"/>
                    </a:lnTo>
                    <a:lnTo>
                      <a:pt x="11" y="761"/>
                    </a:lnTo>
                    <a:lnTo>
                      <a:pt x="11" y="728"/>
                    </a:lnTo>
                    <a:lnTo>
                      <a:pt x="11" y="685"/>
                    </a:lnTo>
                    <a:lnTo>
                      <a:pt x="11" y="652"/>
                    </a:lnTo>
                    <a:lnTo>
                      <a:pt x="11" y="620"/>
                    </a:lnTo>
                    <a:lnTo>
                      <a:pt x="11" y="576"/>
                    </a:lnTo>
                    <a:lnTo>
                      <a:pt x="11" y="543"/>
                    </a:lnTo>
                    <a:lnTo>
                      <a:pt x="11" y="511"/>
                    </a:lnTo>
                    <a:lnTo>
                      <a:pt x="11" y="467"/>
                    </a:lnTo>
                    <a:lnTo>
                      <a:pt x="33" y="446"/>
                    </a:lnTo>
                    <a:lnTo>
                      <a:pt x="43" y="435"/>
                    </a:lnTo>
                    <a:lnTo>
                      <a:pt x="76" y="402"/>
                    </a:lnTo>
                    <a:lnTo>
                      <a:pt x="87" y="402"/>
                    </a:lnTo>
                    <a:lnTo>
                      <a:pt x="98" y="358"/>
                    </a:lnTo>
                    <a:lnTo>
                      <a:pt x="120" y="337"/>
                    </a:lnTo>
                    <a:lnTo>
                      <a:pt x="152" y="358"/>
                    </a:lnTo>
                    <a:lnTo>
                      <a:pt x="152" y="369"/>
                    </a:lnTo>
                    <a:lnTo>
                      <a:pt x="196" y="369"/>
                    </a:lnTo>
                    <a:lnTo>
                      <a:pt x="239" y="358"/>
                    </a:lnTo>
                    <a:lnTo>
                      <a:pt x="196" y="326"/>
                    </a:lnTo>
                    <a:lnTo>
                      <a:pt x="174" y="293"/>
                    </a:lnTo>
                    <a:lnTo>
                      <a:pt x="196" y="261"/>
                    </a:lnTo>
                    <a:lnTo>
                      <a:pt x="207" y="250"/>
                    </a:lnTo>
                    <a:lnTo>
                      <a:pt x="239" y="239"/>
                    </a:lnTo>
                    <a:lnTo>
                      <a:pt x="272" y="239"/>
                    </a:lnTo>
                    <a:lnTo>
                      <a:pt x="315" y="239"/>
                    </a:lnTo>
                    <a:lnTo>
                      <a:pt x="348" y="217"/>
                    </a:lnTo>
                    <a:lnTo>
                      <a:pt x="315" y="195"/>
                    </a:lnTo>
                    <a:lnTo>
                      <a:pt x="272" y="206"/>
                    </a:lnTo>
                    <a:lnTo>
                      <a:pt x="261" y="184"/>
                    </a:lnTo>
                    <a:lnTo>
                      <a:pt x="250" y="141"/>
                    </a:lnTo>
                    <a:lnTo>
                      <a:pt x="239" y="119"/>
                    </a:lnTo>
                    <a:lnTo>
                      <a:pt x="196" y="130"/>
                    </a:lnTo>
                    <a:lnTo>
                      <a:pt x="174" y="108"/>
                    </a:lnTo>
                    <a:lnTo>
                      <a:pt x="196" y="76"/>
                    </a:lnTo>
                    <a:lnTo>
                      <a:pt x="196" y="65"/>
                    </a:lnTo>
                    <a:lnTo>
                      <a:pt x="196" y="54"/>
                    </a:lnTo>
                    <a:lnTo>
                      <a:pt x="152" y="54"/>
                    </a:lnTo>
                    <a:lnTo>
                      <a:pt x="120" y="32"/>
                    </a:lnTo>
                    <a:lnTo>
                      <a:pt x="120" y="21"/>
                    </a:lnTo>
                    <a:lnTo>
                      <a:pt x="76" y="10"/>
                    </a:lnTo>
                    <a:lnTo>
                      <a:pt x="33" y="0"/>
                    </a:lnTo>
                    <a:lnTo>
                      <a:pt x="33" y="32"/>
                    </a:lnTo>
                    <a:lnTo>
                      <a:pt x="33" y="43"/>
                    </a:lnTo>
                    <a:lnTo>
                      <a:pt x="54" y="65"/>
                    </a:lnTo>
                    <a:lnTo>
                      <a:pt x="54" y="108"/>
                    </a:lnTo>
                    <a:lnTo>
                      <a:pt x="76" y="141"/>
                    </a:lnTo>
                    <a:lnTo>
                      <a:pt x="76" y="184"/>
                    </a:lnTo>
                    <a:lnTo>
                      <a:pt x="65" y="217"/>
                    </a:lnTo>
                    <a:lnTo>
                      <a:pt x="76" y="239"/>
                    </a:lnTo>
                    <a:lnTo>
                      <a:pt x="87" y="250"/>
                    </a:lnTo>
                    <a:lnTo>
                      <a:pt x="120" y="282"/>
                    </a:lnTo>
                    <a:lnTo>
                      <a:pt x="120" y="293"/>
                    </a:lnTo>
                    <a:lnTo>
                      <a:pt x="76" y="293"/>
                    </a:lnTo>
                    <a:lnTo>
                      <a:pt x="65" y="293"/>
                    </a:lnTo>
                    <a:lnTo>
                      <a:pt x="33" y="271"/>
                    </a:lnTo>
                    <a:lnTo>
                      <a:pt x="33" y="293"/>
                    </a:lnTo>
                    <a:lnTo>
                      <a:pt x="33" y="326"/>
                    </a:lnTo>
                    <a:lnTo>
                      <a:pt x="0" y="34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" name="Freeform 402"/>
              <p:cNvSpPr>
                <a:spLocks/>
              </p:cNvSpPr>
              <p:nvPr/>
            </p:nvSpPr>
            <p:spPr bwMode="auto">
              <a:xfrm>
                <a:off x="3752" y="1572"/>
                <a:ext cx="207" cy="511"/>
              </a:xfrm>
              <a:custGeom>
                <a:avLst/>
                <a:gdLst>
                  <a:gd name="T0" fmla="*/ 207 w 207"/>
                  <a:gd name="T1" fmla="*/ 32 h 511"/>
                  <a:gd name="T2" fmla="*/ 163 w 207"/>
                  <a:gd name="T3" fmla="*/ 32 h 511"/>
                  <a:gd name="T4" fmla="*/ 131 w 207"/>
                  <a:gd name="T5" fmla="*/ 11 h 511"/>
                  <a:gd name="T6" fmla="*/ 120 w 207"/>
                  <a:gd name="T7" fmla="*/ 0 h 511"/>
                  <a:gd name="T8" fmla="*/ 109 w 207"/>
                  <a:gd name="T9" fmla="*/ 11 h 511"/>
                  <a:gd name="T10" fmla="*/ 109 w 207"/>
                  <a:gd name="T11" fmla="*/ 43 h 511"/>
                  <a:gd name="T12" fmla="*/ 109 w 207"/>
                  <a:gd name="T13" fmla="*/ 87 h 511"/>
                  <a:gd name="T14" fmla="*/ 87 w 207"/>
                  <a:gd name="T15" fmla="*/ 109 h 511"/>
                  <a:gd name="T16" fmla="*/ 76 w 207"/>
                  <a:gd name="T17" fmla="*/ 119 h 511"/>
                  <a:gd name="T18" fmla="*/ 44 w 207"/>
                  <a:gd name="T19" fmla="*/ 141 h 511"/>
                  <a:gd name="T20" fmla="*/ 33 w 207"/>
                  <a:gd name="T21" fmla="*/ 152 h 511"/>
                  <a:gd name="T22" fmla="*/ 44 w 207"/>
                  <a:gd name="T23" fmla="*/ 163 h 511"/>
                  <a:gd name="T24" fmla="*/ 76 w 207"/>
                  <a:gd name="T25" fmla="*/ 196 h 511"/>
                  <a:gd name="T26" fmla="*/ 76 w 207"/>
                  <a:gd name="T27" fmla="*/ 228 h 511"/>
                  <a:gd name="T28" fmla="*/ 76 w 207"/>
                  <a:gd name="T29" fmla="*/ 261 h 511"/>
                  <a:gd name="T30" fmla="*/ 44 w 207"/>
                  <a:gd name="T31" fmla="*/ 293 h 511"/>
                  <a:gd name="T32" fmla="*/ 11 w 207"/>
                  <a:gd name="T33" fmla="*/ 261 h 511"/>
                  <a:gd name="T34" fmla="*/ 0 w 207"/>
                  <a:gd name="T35" fmla="*/ 261 h 511"/>
                  <a:gd name="T36" fmla="*/ 0 w 207"/>
                  <a:gd name="T37" fmla="*/ 261 h 511"/>
                  <a:gd name="T38" fmla="*/ 0 w 207"/>
                  <a:gd name="T39" fmla="*/ 304 h 511"/>
                  <a:gd name="T40" fmla="*/ 0 w 207"/>
                  <a:gd name="T41" fmla="*/ 304 h 511"/>
                  <a:gd name="T42" fmla="*/ 33 w 207"/>
                  <a:gd name="T43" fmla="*/ 337 h 511"/>
                  <a:gd name="T44" fmla="*/ 11 w 207"/>
                  <a:gd name="T45" fmla="*/ 380 h 511"/>
                  <a:gd name="T46" fmla="*/ 0 w 207"/>
                  <a:gd name="T47" fmla="*/ 391 h 511"/>
                  <a:gd name="T48" fmla="*/ 0 w 207"/>
                  <a:gd name="T49" fmla="*/ 413 h 511"/>
                  <a:gd name="T50" fmla="*/ 0 w 207"/>
                  <a:gd name="T51" fmla="*/ 424 h 511"/>
                  <a:gd name="T52" fmla="*/ 22 w 207"/>
                  <a:gd name="T53" fmla="*/ 446 h 511"/>
                  <a:gd name="T54" fmla="*/ 11 w 207"/>
                  <a:gd name="T55" fmla="*/ 489 h 511"/>
                  <a:gd name="T56" fmla="*/ 44 w 207"/>
                  <a:gd name="T57" fmla="*/ 500 h 511"/>
                  <a:gd name="T58" fmla="*/ 87 w 207"/>
                  <a:gd name="T59" fmla="*/ 511 h 511"/>
                  <a:gd name="T60" fmla="*/ 120 w 207"/>
                  <a:gd name="T61" fmla="*/ 500 h 511"/>
                  <a:gd name="T62" fmla="*/ 142 w 207"/>
                  <a:gd name="T63" fmla="*/ 489 h 511"/>
                  <a:gd name="T64" fmla="*/ 163 w 207"/>
                  <a:gd name="T65" fmla="*/ 467 h 511"/>
                  <a:gd name="T66" fmla="*/ 196 w 207"/>
                  <a:gd name="T67" fmla="*/ 446 h 511"/>
                  <a:gd name="T68" fmla="*/ 174 w 207"/>
                  <a:gd name="T69" fmla="*/ 413 h 511"/>
                  <a:gd name="T70" fmla="*/ 174 w 207"/>
                  <a:gd name="T71" fmla="*/ 380 h 511"/>
                  <a:gd name="T72" fmla="*/ 174 w 207"/>
                  <a:gd name="T73" fmla="*/ 337 h 511"/>
                  <a:gd name="T74" fmla="*/ 174 w 207"/>
                  <a:gd name="T75" fmla="*/ 304 h 511"/>
                  <a:gd name="T76" fmla="*/ 174 w 207"/>
                  <a:gd name="T77" fmla="*/ 261 h 511"/>
                  <a:gd name="T78" fmla="*/ 207 w 207"/>
                  <a:gd name="T79" fmla="*/ 239 h 511"/>
                  <a:gd name="T80" fmla="*/ 207 w 207"/>
                  <a:gd name="T81" fmla="*/ 217 h 511"/>
                  <a:gd name="T82" fmla="*/ 207 w 207"/>
                  <a:gd name="T83" fmla="*/ 196 h 511"/>
                  <a:gd name="T84" fmla="*/ 207 w 207"/>
                  <a:gd name="T85" fmla="*/ 130 h 511"/>
                  <a:gd name="T86" fmla="*/ 207 w 207"/>
                  <a:gd name="T87" fmla="*/ 119 h 511"/>
                  <a:gd name="T88" fmla="*/ 207 w 207"/>
                  <a:gd name="T89" fmla="*/ 87 h 511"/>
                  <a:gd name="T90" fmla="*/ 207 w 207"/>
                  <a:gd name="T91" fmla="*/ 32 h 5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7"/>
                  <a:gd name="T139" fmla="*/ 0 h 511"/>
                  <a:gd name="T140" fmla="*/ 207 w 207"/>
                  <a:gd name="T141" fmla="*/ 511 h 5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7" h="511">
                    <a:moveTo>
                      <a:pt x="207" y="32"/>
                    </a:moveTo>
                    <a:lnTo>
                      <a:pt x="163" y="32"/>
                    </a:lnTo>
                    <a:lnTo>
                      <a:pt x="131" y="11"/>
                    </a:lnTo>
                    <a:lnTo>
                      <a:pt x="120" y="0"/>
                    </a:lnTo>
                    <a:lnTo>
                      <a:pt x="109" y="11"/>
                    </a:lnTo>
                    <a:lnTo>
                      <a:pt x="109" y="43"/>
                    </a:lnTo>
                    <a:lnTo>
                      <a:pt x="109" y="87"/>
                    </a:lnTo>
                    <a:lnTo>
                      <a:pt x="87" y="109"/>
                    </a:lnTo>
                    <a:lnTo>
                      <a:pt x="76" y="119"/>
                    </a:lnTo>
                    <a:lnTo>
                      <a:pt x="44" y="141"/>
                    </a:lnTo>
                    <a:lnTo>
                      <a:pt x="33" y="152"/>
                    </a:lnTo>
                    <a:lnTo>
                      <a:pt x="44" y="163"/>
                    </a:lnTo>
                    <a:lnTo>
                      <a:pt x="76" y="196"/>
                    </a:lnTo>
                    <a:lnTo>
                      <a:pt x="76" y="228"/>
                    </a:lnTo>
                    <a:lnTo>
                      <a:pt x="76" y="261"/>
                    </a:lnTo>
                    <a:lnTo>
                      <a:pt x="44" y="293"/>
                    </a:lnTo>
                    <a:lnTo>
                      <a:pt x="11" y="261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33" y="337"/>
                    </a:lnTo>
                    <a:lnTo>
                      <a:pt x="11" y="380"/>
                    </a:lnTo>
                    <a:lnTo>
                      <a:pt x="0" y="391"/>
                    </a:lnTo>
                    <a:lnTo>
                      <a:pt x="0" y="413"/>
                    </a:lnTo>
                    <a:lnTo>
                      <a:pt x="0" y="424"/>
                    </a:lnTo>
                    <a:lnTo>
                      <a:pt x="22" y="446"/>
                    </a:lnTo>
                    <a:lnTo>
                      <a:pt x="11" y="489"/>
                    </a:lnTo>
                    <a:lnTo>
                      <a:pt x="44" y="500"/>
                    </a:lnTo>
                    <a:lnTo>
                      <a:pt x="87" y="511"/>
                    </a:lnTo>
                    <a:lnTo>
                      <a:pt x="120" y="500"/>
                    </a:lnTo>
                    <a:lnTo>
                      <a:pt x="142" y="489"/>
                    </a:lnTo>
                    <a:lnTo>
                      <a:pt x="163" y="467"/>
                    </a:lnTo>
                    <a:lnTo>
                      <a:pt x="196" y="446"/>
                    </a:lnTo>
                    <a:lnTo>
                      <a:pt x="174" y="413"/>
                    </a:lnTo>
                    <a:lnTo>
                      <a:pt x="174" y="380"/>
                    </a:lnTo>
                    <a:lnTo>
                      <a:pt x="174" y="337"/>
                    </a:lnTo>
                    <a:lnTo>
                      <a:pt x="174" y="304"/>
                    </a:lnTo>
                    <a:lnTo>
                      <a:pt x="174" y="261"/>
                    </a:lnTo>
                    <a:lnTo>
                      <a:pt x="207" y="239"/>
                    </a:lnTo>
                    <a:lnTo>
                      <a:pt x="207" y="217"/>
                    </a:lnTo>
                    <a:lnTo>
                      <a:pt x="207" y="196"/>
                    </a:lnTo>
                    <a:lnTo>
                      <a:pt x="207" y="130"/>
                    </a:lnTo>
                    <a:lnTo>
                      <a:pt x="207" y="119"/>
                    </a:lnTo>
                    <a:lnTo>
                      <a:pt x="207" y="87"/>
                    </a:lnTo>
                    <a:lnTo>
                      <a:pt x="20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" name="Freeform 403"/>
              <p:cNvSpPr>
                <a:spLocks/>
              </p:cNvSpPr>
              <p:nvPr/>
            </p:nvSpPr>
            <p:spPr bwMode="auto">
              <a:xfrm>
                <a:off x="3752" y="1572"/>
                <a:ext cx="207" cy="511"/>
              </a:xfrm>
              <a:custGeom>
                <a:avLst/>
                <a:gdLst>
                  <a:gd name="T0" fmla="*/ 207 w 207"/>
                  <a:gd name="T1" fmla="*/ 32 h 511"/>
                  <a:gd name="T2" fmla="*/ 163 w 207"/>
                  <a:gd name="T3" fmla="*/ 32 h 511"/>
                  <a:gd name="T4" fmla="*/ 131 w 207"/>
                  <a:gd name="T5" fmla="*/ 11 h 511"/>
                  <a:gd name="T6" fmla="*/ 120 w 207"/>
                  <a:gd name="T7" fmla="*/ 0 h 511"/>
                  <a:gd name="T8" fmla="*/ 109 w 207"/>
                  <a:gd name="T9" fmla="*/ 11 h 511"/>
                  <a:gd name="T10" fmla="*/ 109 w 207"/>
                  <a:gd name="T11" fmla="*/ 43 h 511"/>
                  <a:gd name="T12" fmla="*/ 109 w 207"/>
                  <a:gd name="T13" fmla="*/ 87 h 511"/>
                  <a:gd name="T14" fmla="*/ 87 w 207"/>
                  <a:gd name="T15" fmla="*/ 109 h 511"/>
                  <a:gd name="T16" fmla="*/ 76 w 207"/>
                  <a:gd name="T17" fmla="*/ 119 h 511"/>
                  <a:gd name="T18" fmla="*/ 44 w 207"/>
                  <a:gd name="T19" fmla="*/ 141 h 511"/>
                  <a:gd name="T20" fmla="*/ 33 w 207"/>
                  <a:gd name="T21" fmla="*/ 152 h 511"/>
                  <a:gd name="T22" fmla="*/ 44 w 207"/>
                  <a:gd name="T23" fmla="*/ 163 h 511"/>
                  <a:gd name="T24" fmla="*/ 76 w 207"/>
                  <a:gd name="T25" fmla="*/ 196 h 511"/>
                  <a:gd name="T26" fmla="*/ 76 w 207"/>
                  <a:gd name="T27" fmla="*/ 228 h 511"/>
                  <a:gd name="T28" fmla="*/ 76 w 207"/>
                  <a:gd name="T29" fmla="*/ 261 h 511"/>
                  <a:gd name="T30" fmla="*/ 44 w 207"/>
                  <a:gd name="T31" fmla="*/ 293 h 511"/>
                  <a:gd name="T32" fmla="*/ 11 w 207"/>
                  <a:gd name="T33" fmla="*/ 261 h 511"/>
                  <a:gd name="T34" fmla="*/ 0 w 207"/>
                  <a:gd name="T35" fmla="*/ 261 h 511"/>
                  <a:gd name="T36" fmla="*/ 0 w 207"/>
                  <a:gd name="T37" fmla="*/ 261 h 511"/>
                  <a:gd name="T38" fmla="*/ 0 w 207"/>
                  <a:gd name="T39" fmla="*/ 304 h 511"/>
                  <a:gd name="T40" fmla="*/ 0 w 207"/>
                  <a:gd name="T41" fmla="*/ 304 h 511"/>
                  <a:gd name="T42" fmla="*/ 33 w 207"/>
                  <a:gd name="T43" fmla="*/ 337 h 511"/>
                  <a:gd name="T44" fmla="*/ 11 w 207"/>
                  <a:gd name="T45" fmla="*/ 380 h 511"/>
                  <a:gd name="T46" fmla="*/ 0 w 207"/>
                  <a:gd name="T47" fmla="*/ 391 h 511"/>
                  <a:gd name="T48" fmla="*/ 0 w 207"/>
                  <a:gd name="T49" fmla="*/ 413 h 511"/>
                  <a:gd name="T50" fmla="*/ 0 w 207"/>
                  <a:gd name="T51" fmla="*/ 424 h 511"/>
                  <a:gd name="T52" fmla="*/ 22 w 207"/>
                  <a:gd name="T53" fmla="*/ 446 h 511"/>
                  <a:gd name="T54" fmla="*/ 11 w 207"/>
                  <a:gd name="T55" fmla="*/ 489 h 511"/>
                  <a:gd name="T56" fmla="*/ 44 w 207"/>
                  <a:gd name="T57" fmla="*/ 500 h 511"/>
                  <a:gd name="T58" fmla="*/ 87 w 207"/>
                  <a:gd name="T59" fmla="*/ 511 h 511"/>
                  <a:gd name="T60" fmla="*/ 120 w 207"/>
                  <a:gd name="T61" fmla="*/ 500 h 511"/>
                  <a:gd name="T62" fmla="*/ 142 w 207"/>
                  <a:gd name="T63" fmla="*/ 489 h 511"/>
                  <a:gd name="T64" fmla="*/ 163 w 207"/>
                  <a:gd name="T65" fmla="*/ 467 h 511"/>
                  <a:gd name="T66" fmla="*/ 196 w 207"/>
                  <a:gd name="T67" fmla="*/ 446 h 511"/>
                  <a:gd name="T68" fmla="*/ 174 w 207"/>
                  <a:gd name="T69" fmla="*/ 413 h 511"/>
                  <a:gd name="T70" fmla="*/ 174 w 207"/>
                  <a:gd name="T71" fmla="*/ 380 h 511"/>
                  <a:gd name="T72" fmla="*/ 174 w 207"/>
                  <a:gd name="T73" fmla="*/ 337 h 511"/>
                  <a:gd name="T74" fmla="*/ 174 w 207"/>
                  <a:gd name="T75" fmla="*/ 304 h 511"/>
                  <a:gd name="T76" fmla="*/ 174 w 207"/>
                  <a:gd name="T77" fmla="*/ 261 h 511"/>
                  <a:gd name="T78" fmla="*/ 207 w 207"/>
                  <a:gd name="T79" fmla="*/ 239 h 5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511"/>
                  <a:gd name="T122" fmla="*/ 207 w 207"/>
                  <a:gd name="T123" fmla="*/ 511 h 5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511">
                    <a:moveTo>
                      <a:pt x="207" y="32"/>
                    </a:moveTo>
                    <a:lnTo>
                      <a:pt x="163" y="32"/>
                    </a:lnTo>
                    <a:lnTo>
                      <a:pt x="131" y="11"/>
                    </a:lnTo>
                    <a:lnTo>
                      <a:pt x="120" y="0"/>
                    </a:lnTo>
                    <a:lnTo>
                      <a:pt x="109" y="11"/>
                    </a:lnTo>
                    <a:lnTo>
                      <a:pt x="109" y="43"/>
                    </a:lnTo>
                    <a:lnTo>
                      <a:pt x="109" y="87"/>
                    </a:lnTo>
                    <a:lnTo>
                      <a:pt x="87" y="109"/>
                    </a:lnTo>
                    <a:lnTo>
                      <a:pt x="76" y="119"/>
                    </a:lnTo>
                    <a:lnTo>
                      <a:pt x="44" y="141"/>
                    </a:lnTo>
                    <a:lnTo>
                      <a:pt x="33" y="152"/>
                    </a:lnTo>
                    <a:lnTo>
                      <a:pt x="44" y="163"/>
                    </a:lnTo>
                    <a:lnTo>
                      <a:pt x="76" y="196"/>
                    </a:lnTo>
                    <a:lnTo>
                      <a:pt x="76" y="228"/>
                    </a:lnTo>
                    <a:lnTo>
                      <a:pt x="76" y="261"/>
                    </a:lnTo>
                    <a:lnTo>
                      <a:pt x="44" y="293"/>
                    </a:lnTo>
                    <a:lnTo>
                      <a:pt x="11" y="261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33" y="337"/>
                    </a:lnTo>
                    <a:lnTo>
                      <a:pt x="11" y="380"/>
                    </a:lnTo>
                    <a:lnTo>
                      <a:pt x="0" y="391"/>
                    </a:lnTo>
                    <a:lnTo>
                      <a:pt x="0" y="413"/>
                    </a:lnTo>
                    <a:lnTo>
                      <a:pt x="0" y="424"/>
                    </a:lnTo>
                    <a:lnTo>
                      <a:pt x="22" y="446"/>
                    </a:lnTo>
                    <a:lnTo>
                      <a:pt x="11" y="489"/>
                    </a:lnTo>
                    <a:lnTo>
                      <a:pt x="44" y="500"/>
                    </a:lnTo>
                    <a:lnTo>
                      <a:pt x="87" y="511"/>
                    </a:lnTo>
                    <a:lnTo>
                      <a:pt x="120" y="500"/>
                    </a:lnTo>
                    <a:lnTo>
                      <a:pt x="142" y="489"/>
                    </a:lnTo>
                    <a:lnTo>
                      <a:pt x="163" y="467"/>
                    </a:lnTo>
                    <a:lnTo>
                      <a:pt x="196" y="446"/>
                    </a:lnTo>
                    <a:lnTo>
                      <a:pt x="174" y="413"/>
                    </a:lnTo>
                    <a:lnTo>
                      <a:pt x="174" y="380"/>
                    </a:lnTo>
                    <a:lnTo>
                      <a:pt x="174" y="337"/>
                    </a:lnTo>
                    <a:lnTo>
                      <a:pt x="174" y="304"/>
                    </a:lnTo>
                    <a:lnTo>
                      <a:pt x="174" y="261"/>
                    </a:lnTo>
                    <a:lnTo>
                      <a:pt x="207" y="2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" name="Freeform 404"/>
              <p:cNvSpPr>
                <a:spLocks/>
              </p:cNvSpPr>
              <p:nvPr/>
            </p:nvSpPr>
            <p:spPr bwMode="auto">
              <a:xfrm>
                <a:off x="1436" y="1637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22 w 76"/>
                  <a:gd name="T3" fmla="*/ 457 h 479"/>
                  <a:gd name="T4" fmla="*/ 33 w 76"/>
                  <a:gd name="T5" fmla="*/ 424 h 479"/>
                  <a:gd name="T6" fmla="*/ 33 w 76"/>
                  <a:gd name="T7" fmla="*/ 381 h 479"/>
                  <a:gd name="T8" fmla="*/ 43 w 76"/>
                  <a:gd name="T9" fmla="*/ 381 h 479"/>
                  <a:gd name="T10" fmla="*/ 43 w 76"/>
                  <a:gd name="T11" fmla="*/ 348 h 479"/>
                  <a:gd name="T12" fmla="*/ 33 w 76"/>
                  <a:gd name="T13" fmla="*/ 326 h 479"/>
                  <a:gd name="T14" fmla="*/ 33 w 76"/>
                  <a:gd name="T15" fmla="*/ 315 h 479"/>
                  <a:gd name="T16" fmla="*/ 33 w 76"/>
                  <a:gd name="T17" fmla="*/ 305 h 479"/>
                  <a:gd name="T18" fmla="*/ 54 w 76"/>
                  <a:gd name="T19" fmla="*/ 272 h 479"/>
                  <a:gd name="T20" fmla="*/ 33 w 76"/>
                  <a:gd name="T21" fmla="*/ 250 h 479"/>
                  <a:gd name="T22" fmla="*/ 33 w 76"/>
                  <a:gd name="T23" fmla="*/ 239 h 479"/>
                  <a:gd name="T24" fmla="*/ 33 w 76"/>
                  <a:gd name="T25" fmla="*/ 196 h 479"/>
                  <a:gd name="T26" fmla="*/ 33 w 76"/>
                  <a:gd name="T27" fmla="*/ 163 h 479"/>
                  <a:gd name="T28" fmla="*/ 33 w 76"/>
                  <a:gd name="T29" fmla="*/ 131 h 479"/>
                  <a:gd name="T30" fmla="*/ 33 w 76"/>
                  <a:gd name="T31" fmla="*/ 87 h 479"/>
                  <a:gd name="T32" fmla="*/ 33 w 76"/>
                  <a:gd name="T33" fmla="*/ 54 h 479"/>
                  <a:gd name="T34" fmla="*/ 33 w 76"/>
                  <a:gd name="T35" fmla="*/ 33 h 479"/>
                  <a:gd name="T36" fmla="*/ 76 w 76"/>
                  <a:gd name="T37" fmla="*/ 22 h 479"/>
                  <a:gd name="T38" fmla="*/ 33 w 76"/>
                  <a:gd name="T39" fmla="*/ 11 h 479"/>
                  <a:gd name="T40" fmla="*/ 0 w 76"/>
                  <a:gd name="T41" fmla="*/ 0 h 479"/>
                  <a:gd name="T42" fmla="*/ 0 w 76"/>
                  <a:gd name="T43" fmla="*/ 54 h 479"/>
                  <a:gd name="T44" fmla="*/ 0 w 76"/>
                  <a:gd name="T45" fmla="*/ 87 h 479"/>
                  <a:gd name="T46" fmla="*/ 0 w 76"/>
                  <a:gd name="T47" fmla="*/ 131 h 479"/>
                  <a:gd name="T48" fmla="*/ 0 w 76"/>
                  <a:gd name="T49" fmla="*/ 163 h 479"/>
                  <a:gd name="T50" fmla="*/ 0 w 76"/>
                  <a:gd name="T51" fmla="*/ 196 h 479"/>
                  <a:gd name="T52" fmla="*/ 0 w 76"/>
                  <a:gd name="T53" fmla="*/ 239 h 479"/>
                  <a:gd name="T54" fmla="*/ 0 w 76"/>
                  <a:gd name="T55" fmla="*/ 272 h 479"/>
                  <a:gd name="T56" fmla="*/ 0 w 76"/>
                  <a:gd name="T57" fmla="*/ 315 h 479"/>
                  <a:gd name="T58" fmla="*/ 0 w 76"/>
                  <a:gd name="T59" fmla="*/ 348 h 479"/>
                  <a:gd name="T60" fmla="*/ 0 w 76"/>
                  <a:gd name="T61" fmla="*/ 381 h 479"/>
                  <a:gd name="T62" fmla="*/ 0 w 76"/>
                  <a:gd name="T63" fmla="*/ 424 h 479"/>
                  <a:gd name="T64" fmla="*/ 0 w 76"/>
                  <a:gd name="T65" fmla="*/ 457 h 479"/>
                  <a:gd name="T66" fmla="*/ 0 w 76"/>
                  <a:gd name="T67" fmla="*/ 479 h 4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479"/>
                  <a:gd name="T104" fmla="*/ 76 w 76"/>
                  <a:gd name="T105" fmla="*/ 479 h 4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33" y="424"/>
                    </a:lnTo>
                    <a:lnTo>
                      <a:pt x="33" y="381"/>
                    </a:lnTo>
                    <a:lnTo>
                      <a:pt x="43" y="381"/>
                    </a:lnTo>
                    <a:lnTo>
                      <a:pt x="43" y="348"/>
                    </a:lnTo>
                    <a:lnTo>
                      <a:pt x="33" y="326"/>
                    </a:lnTo>
                    <a:lnTo>
                      <a:pt x="33" y="315"/>
                    </a:lnTo>
                    <a:lnTo>
                      <a:pt x="33" y="305"/>
                    </a:lnTo>
                    <a:lnTo>
                      <a:pt x="54" y="272"/>
                    </a:lnTo>
                    <a:lnTo>
                      <a:pt x="33" y="250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33"/>
                    </a:lnTo>
                    <a:lnTo>
                      <a:pt x="76" y="22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" name="Freeform 405"/>
              <p:cNvSpPr>
                <a:spLocks/>
              </p:cNvSpPr>
              <p:nvPr/>
            </p:nvSpPr>
            <p:spPr bwMode="auto">
              <a:xfrm>
                <a:off x="1436" y="1637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22 w 76"/>
                  <a:gd name="T3" fmla="*/ 457 h 479"/>
                  <a:gd name="T4" fmla="*/ 33 w 76"/>
                  <a:gd name="T5" fmla="*/ 424 h 479"/>
                  <a:gd name="T6" fmla="*/ 33 w 76"/>
                  <a:gd name="T7" fmla="*/ 381 h 479"/>
                  <a:gd name="T8" fmla="*/ 43 w 76"/>
                  <a:gd name="T9" fmla="*/ 381 h 479"/>
                  <a:gd name="T10" fmla="*/ 43 w 76"/>
                  <a:gd name="T11" fmla="*/ 348 h 479"/>
                  <a:gd name="T12" fmla="*/ 33 w 76"/>
                  <a:gd name="T13" fmla="*/ 326 h 479"/>
                  <a:gd name="T14" fmla="*/ 33 w 76"/>
                  <a:gd name="T15" fmla="*/ 315 h 479"/>
                  <a:gd name="T16" fmla="*/ 33 w 76"/>
                  <a:gd name="T17" fmla="*/ 305 h 479"/>
                  <a:gd name="T18" fmla="*/ 54 w 76"/>
                  <a:gd name="T19" fmla="*/ 272 h 479"/>
                  <a:gd name="T20" fmla="*/ 33 w 76"/>
                  <a:gd name="T21" fmla="*/ 250 h 479"/>
                  <a:gd name="T22" fmla="*/ 33 w 76"/>
                  <a:gd name="T23" fmla="*/ 239 h 479"/>
                  <a:gd name="T24" fmla="*/ 33 w 76"/>
                  <a:gd name="T25" fmla="*/ 196 h 479"/>
                  <a:gd name="T26" fmla="*/ 33 w 76"/>
                  <a:gd name="T27" fmla="*/ 163 h 479"/>
                  <a:gd name="T28" fmla="*/ 33 w 76"/>
                  <a:gd name="T29" fmla="*/ 131 h 479"/>
                  <a:gd name="T30" fmla="*/ 33 w 76"/>
                  <a:gd name="T31" fmla="*/ 87 h 479"/>
                  <a:gd name="T32" fmla="*/ 33 w 76"/>
                  <a:gd name="T33" fmla="*/ 54 h 479"/>
                  <a:gd name="T34" fmla="*/ 33 w 76"/>
                  <a:gd name="T35" fmla="*/ 33 h 479"/>
                  <a:gd name="T36" fmla="*/ 76 w 76"/>
                  <a:gd name="T37" fmla="*/ 22 h 479"/>
                  <a:gd name="T38" fmla="*/ 33 w 76"/>
                  <a:gd name="T39" fmla="*/ 11 h 479"/>
                  <a:gd name="T40" fmla="*/ 0 w 76"/>
                  <a:gd name="T41" fmla="*/ 0 h 4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479"/>
                  <a:gd name="T65" fmla="*/ 76 w 76"/>
                  <a:gd name="T66" fmla="*/ 479 h 4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33" y="424"/>
                    </a:lnTo>
                    <a:lnTo>
                      <a:pt x="33" y="381"/>
                    </a:lnTo>
                    <a:lnTo>
                      <a:pt x="43" y="381"/>
                    </a:lnTo>
                    <a:lnTo>
                      <a:pt x="43" y="348"/>
                    </a:lnTo>
                    <a:lnTo>
                      <a:pt x="33" y="326"/>
                    </a:lnTo>
                    <a:lnTo>
                      <a:pt x="33" y="315"/>
                    </a:lnTo>
                    <a:lnTo>
                      <a:pt x="33" y="305"/>
                    </a:lnTo>
                    <a:lnTo>
                      <a:pt x="54" y="272"/>
                    </a:lnTo>
                    <a:lnTo>
                      <a:pt x="33" y="250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33"/>
                    </a:lnTo>
                    <a:lnTo>
                      <a:pt x="76" y="22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8" name="Freeform 406"/>
              <p:cNvSpPr>
                <a:spLocks/>
              </p:cNvSpPr>
              <p:nvPr/>
            </p:nvSpPr>
            <p:spPr bwMode="auto">
              <a:xfrm>
                <a:off x="1436" y="1050"/>
                <a:ext cx="163" cy="250"/>
              </a:xfrm>
              <a:custGeom>
                <a:avLst/>
                <a:gdLst>
                  <a:gd name="T0" fmla="*/ 0 w 163"/>
                  <a:gd name="T1" fmla="*/ 250 h 250"/>
                  <a:gd name="T2" fmla="*/ 33 w 163"/>
                  <a:gd name="T3" fmla="*/ 239 h 250"/>
                  <a:gd name="T4" fmla="*/ 33 w 163"/>
                  <a:gd name="T5" fmla="*/ 206 h 250"/>
                  <a:gd name="T6" fmla="*/ 33 w 163"/>
                  <a:gd name="T7" fmla="*/ 163 h 250"/>
                  <a:gd name="T8" fmla="*/ 33 w 163"/>
                  <a:gd name="T9" fmla="*/ 130 h 250"/>
                  <a:gd name="T10" fmla="*/ 33 w 163"/>
                  <a:gd name="T11" fmla="*/ 87 h 250"/>
                  <a:gd name="T12" fmla="*/ 33 w 163"/>
                  <a:gd name="T13" fmla="*/ 65 h 250"/>
                  <a:gd name="T14" fmla="*/ 54 w 163"/>
                  <a:gd name="T15" fmla="*/ 87 h 250"/>
                  <a:gd name="T16" fmla="*/ 76 w 163"/>
                  <a:gd name="T17" fmla="*/ 130 h 250"/>
                  <a:gd name="T18" fmla="*/ 87 w 163"/>
                  <a:gd name="T19" fmla="*/ 87 h 250"/>
                  <a:gd name="T20" fmla="*/ 120 w 163"/>
                  <a:gd name="T21" fmla="*/ 76 h 250"/>
                  <a:gd name="T22" fmla="*/ 120 w 163"/>
                  <a:gd name="T23" fmla="*/ 54 h 250"/>
                  <a:gd name="T24" fmla="*/ 152 w 163"/>
                  <a:gd name="T25" fmla="*/ 32 h 250"/>
                  <a:gd name="T26" fmla="*/ 163 w 163"/>
                  <a:gd name="T27" fmla="*/ 21 h 250"/>
                  <a:gd name="T28" fmla="*/ 152 w 163"/>
                  <a:gd name="T29" fmla="*/ 11 h 250"/>
                  <a:gd name="T30" fmla="*/ 120 w 163"/>
                  <a:gd name="T31" fmla="*/ 11 h 250"/>
                  <a:gd name="T32" fmla="*/ 76 w 163"/>
                  <a:gd name="T33" fmla="*/ 21 h 250"/>
                  <a:gd name="T34" fmla="*/ 33 w 163"/>
                  <a:gd name="T35" fmla="*/ 21 h 250"/>
                  <a:gd name="T36" fmla="*/ 0 w 163"/>
                  <a:gd name="T37" fmla="*/ 0 h 250"/>
                  <a:gd name="T38" fmla="*/ 0 w 163"/>
                  <a:gd name="T39" fmla="*/ 54 h 250"/>
                  <a:gd name="T40" fmla="*/ 0 w 163"/>
                  <a:gd name="T41" fmla="*/ 87 h 250"/>
                  <a:gd name="T42" fmla="*/ 0 w 163"/>
                  <a:gd name="T43" fmla="*/ 130 h 250"/>
                  <a:gd name="T44" fmla="*/ 0 w 163"/>
                  <a:gd name="T45" fmla="*/ 163 h 250"/>
                  <a:gd name="T46" fmla="*/ 0 w 163"/>
                  <a:gd name="T47" fmla="*/ 206 h 250"/>
                  <a:gd name="T48" fmla="*/ 0 w 163"/>
                  <a:gd name="T49" fmla="*/ 239 h 250"/>
                  <a:gd name="T50" fmla="*/ 0 w 163"/>
                  <a:gd name="T51" fmla="*/ 250 h 2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250"/>
                  <a:gd name="T80" fmla="*/ 163 w 163"/>
                  <a:gd name="T81" fmla="*/ 250 h 2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65"/>
                    </a:lnTo>
                    <a:lnTo>
                      <a:pt x="54" y="87"/>
                    </a:lnTo>
                    <a:lnTo>
                      <a:pt x="76" y="130"/>
                    </a:lnTo>
                    <a:lnTo>
                      <a:pt x="87" y="87"/>
                    </a:lnTo>
                    <a:lnTo>
                      <a:pt x="120" y="76"/>
                    </a:lnTo>
                    <a:lnTo>
                      <a:pt x="120" y="54"/>
                    </a:lnTo>
                    <a:lnTo>
                      <a:pt x="152" y="32"/>
                    </a:lnTo>
                    <a:lnTo>
                      <a:pt x="163" y="21"/>
                    </a:lnTo>
                    <a:lnTo>
                      <a:pt x="152" y="11"/>
                    </a:lnTo>
                    <a:lnTo>
                      <a:pt x="120" y="11"/>
                    </a:lnTo>
                    <a:lnTo>
                      <a:pt x="76" y="21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" name="Freeform 407"/>
              <p:cNvSpPr>
                <a:spLocks/>
              </p:cNvSpPr>
              <p:nvPr/>
            </p:nvSpPr>
            <p:spPr bwMode="auto">
              <a:xfrm>
                <a:off x="1436" y="1050"/>
                <a:ext cx="163" cy="250"/>
              </a:xfrm>
              <a:custGeom>
                <a:avLst/>
                <a:gdLst>
                  <a:gd name="T0" fmla="*/ 0 w 163"/>
                  <a:gd name="T1" fmla="*/ 250 h 250"/>
                  <a:gd name="T2" fmla="*/ 33 w 163"/>
                  <a:gd name="T3" fmla="*/ 239 h 250"/>
                  <a:gd name="T4" fmla="*/ 33 w 163"/>
                  <a:gd name="T5" fmla="*/ 206 h 250"/>
                  <a:gd name="T6" fmla="*/ 33 w 163"/>
                  <a:gd name="T7" fmla="*/ 163 h 250"/>
                  <a:gd name="T8" fmla="*/ 33 w 163"/>
                  <a:gd name="T9" fmla="*/ 130 h 250"/>
                  <a:gd name="T10" fmla="*/ 33 w 163"/>
                  <a:gd name="T11" fmla="*/ 87 h 250"/>
                  <a:gd name="T12" fmla="*/ 33 w 163"/>
                  <a:gd name="T13" fmla="*/ 65 h 250"/>
                  <a:gd name="T14" fmla="*/ 54 w 163"/>
                  <a:gd name="T15" fmla="*/ 87 h 250"/>
                  <a:gd name="T16" fmla="*/ 76 w 163"/>
                  <a:gd name="T17" fmla="*/ 130 h 250"/>
                  <a:gd name="T18" fmla="*/ 87 w 163"/>
                  <a:gd name="T19" fmla="*/ 87 h 250"/>
                  <a:gd name="T20" fmla="*/ 120 w 163"/>
                  <a:gd name="T21" fmla="*/ 76 h 250"/>
                  <a:gd name="T22" fmla="*/ 120 w 163"/>
                  <a:gd name="T23" fmla="*/ 54 h 250"/>
                  <a:gd name="T24" fmla="*/ 152 w 163"/>
                  <a:gd name="T25" fmla="*/ 32 h 250"/>
                  <a:gd name="T26" fmla="*/ 163 w 163"/>
                  <a:gd name="T27" fmla="*/ 21 h 250"/>
                  <a:gd name="T28" fmla="*/ 152 w 163"/>
                  <a:gd name="T29" fmla="*/ 11 h 250"/>
                  <a:gd name="T30" fmla="*/ 120 w 163"/>
                  <a:gd name="T31" fmla="*/ 11 h 250"/>
                  <a:gd name="T32" fmla="*/ 76 w 163"/>
                  <a:gd name="T33" fmla="*/ 21 h 250"/>
                  <a:gd name="T34" fmla="*/ 33 w 163"/>
                  <a:gd name="T35" fmla="*/ 21 h 250"/>
                  <a:gd name="T36" fmla="*/ 0 w 163"/>
                  <a:gd name="T37" fmla="*/ 0 h 2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3"/>
                  <a:gd name="T58" fmla="*/ 0 h 250"/>
                  <a:gd name="T59" fmla="*/ 163 w 163"/>
                  <a:gd name="T60" fmla="*/ 250 h 2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65"/>
                    </a:lnTo>
                    <a:lnTo>
                      <a:pt x="54" y="87"/>
                    </a:lnTo>
                    <a:lnTo>
                      <a:pt x="76" y="130"/>
                    </a:lnTo>
                    <a:lnTo>
                      <a:pt x="87" y="87"/>
                    </a:lnTo>
                    <a:lnTo>
                      <a:pt x="120" y="76"/>
                    </a:lnTo>
                    <a:lnTo>
                      <a:pt x="120" y="54"/>
                    </a:lnTo>
                    <a:lnTo>
                      <a:pt x="152" y="32"/>
                    </a:lnTo>
                    <a:lnTo>
                      <a:pt x="163" y="21"/>
                    </a:lnTo>
                    <a:lnTo>
                      <a:pt x="152" y="11"/>
                    </a:lnTo>
                    <a:lnTo>
                      <a:pt x="120" y="11"/>
                    </a:lnTo>
                    <a:lnTo>
                      <a:pt x="76" y="21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" name="Freeform 408"/>
              <p:cNvSpPr>
                <a:spLocks/>
              </p:cNvSpPr>
              <p:nvPr/>
            </p:nvSpPr>
            <p:spPr bwMode="auto">
              <a:xfrm>
                <a:off x="3774" y="2137"/>
                <a:ext cx="185" cy="153"/>
              </a:xfrm>
              <a:custGeom>
                <a:avLst/>
                <a:gdLst>
                  <a:gd name="T0" fmla="*/ 185 w 185"/>
                  <a:gd name="T1" fmla="*/ 87 h 153"/>
                  <a:gd name="T2" fmla="*/ 152 w 185"/>
                  <a:gd name="T3" fmla="*/ 66 h 153"/>
                  <a:gd name="T4" fmla="*/ 163 w 185"/>
                  <a:gd name="T5" fmla="*/ 33 h 153"/>
                  <a:gd name="T6" fmla="*/ 141 w 185"/>
                  <a:gd name="T7" fmla="*/ 11 h 153"/>
                  <a:gd name="T8" fmla="*/ 98 w 185"/>
                  <a:gd name="T9" fmla="*/ 11 h 153"/>
                  <a:gd name="T10" fmla="*/ 65 w 185"/>
                  <a:gd name="T11" fmla="*/ 0 h 153"/>
                  <a:gd name="T12" fmla="*/ 22 w 185"/>
                  <a:gd name="T13" fmla="*/ 0 h 153"/>
                  <a:gd name="T14" fmla="*/ 0 w 185"/>
                  <a:gd name="T15" fmla="*/ 33 h 153"/>
                  <a:gd name="T16" fmla="*/ 22 w 185"/>
                  <a:gd name="T17" fmla="*/ 66 h 153"/>
                  <a:gd name="T18" fmla="*/ 22 w 185"/>
                  <a:gd name="T19" fmla="*/ 66 h 153"/>
                  <a:gd name="T20" fmla="*/ 65 w 185"/>
                  <a:gd name="T21" fmla="*/ 98 h 153"/>
                  <a:gd name="T22" fmla="*/ 76 w 185"/>
                  <a:gd name="T23" fmla="*/ 98 h 153"/>
                  <a:gd name="T24" fmla="*/ 98 w 185"/>
                  <a:gd name="T25" fmla="*/ 120 h 153"/>
                  <a:gd name="T26" fmla="*/ 141 w 185"/>
                  <a:gd name="T27" fmla="*/ 142 h 153"/>
                  <a:gd name="T28" fmla="*/ 141 w 185"/>
                  <a:gd name="T29" fmla="*/ 142 h 153"/>
                  <a:gd name="T30" fmla="*/ 185 w 185"/>
                  <a:gd name="T31" fmla="*/ 153 h 153"/>
                  <a:gd name="T32" fmla="*/ 185 w 185"/>
                  <a:gd name="T33" fmla="*/ 142 h 153"/>
                  <a:gd name="T34" fmla="*/ 185 w 185"/>
                  <a:gd name="T35" fmla="*/ 87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"/>
                  <a:gd name="T55" fmla="*/ 0 h 153"/>
                  <a:gd name="T56" fmla="*/ 185 w 185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" h="153">
                    <a:moveTo>
                      <a:pt x="185" y="87"/>
                    </a:moveTo>
                    <a:lnTo>
                      <a:pt x="152" y="66"/>
                    </a:lnTo>
                    <a:lnTo>
                      <a:pt x="163" y="33"/>
                    </a:lnTo>
                    <a:lnTo>
                      <a:pt x="141" y="11"/>
                    </a:lnTo>
                    <a:lnTo>
                      <a:pt x="98" y="11"/>
                    </a:ln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66"/>
                    </a:lnTo>
                    <a:lnTo>
                      <a:pt x="65" y="98"/>
                    </a:lnTo>
                    <a:lnTo>
                      <a:pt x="76" y="98"/>
                    </a:lnTo>
                    <a:lnTo>
                      <a:pt x="98" y="120"/>
                    </a:lnTo>
                    <a:lnTo>
                      <a:pt x="141" y="142"/>
                    </a:lnTo>
                    <a:lnTo>
                      <a:pt x="185" y="153"/>
                    </a:lnTo>
                    <a:lnTo>
                      <a:pt x="185" y="142"/>
                    </a:lnTo>
                    <a:lnTo>
                      <a:pt x="1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" name="Freeform 409"/>
              <p:cNvSpPr>
                <a:spLocks/>
              </p:cNvSpPr>
              <p:nvPr/>
            </p:nvSpPr>
            <p:spPr bwMode="auto">
              <a:xfrm>
                <a:off x="3774" y="2137"/>
                <a:ext cx="185" cy="153"/>
              </a:xfrm>
              <a:custGeom>
                <a:avLst/>
                <a:gdLst>
                  <a:gd name="T0" fmla="*/ 185 w 185"/>
                  <a:gd name="T1" fmla="*/ 87 h 153"/>
                  <a:gd name="T2" fmla="*/ 152 w 185"/>
                  <a:gd name="T3" fmla="*/ 66 h 153"/>
                  <a:gd name="T4" fmla="*/ 163 w 185"/>
                  <a:gd name="T5" fmla="*/ 33 h 153"/>
                  <a:gd name="T6" fmla="*/ 141 w 185"/>
                  <a:gd name="T7" fmla="*/ 11 h 153"/>
                  <a:gd name="T8" fmla="*/ 98 w 185"/>
                  <a:gd name="T9" fmla="*/ 11 h 153"/>
                  <a:gd name="T10" fmla="*/ 65 w 185"/>
                  <a:gd name="T11" fmla="*/ 0 h 153"/>
                  <a:gd name="T12" fmla="*/ 22 w 185"/>
                  <a:gd name="T13" fmla="*/ 0 h 153"/>
                  <a:gd name="T14" fmla="*/ 0 w 185"/>
                  <a:gd name="T15" fmla="*/ 33 h 153"/>
                  <a:gd name="T16" fmla="*/ 22 w 185"/>
                  <a:gd name="T17" fmla="*/ 66 h 153"/>
                  <a:gd name="T18" fmla="*/ 22 w 185"/>
                  <a:gd name="T19" fmla="*/ 66 h 153"/>
                  <a:gd name="T20" fmla="*/ 65 w 185"/>
                  <a:gd name="T21" fmla="*/ 98 h 153"/>
                  <a:gd name="T22" fmla="*/ 76 w 185"/>
                  <a:gd name="T23" fmla="*/ 98 h 153"/>
                  <a:gd name="T24" fmla="*/ 98 w 185"/>
                  <a:gd name="T25" fmla="*/ 120 h 153"/>
                  <a:gd name="T26" fmla="*/ 141 w 185"/>
                  <a:gd name="T27" fmla="*/ 142 h 153"/>
                  <a:gd name="T28" fmla="*/ 141 w 185"/>
                  <a:gd name="T29" fmla="*/ 142 h 153"/>
                  <a:gd name="T30" fmla="*/ 185 w 185"/>
                  <a:gd name="T31" fmla="*/ 153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5"/>
                  <a:gd name="T49" fmla="*/ 0 h 153"/>
                  <a:gd name="T50" fmla="*/ 185 w 185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5" h="153">
                    <a:moveTo>
                      <a:pt x="185" y="87"/>
                    </a:moveTo>
                    <a:lnTo>
                      <a:pt x="152" y="66"/>
                    </a:lnTo>
                    <a:lnTo>
                      <a:pt x="163" y="33"/>
                    </a:lnTo>
                    <a:lnTo>
                      <a:pt x="141" y="11"/>
                    </a:lnTo>
                    <a:lnTo>
                      <a:pt x="98" y="11"/>
                    </a:ln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66"/>
                    </a:lnTo>
                    <a:lnTo>
                      <a:pt x="65" y="98"/>
                    </a:lnTo>
                    <a:lnTo>
                      <a:pt x="76" y="98"/>
                    </a:lnTo>
                    <a:lnTo>
                      <a:pt x="98" y="120"/>
                    </a:lnTo>
                    <a:lnTo>
                      <a:pt x="141" y="142"/>
                    </a:lnTo>
                    <a:lnTo>
                      <a:pt x="185" y="15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" name="Freeform 410"/>
              <p:cNvSpPr>
                <a:spLocks/>
              </p:cNvSpPr>
              <p:nvPr/>
            </p:nvSpPr>
            <p:spPr bwMode="auto">
              <a:xfrm>
                <a:off x="1436" y="1637"/>
                <a:ext cx="33" cy="479"/>
              </a:xfrm>
              <a:custGeom>
                <a:avLst/>
                <a:gdLst>
                  <a:gd name="T0" fmla="*/ 0 w 33"/>
                  <a:gd name="T1" fmla="*/ 479 h 479"/>
                  <a:gd name="T2" fmla="*/ 22 w 33"/>
                  <a:gd name="T3" fmla="*/ 457 h 479"/>
                  <a:gd name="T4" fmla="*/ 22 w 33"/>
                  <a:gd name="T5" fmla="*/ 424 h 479"/>
                  <a:gd name="T6" fmla="*/ 33 w 33"/>
                  <a:gd name="T7" fmla="*/ 381 h 479"/>
                  <a:gd name="T8" fmla="*/ 33 w 33"/>
                  <a:gd name="T9" fmla="*/ 348 h 479"/>
                  <a:gd name="T10" fmla="*/ 33 w 33"/>
                  <a:gd name="T11" fmla="*/ 315 h 479"/>
                  <a:gd name="T12" fmla="*/ 33 w 33"/>
                  <a:gd name="T13" fmla="*/ 272 h 479"/>
                  <a:gd name="T14" fmla="*/ 33 w 33"/>
                  <a:gd name="T15" fmla="*/ 272 h 479"/>
                  <a:gd name="T16" fmla="*/ 33 w 33"/>
                  <a:gd name="T17" fmla="*/ 272 h 479"/>
                  <a:gd name="T18" fmla="*/ 33 w 33"/>
                  <a:gd name="T19" fmla="*/ 239 h 479"/>
                  <a:gd name="T20" fmla="*/ 33 w 33"/>
                  <a:gd name="T21" fmla="*/ 196 h 479"/>
                  <a:gd name="T22" fmla="*/ 22 w 33"/>
                  <a:gd name="T23" fmla="*/ 163 h 479"/>
                  <a:gd name="T24" fmla="*/ 33 w 33"/>
                  <a:gd name="T25" fmla="*/ 131 h 479"/>
                  <a:gd name="T26" fmla="*/ 33 w 33"/>
                  <a:gd name="T27" fmla="*/ 87 h 479"/>
                  <a:gd name="T28" fmla="*/ 33 w 33"/>
                  <a:gd name="T29" fmla="*/ 54 h 479"/>
                  <a:gd name="T30" fmla="*/ 33 w 33"/>
                  <a:gd name="T31" fmla="*/ 22 h 479"/>
                  <a:gd name="T32" fmla="*/ 0 w 33"/>
                  <a:gd name="T33" fmla="*/ 0 h 479"/>
                  <a:gd name="T34" fmla="*/ 0 w 33"/>
                  <a:gd name="T35" fmla="*/ 54 h 479"/>
                  <a:gd name="T36" fmla="*/ 0 w 33"/>
                  <a:gd name="T37" fmla="*/ 87 h 479"/>
                  <a:gd name="T38" fmla="*/ 0 w 33"/>
                  <a:gd name="T39" fmla="*/ 131 h 479"/>
                  <a:gd name="T40" fmla="*/ 0 w 33"/>
                  <a:gd name="T41" fmla="*/ 163 h 479"/>
                  <a:gd name="T42" fmla="*/ 0 w 33"/>
                  <a:gd name="T43" fmla="*/ 196 h 479"/>
                  <a:gd name="T44" fmla="*/ 0 w 33"/>
                  <a:gd name="T45" fmla="*/ 239 h 479"/>
                  <a:gd name="T46" fmla="*/ 0 w 33"/>
                  <a:gd name="T47" fmla="*/ 272 h 479"/>
                  <a:gd name="T48" fmla="*/ 0 w 33"/>
                  <a:gd name="T49" fmla="*/ 315 h 479"/>
                  <a:gd name="T50" fmla="*/ 0 w 33"/>
                  <a:gd name="T51" fmla="*/ 348 h 479"/>
                  <a:gd name="T52" fmla="*/ 0 w 33"/>
                  <a:gd name="T53" fmla="*/ 381 h 479"/>
                  <a:gd name="T54" fmla="*/ 0 w 33"/>
                  <a:gd name="T55" fmla="*/ 424 h 479"/>
                  <a:gd name="T56" fmla="*/ 0 w 33"/>
                  <a:gd name="T57" fmla="*/ 457 h 479"/>
                  <a:gd name="T58" fmla="*/ 0 w 33"/>
                  <a:gd name="T59" fmla="*/ 479 h 4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479"/>
                  <a:gd name="T92" fmla="*/ 33 w 33"/>
                  <a:gd name="T93" fmla="*/ 479 h 4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22" y="424"/>
                    </a:lnTo>
                    <a:lnTo>
                      <a:pt x="33" y="381"/>
                    </a:lnTo>
                    <a:lnTo>
                      <a:pt x="33" y="348"/>
                    </a:lnTo>
                    <a:lnTo>
                      <a:pt x="33" y="315"/>
                    </a:lnTo>
                    <a:lnTo>
                      <a:pt x="33" y="272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2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" name="Freeform 411"/>
              <p:cNvSpPr>
                <a:spLocks/>
              </p:cNvSpPr>
              <p:nvPr/>
            </p:nvSpPr>
            <p:spPr bwMode="auto">
              <a:xfrm>
                <a:off x="1436" y="1637"/>
                <a:ext cx="33" cy="479"/>
              </a:xfrm>
              <a:custGeom>
                <a:avLst/>
                <a:gdLst>
                  <a:gd name="T0" fmla="*/ 0 w 33"/>
                  <a:gd name="T1" fmla="*/ 479 h 479"/>
                  <a:gd name="T2" fmla="*/ 22 w 33"/>
                  <a:gd name="T3" fmla="*/ 457 h 479"/>
                  <a:gd name="T4" fmla="*/ 22 w 33"/>
                  <a:gd name="T5" fmla="*/ 424 h 479"/>
                  <a:gd name="T6" fmla="*/ 33 w 33"/>
                  <a:gd name="T7" fmla="*/ 381 h 479"/>
                  <a:gd name="T8" fmla="*/ 33 w 33"/>
                  <a:gd name="T9" fmla="*/ 348 h 479"/>
                  <a:gd name="T10" fmla="*/ 33 w 33"/>
                  <a:gd name="T11" fmla="*/ 315 h 479"/>
                  <a:gd name="T12" fmla="*/ 33 w 33"/>
                  <a:gd name="T13" fmla="*/ 272 h 479"/>
                  <a:gd name="T14" fmla="*/ 33 w 33"/>
                  <a:gd name="T15" fmla="*/ 272 h 479"/>
                  <a:gd name="T16" fmla="*/ 33 w 33"/>
                  <a:gd name="T17" fmla="*/ 272 h 479"/>
                  <a:gd name="T18" fmla="*/ 33 w 33"/>
                  <a:gd name="T19" fmla="*/ 239 h 479"/>
                  <a:gd name="T20" fmla="*/ 33 w 33"/>
                  <a:gd name="T21" fmla="*/ 196 h 479"/>
                  <a:gd name="T22" fmla="*/ 22 w 33"/>
                  <a:gd name="T23" fmla="*/ 163 h 479"/>
                  <a:gd name="T24" fmla="*/ 33 w 33"/>
                  <a:gd name="T25" fmla="*/ 131 h 479"/>
                  <a:gd name="T26" fmla="*/ 33 w 33"/>
                  <a:gd name="T27" fmla="*/ 87 h 479"/>
                  <a:gd name="T28" fmla="*/ 33 w 33"/>
                  <a:gd name="T29" fmla="*/ 54 h 479"/>
                  <a:gd name="T30" fmla="*/ 33 w 33"/>
                  <a:gd name="T31" fmla="*/ 22 h 479"/>
                  <a:gd name="T32" fmla="*/ 0 w 33"/>
                  <a:gd name="T33" fmla="*/ 0 h 4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9"/>
                  <a:gd name="T53" fmla="*/ 33 w 33"/>
                  <a:gd name="T54" fmla="*/ 479 h 4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22" y="424"/>
                    </a:lnTo>
                    <a:lnTo>
                      <a:pt x="33" y="381"/>
                    </a:lnTo>
                    <a:lnTo>
                      <a:pt x="33" y="348"/>
                    </a:lnTo>
                    <a:lnTo>
                      <a:pt x="33" y="315"/>
                    </a:lnTo>
                    <a:lnTo>
                      <a:pt x="33" y="272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2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4" name="Freeform 412"/>
              <p:cNvSpPr>
                <a:spLocks/>
              </p:cNvSpPr>
              <p:nvPr/>
            </p:nvSpPr>
            <p:spPr bwMode="auto">
              <a:xfrm>
                <a:off x="1436" y="2061"/>
                <a:ext cx="109" cy="511"/>
              </a:xfrm>
              <a:custGeom>
                <a:avLst/>
                <a:gdLst>
                  <a:gd name="T0" fmla="*/ 0 w 109"/>
                  <a:gd name="T1" fmla="*/ 511 h 511"/>
                  <a:gd name="T2" fmla="*/ 0 w 109"/>
                  <a:gd name="T3" fmla="*/ 511 h 511"/>
                  <a:gd name="T4" fmla="*/ 0 w 109"/>
                  <a:gd name="T5" fmla="*/ 468 h 511"/>
                  <a:gd name="T6" fmla="*/ 0 w 109"/>
                  <a:gd name="T7" fmla="*/ 435 h 511"/>
                  <a:gd name="T8" fmla="*/ 11 w 109"/>
                  <a:gd name="T9" fmla="*/ 392 h 511"/>
                  <a:gd name="T10" fmla="*/ 11 w 109"/>
                  <a:gd name="T11" fmla="*/ 359 h 511"/>
                  <a:gd name="T12" fmla="*/ 11 w 109"/>
                  <a:gd name="T13" fmla="*/ 327 h 511"/>
                  <a:gd name="T14" fmla="*/ 11 w 109"/>
                  <a:gd name="T15" fmla="*/ 283 h 511"/>
                  <a:gd name="T16" fmla="*/ 11 w 109"/>
                  <a:gd name="T17" fmla="*/ 250 h 511"/>
                  <a:gd name="T18" fmla="*/ 11 w 109"/>
                  <a:gd name="T19" fmla="*/ 218 h 511"/>
                  <a:gd name="T20" fmla="*/ 11 w 109"/>
                  <a:gd name="T21" fmla="*/ 174 h 511"/>
                  <a:gd name="T22" fmla="*/ 33 w 109"/>
                  <a:gd name="T23" fmla="*/ 153 h 511"/>
                  <a:gd name="T24" fmla="*/ 43 w 109"/>
                  <a:gd name="T25" fmla="*/ 142 h 511"/>
                  <a:gd name="T26" fmla="*/ 76 w 109"/>
                  <a:gd name="T27" fmla="*/ 109 h 511"/>
                  <a:gd name="T28" fmla="*/ 87 w 109"/>
                  <a:gd name="T29" fmla="*/ 109 h 511"/>
                  <a:gd name="T30" fmla="*/ 76 w 109"/>
                  <a:gd name="T31" fmla="*/ 65 h 511"/>
                  <a:gd name="T32" fmla="*/ 76 w 109"/>
                  <a:gd name="T33" fmla="*/ 65 h 511"/>
                  <a:gd name="T34" fmla="*/ 109 w 109"/>
                  <a:gd name="T35" fmla="*/ 33 h 511"/>
                  <a:gd name="T36" fmla="*/ 76 w 109"/>
                  <a:gd name="T37" fmla="*/ 11 h 511"/>
                  <a:gd name="T38" fmla="*/ 33 w 109"/>
                  <a:gd name="T39" fmla="*/ 0 h 511"/>
                  <a:gd name="T40" fmla="*/ 33 w 109"/>
                  <a:gd name="T41" fmla="*/ 33 h 511"/>
                  <a:gd name="T42" fmla="*/ 0 w 109"/>
                  <a:gd name="T43" fmla="*/ 55 h 511"/>
                  <a:gd name="T44" fmla="*/ 0 w 109"/>
                  <a:gd name="T45" fmla="*/ 109 h 511"/>
                  <a:gd name="T46" fmla="*/ 0 w 109"/>
                  <a:gd name="T47" fmla="*/ 142 h 511"/>
                  <a:gd name="T48" fmla="*/ 0 w 109"/>
                  <a:gd name="T49" fmla="*/ 174 h 511"/>
                  <a:gd name="T50" fmla="*/ 0 w 109"/>
                  <a:gd name="T51" fmla="*/ 218 h 511"/>
                  <a:gd name="T52" fmla="*/ 0 w 109"/>
                  <a:gd name="T53" fmla="*/ 250 h 511"/>
                  <a:gd name="T54" fmla="*/ 0 w 109"/>
                  <a:gd name="T55" fmla="*/ 283 h 511"/>
                  <a:gd name="T56" fmla="*/ 0 w 109"/>
                  <a:gd name="T57" fmla="*/ 327 h 511"/>
                  <a:gd name="T58" fmla="*/ 0 w 109"/>
                  <a:gd name="T59" fmla="*/ 359 h 511"/>
                  <a:gd name="T60" fmla="*/ 0 w 109"/>
                  <a:gd name="T61" fmla="*/ 392 h 511"/>
                  <a:gd name="T62" fmla="*/ 0 w 109"/>
                  <a:gd name="T63" fmla="*/ 435 h 511"/>
                  <a:gd name="T64" fmla="*/ 0 w 109"/>
                  <a:gd name="T65" fmla="*/ 468 h 511"/>
                  <a:gd name="T66" fmla="*/ 0 w 109"/>
                  <a:gd name="T67" fmla="*/ 511 h 511"/>
                  <a:gd name="T68" fmla="*/ 0 w 109"/>
                  <a:gd name="T69" fmla="*/ 511 h 5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511"/>
                  <a:gd name="T107" fmla="*/ 109 w 109"/>
                  <a:gd name="T108" fmla="*/ 511 h 5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511">
                    <a:moveTo>
                      <a:pt x="0" y="511"/>
                    </a:moveTo>
                    <a:lnTo>
                      <a:pt x="0" y="511"/>
                    </a:lnTo>
                    <a:lnTo>
                      <a:pt x="0" y="468"/>
                    </a:lnTo>
                    <a:lnTo>
                      <a:pt x="0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27"/>
                    </a:lnTo>
                    <a:lnTo>
                      <a:pt x="11" y="283"/>
                    </a:lnTo>
                    <a:lnTo>
                      <a:pt x="11" y="250"/>
                    </a:lnTo>
                    <a:lnTo>
                      <a:pt x="11" y="218"/>
                    </a:lnTo>
                    <a:lnTo>
                      <a:pt x="11" y="174"/>
                    </a:lnTo>
                    <a:lnTo>
                      <a:pt x="33" y="153"/>
                    </a:lnTo>
                    <a:lnTo>
                      <a:pt x="43" y="142"/>
                    </a:lnTo>
                    <a:lnTo>
                      <a:pt x="76" y="109"/>
                    </a:lnTo>
                    <a:lnTo>
                      <a:pt x="87" y="109"/>
                    </a:lnTo>
                    <a:lnTo>
                      <a:pt x="76" y="65"/>
                    </a:lnTo>
                    <a:lnTo>
                      <a:pt x="109" y="33"/>
                    </a:lnTo>
                    <a:lnTo>
                      <a:pt x="76" y="11"/>
                    </a:lnTo>
                    <a:lnTo>
                      <a:pt x="33" y="0"/>
                    </a:lnTo>
                    <a:lnTo>
                      <a:pt x="33" y="33"/>
                    </a:lnTo>
                    <a:lnTo>
                      <a:pt x="0" y="55"/>
                    </a:lnTo>
                    <a:lnTo>
                      <a:pt x="0" y="109"/>
                    </a:lnTo>
                    <a:lnTo>
                      <a:pt x="0" y="142"/>
                    </a:lnTo>
                    <a:lnTo>
                      <a:pt x="0" y="174"/>
                    </a:lnTo>
                    <a:lnTo>
                      <a:pt x="0" y="218"/>
                    </a:lnTo>
                    <a:lnTo>
                      <a:pt x="0" y="250"/>
                    </a:lnTo>
                    <a:lnTo>
                      <a:pt x="0" y="283"/>
                    </a:lnTo>
                    <a:lnTo>
                      <a:pt x="0" y="327"/>
                    </a:lnTo>
                    <a:lnTo>
                      <a:pt x="0" y="359"/>
                    </a:lnTo>
                    <a:lnTo>
                      <a:pt x="0" y="392"/>
                    </a:lnTo>
                    <a:lnTo>
                      <a:pt x="0" y="435"/>
                    </a:lnTo>
                    <a:lnTo>
                      <a:pt x="0" y="46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" name="Freeform 413"/>
              <p:cNvSpPr>
                <a:spLocks/>
              </p:cNvSpPr>
              <p:nvPr/>
            </p:nvSpPr>
            <p:spPr bwMode="auto">
              <a:xfrm>
                <a:off x="1436" y="2061"/>
                <a:ext cx="109" cy="511"/>
              </a:xfrm>
              <a:custGeom>
                <a:avLst/>
                <a:gdLst>
                  <a:gd name="T0" fmla="*/ 0 w 109"/>
                  <a:gd name="T1" fmla="*/ 511 h 511"/>
                  <a:gd name="T2" fmla="*/ 0 w 109"/>
                  <a:gd name="T3" fmla="*/ 511 h 511"/>
                  <a:gd name="T4" fmla="*/ 0 w 109"/>
                  <a:gd name="T5" fmla="*/ 468 h 511"/>
                  <a:gd name="T6" fmla="*/ 0 w 109"/>
                  <a:gd name="T7" fmla="*/ 435 h 511"/>
                  <a:gd name="T8" fmla="*/ 11 w 109"/>
                  <a:gd name="T9" fmla="*/ 392 h 511"/>
                  <a:gd name="T10" fmla="*/ 11 w 109"/>
                  <a:gd name="T11" fmla="*/ 359 h 511"/>
                  <a:gd name="T12" fmla="*/ 11 w 109"/>
                  <a:gd name="T13" fmla="*/ 327 h 511"/>
                  <a:gd name="T14" fmla="*/ 11 w 109"/>
                  <a:gd name="T15" fmla="*/ 283 h 511"/>
                  <a:gd name="T16" fmla="*/ 11 w 109"/>
                  <a:gd name="T17" fmla="*/ 250 h 511"/>
                  <a:gd name="T18" fmla="*/ 11 w 109"/>
                  <a:gd name="T19" fmla="*/ 218 h 511"/>
                  <a:gd name="T20" fmla="*/ 11 w 109"/>
                  <a:gd name="T21" fmla="*/ 174 h 511"/>
                  <a:gd name="T22" fmla="*/ 33 w 109"/>
                  <a:gd name="T23" fmla="*/ 153 h 511"/>
                  <a:gd name="T24" fmla="*/ 43 w 109"/>
                  <a:gd name="T25" fmla="*/ 142 h 511"/>
                  <a:gd name="T26" fmla="*/ 76 w 109"/>
                  <a:gd name="T27" fmla="*/ 109 h 511"/>
                  <a:gd name="T28" fmla="*/ 87 w 109"/>
                  <a:gd name="T29" fmla="*/ 109 h 511"/>
                  <a:gd name="T30" fmla="*/ 76 w 109"/>
                  <a:gd name="T31" fmla="*/ 65 h 511"/>
                  <a:gd name="T32" fmla="*/ 76 w 109"/>
                  <a:gd name="T33" fmla="*/ 65 h 511"/>
                  <a:gd name="T34" fmla="*/ 109 w 109"/>
                  <a:gd name="T35" fmla="*/ 33 h 511"/>
                  <a:gd name="T36" fmla="*/ 76 w 109"/>
                  <a:gd name="T37" fmla="*/ 11 h 511"/>
                  <a:gd name="T38" fmla="*/ 33 w 109"/>
                  <a:gd name="T39" fmla="*/ 0 h 511"/>
                  <a:gd name="T40" fmla="*/ 33 w 109"/>
                  <a:gd name="T41" fmla="*/ 33 h 511"/>
                  <a:gd name="T42" fmla="*/ 0 w 109"/>
                  <a:gd name="T43" fmla="*/ 55 h 5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9"/>
                  <a:gd name="T67" fmla="*/ 0 h 511"/>
                  <a:gd name="T68" fmla="*/ 109 w 109"/>
                  <a:gd name="T69" fmla="*/ 511 h 5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9" h="511">
                    <a:moveTo>
                      <a:pt x="0" y="511"/>
                    </a:moveTo>
                    <a:lnTo>
                      <a:pt x="0" y="511"/>
                    </a:lnTo>
                    <a:lnTo>
                      <a:pt x="0" y="468"/>
                    </a:lnTo>
                    <a:lnTo>
                      <a:pt x="0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27"/>
                    </a:lnTo>
                    <a:lnTo>
                      <a:pt x="11" y="283"/>
                    </a:lnTo>
                    <a:lnTo>
                      <a:pt x="11" y="250"/>
                    </a:lnTo>
                    <a:lnTo>
                      <a:pt x="11" y="218"/>
                    </a:lnTo>
                    <a:lnTo>
                      <a:pt x="11" y="174"/>
                    </a:lnTo>
                    <a:lnTo>
                      <a:pt x="33" y="153"/>
                    </a:lnTo>
                    <a:lnTo>
                      <a:pt x="43" y="142"/>
                    </a:lnTo>
                    <a:lnTo>
                      <a:pt x="76" y="109"/>
                    </a:lnTo>
                    <a:lnTo>
                      <a:pt x="87" y="109"/>
                    </a:lnTo>
                    <a:lnTo>
                      <a:pt x="76" y="65"/>
                    </a:lnTo>
                    <a:lnTo>
                      <a:pt x="109" y="33"/>
                    </a:lnTo>
                    <a:lnTo>
                      <a:pt x="76" y="11"/>
                    </a:lnTo>
                    <a:lnTo>
                      <a:pt x="33" y="0"/>
                    </a:lnTo>
                    <a:lnTo>
                      <a:pt x="33" y="33"/>
                    </a:lnTo>
                    <a:lnTo>
                      <a:pt x="0" y="5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" name="Freeform 414"/>
              <p:cNvSpPr>
                <a:spLocks/>
              </p:cNvSpPr>
              <p:nvPr/>
            </p:nvSpPr>
            <p:spPr bwMode="auto">
              <a:xfrm>
                <a:off x="1436" y="1648"/>
                <a:ext cx="33" cy="468"/>
              </a:xfrm>
              <a:custGeom>
                <a:avLst/>
                <a:gdLst>
                  <a:gd name="T0" fmla="*/ 0 w 33"/>
                  <a:gd name="T1" fmla="*/ 468 h 468"/>
                  <a:gd name="T2" fmla="*/ 22 w 33"/>
                  <a:gd name="T3" fmla="*/ 446 h 468"/>
                  <a:gd name="T4" fmla="*/ 22 w 33"/>
                  <a:gd name="T5" fmla="*/ 413 h 468"/>
                  <a:gd name="T6" fmla="*/ 33 w 33"/>
                  <a:gd name="T7" fmla="*/ 370 h 468"/>
                  <a:gd name="T8" fmla="*/ 33 w 33"/>
                  <a:gd name="T9" fmla="*/ 337 h 468"/>
                  <a:gd name="T10" fmla="*/ 33 w 33"/>
                  <a:gd name="T11" fmla="*/ 304 h 468"/>
                  <a:gd name="T12" fmla="*/ 33 w 33"/>
                  <a:gd name="T13" fmla="*/ 261 h 468"/>
                  <a:gd name="T14" fmla="*/ 22 w 33"/>
                  <a:gd name="T15" fmla="*/ 228 h 468"/>
                  <a:gd name="T16" fmla="*/ 22 w 33"/>
                  <a:gd name="T17" fmla="*/ 185 h 468"/>
                  <a:gd name="T18" fmla="*/ 22 w 33"/>
                  <a:gd name="T19" fmla="*/ 152 h 468"/>
                  <a:gd name="T20" fmla="*/ 22 w 33"/>
                  <a:gd name="T21" fmla="*/ 120 h 468"/>
                  <a:gd name="T22" fmla="*/ 33 w 33"/>
                  <a:gd name="T23" fmla="*/ 76 h 468"/>
                  <a:gd name="T24" fmla="*/ 22 w 33"/>
                  <a:gd name="T25" fmla="*/ 43 h 468"/>
                  <a:gd name="T26" fmla="*/ 33 w 33"/>
                  <a:gd name="T27" fmla="*/ 11 h 468"/>
                  <a:gd name="T28" fmla="*/ 0 w 33"/>
                  <a:gd name="T29" fmla="*/ 0 h 468"/>
                  <a:gd name="T30" fmla="*/ 0 w 33"/>
                  <a:gd name="T31" fmla="*/ 43 h 468"/>
                  <a:gd name="T32" fmla="*/ 0 w 33"/>
                  <a:gd name="T33" fmla="*/ 76 h 468"/>
                  <a:gd name="T34" fmla="*/ 0 w 33"/>
                  <a:gd name="T35" fmla="*/ 120 h 468"/>
                  <a:gd name="T36" fmla="*/ 0 w 33"/>
                  <a:gd name="T37" fmla="*/ 152 h 468"/>
                  <a:gd name="T38" fmla="*/ 0 w 33"/>
                  <a:gd name="T39" fmla="*/ 185 h 468"/>
                  <a:gd name="T40" fmla="*/ 0 w 33"/>
                  <a:gd name="T41" fmla="*/ 228 h 468"/>
                  <a:gd name="T42" fmla="*/ 0 w 33"/>
                  <a:gd name="T43" fmla="*/ 261 h 468"/>
                  <a:gd name="T44" fmla="*/ 0 w 33"/>
                  <a:gd name="T45" fmla="*/ 304 h 468"/>
                  <a:gd name="T46" fmla="*/ 0 w 33"/>
                  <a:gd name="T47" fmla="*/ 337 h 468"/>
                  <a:gd name="T48" fmla="*/ 0 w 33"/>
                  <a:gd name="T49" fmla="*/ 370 h 468"/>
                  <a:gd name="T50" fmla="*/ 0 w 33"/>
                  <a:gd name="T51" fmla="*/ 413 h 468"/>
                  <a:gd name="T52" fmla="*/ 0 w 33"/>
                  <a:gd name="T53" fmla="*/ 446 h 468"/>
                  <a:gd name="T54" fmla="*/ 0 w 33"/>
                  <a:gd name="T55" fmla="*/ 468 h 4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"/>
                  <a:gd name="T85" fmla="*/ 0 h 468"/>
                  <a:gd name="T86" fmla="*/ 33 w 33"/>
                  <a:gd name="T87" fmla="*/ 468 h 46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" h="468">
                    <a:moveTo>
                      <a:pt x="0" y="468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33" y="370"/>
                    </a:lnTo>
                    <a:lnTo>
                      <a:pt x="33" y="337"/>
                    </a:lnTo>
                    <a:lnTo>
                      <a:pt x="33" y="304"/>
                    </a:lnTo>
                    <a:lnTo>
                      <a:pt x="33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33" y="76"/>
                    </a:lnTo>
                    <a:lnTo>
                      <a:pt x="22" y="43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20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13"/>
                    </a:lnTo>
                    <a:lnTo>
                      <a:pt x="0" y="446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7" name="Freeform 415"/>
              <p:cNvSpPr>
                <a:spLocks/>
              </p:cNvSpPr>
              <p:nvPr/>
            </p:nvSpPr>
            <p:spPr bwMode="auto">
              <a:xfrm>
                <a:off x="1436" y="1648"/>
                <a:ext cx="33" cy="468"/>
              </a:xfrm>
              <a:custGeom>
                <a:avLst/>
                <a:gdLst>
                  <a:gd name="T0" fmla="*/ 0 w 33"/>
                  <a:gd name="T1" fmla="*/ 468 h 468"/>
                  <a:gd name="T2" fmla="*/ 22 w 33"/>
                  <a:gd name="T3" fmla="*/ 446 h 468"/>
                  <a:gd name="T4" fmla="*/ 22 w 33"/>
                  <a:gd name="T5" fmla="*/ 413 h 468"/>
                  <a:gd name="T6" fmla="*/ 33 w 33"/>
                  <a:gd name="T7" fmla="*/ 370 h 468"/>
                  <a:gd name="T8" fmla="*/ 33 w 33"/>
                  <a:gd name="T9" fmla="*/ 337 h 468"/>
                  <a:gd name="T10" fmla="*/ 33 w 33"/>
                  <a:gd name="T11" fmla="*/ 304 h 468"/>
                  <a:gd name="T12" fmla="*/ 33 w 33"/>
                  <a:gd name="T13" fmla="*/ 261 h 468"/>
                  <a:gd name="T14" fmla="*/ 22 w 33"/>
                  <a:gd name="T15" fmla="*/ 228 h 468"/>
                  <a:gd name="T16" fmla="*/ 22 w 33"/>
                  <a:gd name="T17" fmla="*/ 185 h 468"/>
                  <a:gd name="T18" fmla="*/ 22 w 33"/>
                  <a:gd name="T19" fmla="*/ 152 h 468"/>
                  <a:gd name="T20" fmla="*/ 22 w 33"/>
                  <a:gd name="T21" fmla="*/ 120 h 468"/>
                  <a:gd name="T22" fmla="*/ 33 w 33"/>
                  <a:gd name="T23" fmla="*/ 76 h 468"/>
                  <a:gd name="T24" fmla="*/ 22 w 33"/>
                  <a:gd name="T25" fmla="*/ 43 h 468"/>
                  <a:gd name="T26" fmla="*/ 33 w 33"/>
                  <a:gd name="T27" fmla="*/ 11 h 468"/>
                  <a:gd name="T28" fmla="*/ 0 w 33"/>
                  <a:gd name="T29" fmla="*/ 0 h 4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468"/>
                  <a:gd name="T47" fmla="*/ 33 w 33"/>
                  <a:gd name="T48" fmla="*/ 468 h 4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468">
                    <a:moveTo>
                      <a:pt x="0" y="468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33" y="370"/>
                    </a:lnTo>
                    <a:lnTo>
                      <a:pt x="33" y="337"/>
                    </a:lnTo>
                    <a:lnTo>
                      <a:pt x="33" y="304"/>
                    </a:lnTo>
                    <a:lnTo>
                      <a:pt x="33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33" y="76"/>
                    </a:lnTo>
                    <a:lnTo>
                      <a:pt x="22" y="43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8" name="Freeform 416"/>
              <p:cNvSpPr>
                <a:spLocks/>
              </p:cNvSpPr>
              <p:nvPr/>
            </p:nvSpPr>
            <p:spPr bwMode="auto">
              <a:xfrm>
                <a:off x="3774" y="2018"/>
                <a:ext cx="185" cy="206"/>
              </a:xfrm>
              <a:custGeom>
                <a:avLst/>
                <a:gdLst>
                  <a:gd name="T0" fmla="*/ 185 w 185"/>
                  <a:gd name="T1" fmla="*/ 0 h 206"/>
                  <a:gd name="T2" fmla="*/ 141 w 185"/>
                  <a:gd name="T3" fmla="*/ 32 h 206"/>
                  <a:gd name="T4" fmla="*/ 131 w 185"/>
                  <a:gd name="T5" fmla="*/ 43 h 206"/>
                  <a:gd name="T6" fmla="*/ 98 w 185"/>
                  <a:gd name="T7" fmla="*/ 65 h 206"/>
                  <a:gd name="T8" fmla="*/ 65 w 185"/>
                  <a:gd name="T9" fmla="*/ 76 h 206"/>
                  <a:gd name="T10" fmla="*/ 22 w 185"/>
                  <a:gd name="T11" fmla="*/ 65 h 206"/>
                  <a:gd name="T12" fmla="*/ 0 w 185"/>
                  <a:gd name="T13" fmla="*/ 76 h 206"/>
                  <a:gd name="T14" fmla="*/ 22 w 185"/>
                  <a:gd name="T15" fmla="*/ 98 h 206"/>
                  <a:gd name="T16" fmla="*/ 65 w 185"/>
                  <a:gd name="T17" fmla="*/ 87 h 206"/>
                  <a:gd name="T18" fmla="*/ 76 w 185"/>
                  <a:gd name="T19" fmla="*/ 108 h 206"/>
                  <a:gd name="T20" fmla="*/ 98 w 185"/>
                  <a:gd name="T21" fmla="*/ 119 h 206"/>
                  <a:gd name="T22" fmla="*/ 141 w 185"/>
                  <a:gd name="T23" fmla="*/ 130 h 206"/>
                  <a:gd name="T24" fmla="*/ 174 w 185"/>
                  <a:gd name="T25" fmla="*/ 152 h 206"/>
                  <a:gd name="T26" fmla="*/ 163 w 185"/>
                  <a:gd name="T27" fmla="*/ 185 h 206"/>
                  <a:gd name="T28" fmla="*/ 185 w 185"/>
                  <a:gd name="T29" fmla="*/ 206 h 206"/>
                  <a:gd name="T30" fmla="*/ 185 w 185"/>
                  <a:gd name="T31" fmla="*/ 185 h 206"/>
                  <a:gd name="T32" fmla="*/ 185 w 185"/>
                  <a:gd name="T33" fmla="*/ 152 h 206"/>
                  <a:gd name="T34" fmla="*/ 185 w 185"/>
                  <a:gd name="T35" fmla="*/ 108 h 206"/>
                  <a:gd name="T36" fmla="*/ 185 w 185"/>
                  <a:gd name="T37" fmla="*/ 76 h 206"/>
                  <a:gd name="T38" fmla="*/ 185 w 185"/>
                  <a:gd name="T39" fmla="*/ 0 h 2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5"/>
                  <a:gd name="T61" fmla="*/ 0 h 206"/>
                  <a:gd name="T62" fmla="*/ 185 w 185"/>
                  <a:gd name="T63" fmla="*/ 206 h 2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5" h="206">
                    <a:moveTo>
                      <a:pt x="185" y="0"/>
                    </a:moveTo>
                    <a:lnTo>
                      <a:pt x="141" y="32"/>
                    </a:lnTo>
                    <a:lnTo>
                      <a:pt x="131" y="43"/>
                    </a:lnTo>
                    <a:lnTo>
                      <a:pt x="98" y="65"/>
                    </a:lnTo>
                    <a:lnTo>
                      <a:pt x="65" y="76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87"/>
                    </a:lnTo>
                    <a:lnTo>
                      <a:pt x="76" y="108"/>
                    </a:lnTo>
                    <a:lnTo>
                      <a:pt x="98" y="119"/>
                    </a:lnTo>
                    <a:lnTo>
                      <a:pt x="141" y="130"/>
                    </a:lnTo>
                    <a:lnTo>
                      <a:pt x="174" y="152"/>
                    </a:lnTo>
                    <a:lnTo>
                      <a:pt x="163" y="185"/>
                    </a:lnTo>
                    <a:lnTo>
                      <a:pt x="185" y="206"/>
                    </a:lnTo>
                    <a:lnTo>
                      <a:pt x="185" y="185"/>
                    </a:lnTo>
                    <a:lnTo>
                      <a:pt x="185" y="152"/>
                    </a:lnTo>
                    <a:lnTo>
                      <a:pt x="185" y="108"/>
                    </a:lnTo>
                    <a:lnTo>
                      <a:pt x="185" y="76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" name="Freeform 417"/>
              <p:cNvSpPr>
                <a:spLocks/>
              </p:cNvSpPr>
              <p:nvPr/>
            </p:nvSpPr>
            <p:spPr bwMode="auto">
              <a:xfrm>
                <a:off x="3774" y="2018"/>
                <a:ext cx="185" cy="206"/>
              </a:xfrm>
              <a:custGeom>
                <a:avLst/>
                <a:gdLst>
                  <a:gd name="T0" fmla="*/ 185 w 185"/>
                  <a:gd name="T1" fmla="*/ 0 h 206"/>
                  <a:gd name="T2" fmla="*/ 141 w 185"/>
                  <a:gd name="T3" fmla="*/ 32 h 206"/>
                  <a:gd name="T4" fmla="*/ 131 w 185"/>
                  <a:gd name="T5" fmla="*/ 43 h 206"/>
                  <a:gd name="T6" fmla="*/ 98 w 185"/>
                  <a:gd name="T7" fmla="*/ 65 h 206"/>
                  <a:gd name="T8" fmla="*/ 65 w 185"/>
                  <a:gd name="T9" fmla="*/ 76 h 206"/>
                  <a:gd name="T10" fmla="*/ 22 w 185"/>
                  <a:gd name="T11" fmla="*/ 65 h 206"/>
                  <a:gd name="T12" fmla="*/ 0 w 185"/>
                  <a:gd name="T13" fmla="*/ 76 h 206"/>
                  <a:gd name="T14" fmla="*/ 22 w 185"/>
                  <a:gd name="T15" fmla="*/ 98 h 206"/>
                  <a:gd name="T16" fmla="*/ 65 w 185"/>
                  <a:gd name="T17" fmla="*/ 87 h 206"/>
                  <a:gd name="T18" fmla="*/ 76 w 185"/>
                  <a:gd name="T19" fmla="*/ 108 h 206"/>
                  <a:gd name="T20" fmla="*/ 98 w 185"/>
                  <a:gd name="T21" fmla="*/ 119 h 206"/>
                  <a:gd name="T22" fmla="*/ 141 w 185"/>
                  <a:gd name="T23" fmla="*/ 130 h 206"/>
                  <a:gd name="T24" fmla="*/ 174 w 185"/>
                  <a:gd name="T25" fmla="*/ 152 h 206"/>
                  <a:gd name="T26" fmla="*/ 163 w 185"/>
                  <a:gd name="T27" fmla="*/ 185 h 206"/>
                  <a:gd name="T28" fmla="*/ 185 w 185"/>
                  <a:gd name="T29" fmla="*/ 206 h 2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5"/>
                  <a:gd name="T46" fmla="*/ 0 h 206"/>
                  <a:gd name="T47" fmla="*/ 185 w 185"/>
                  <a:gd name="T48" fmla="*/ 206 h 2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5" h="206">
                    <a:moveTo>
                      <a:pt x="185" y="0"/>
                    </a:moveTo>
                    <a:lnTo>
                      <a:pt x="141" y="32"/>
                    </a:lnTo>
                    <a:lnTo>
                      <a:pt x="131" y="43"/>
                    </a:lnTo>
                    <a:lnTo>
                      <a:pt x="98" y="65"/>
                    </a:lnTo>
                    <a:lnTo>
                      <a:pt x="65" y="76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87"/>
                    </a:lnTo>
                    <a:lnTo>
                      <a:pt x="76" y="108"/>
                    </a:lnTo>
                    <a:lnTo>
                      <a:pt x="98" y="119"/>
                    </a:lnTo>
                    <a:lnTo>
                      <a:pt x="141" y="130"/>
                    </a:lnTo>
                    <a:lnTo>
                      <a:pt x="174" y="152"/>
                    </a:lnTo>
                    <a:lnTo>
                      <a:pt x="163" y="185"/>
                    </a:lnTo>
                    <a:lnTo>
                      <a:pt x="185" y="20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" name="Freeform 418"/>
              <p:cNvSpPr>
                <a:spLocks/>
              </p:cNvSpPr>
              <p:nvPr/>
            </p:nvSpPr>
            <p:spPr bwMode="auto">
              <a:xfrm>
                <a:off x="1436" y="1648"/>
                <a:ext cx="22" cy="457"/>
              </a:xfrm>
              <a:custGeom>
                <a:avLst/>
                <a:gdLst>
                  <a:gd name="T0" fmla="*/ 0 w 22"/>
                  <a:gd name="T1" fmla="*/ 457 h 457"/>
                  <a:gd name="T2" fmla="*/ 22 w 22"/>
                  <a:gd name="T3" fmla="*/ 446 h 457"/>
                  <a:gd name="T4" fmla="*/ 22 w 22"/>
                  <a:gd name="T5" fmla="*/ 413 h 457"/>
                  <a:gd name="T6" fmla="*/ 22 w 22"/>
                  <a:gd name="T7" fmla="*/ 370 h 457"/>
                  <a:gd name="T8" fmla="*/ 22 w 22"/>
                  <a:gd name="T9" fmla="*/ 337 h 457"/>
                  <a:gd name="T10" fmla="*/ 22 w 22"/>
                  <a:gd name="T11" fmla="*/ 304 h 457"/>
                  <a:gd name="T12" fmla="*/ 22 w 22"/>
                  <a:gd name="T13" fmla="*/ 261 h 457"/>
                  <a:gd name="T14" fmla="*/ 22 w 22"/>
                  <a:gd name="T15" fmla="*/ 228 h 457"/>
                  <a:gd name="T16" fmla="*/ 22 w 22"/>
                  <a:gd name="T17" fmla="*/ 185 h 457"/>
                  <a:gd name="T18" fmla="*/ 22 w 22"/>
                  <a:gd name="T19" fmla="*/ 152 h 457"/>
                  <a:gd name="T20" fmla="*/ 22 w 22"/>
                  <a:gd name="T21" fmla="*/ 120 h 457"/>
                  <a:gd name="T22" fmla="*/ 22 w 22"/>
                  <a:gd name="T23" fmla="*/ 76 h 457"/>
                  <a:gd name="T24" fmla="*/ 22 w 22"/>
                  <a:gd name="T25" fmla="*/ 43 h 457"/>
                  <a:gd name="T26" fmla="*/ 22 w 22"/>
                  <a:gd name="T27" fmla="*/ 11 h 457"/>
                  <a:gd name="T28" fmla="*/ 0 w 22"/>
                  <a:gd name="T29" fmla="*/ 0 h 457"/>
                  <a:gd name="T30" fmla="*/ 0 w 22"/>
                  <a:gd name="T31" fmla="*/ 43 h 457"/>
                  <a:gd name="T32" fmla="*/ 0 w 22"/>
                  <a:gd name="T33" fmla="*/ 76 h 457"/>
                  <a:gd name="T34" fmla="*/ 0 w 22"/>
                  <a:gd name="T35" fmla="*/ 120 h 457"/>
                  <a:gd name="T36" fmla="*/ 0 w 22"/>
                  <a:gd name="T37" fmla="*/ 152 h 457"/>
                  <a:gd name="T38" fmla="*/ 0 w 22"/>
                  <a:gd name="T39" fmla="*/ 185 h 457"/>
                  <a:gd name="T40" fmla="*/ 0 w 22"/>
                  <a:gd name="T41" fmla="*/ 228 h 457"/>
                  <a:gd name="T42" fmla="*/ 0 w 22"/>
                  <a:gd name="T43" fmla="*/ 261 h 457"/>
                  <a:gd name="T44" fmla="*/ 0 w 22"/>
                  <a:gd name="T45" fmla="*/ 304 h 457"/>
                  <a:gd name="T46" fmla="*/ 0 w 22"/>
                  <a:gd name="T47" fmla="*/ 337 h 457"/>
                  <a:gd name="T48" fmla="*/ 0 w 22"/>
                  <a:gd name="T49" fmla="*/ 370 h 457"/>
                  <a:gd name="T50" fmla="*/ 0 w 22"/>
                  <a:gd name="T51" fmla="*/ 413 h 457"/>
                  <a:gd name="T52" fmla="*/ 0 w 22"/>
                  <a:gd name="T53" fmla="*/ 446 h 457"/>
                  <a:gd name="T54" fmla="*/ 0 w 22"/>
                  <a:gd name="T55" fmla="*/ 457 h 4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457"/>
                  <a:gd name="T86" fmla="*/ 22 w 22"/>
                  <a:gd name="T87" fmla="*/ 457 h 4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457">
                    <a:moveTo>
                      <a:pt x="0" y="457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22" y="370"/>
                    </a:lnTo>
                    <a:lnTo>
                      <a:pt x="22" y="337"/>
                    </a:lnTo>
                    <a:lnTo>
                      <a:pt x="22" y="304"/>
                    </a:lnTo>
                    <a:lnTo>
                      <a:pt x="22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20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13"/>
                    </a:lnTo>
                    <a:lnTo>
                      <a:pt x="0" y="446"/>
                    </a:lnTo>
                    <a:lnTo>
                      <a:pt x="0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" name="Freeform 419"/>
              <p:cNvSpPr>
                <a:spLocks/>
              </p:cNvSpPr>
              <p:nvPr/>
            </p:nvSpPr>
            <p:spPr bwMode="auto">
              <a:xfrm>
                <a:off x="1436" y="1648"/>
                <a:ext cx="22" cy="457"/>
              </a:xfrm>
              <a:custGeom>
                <a:avLst/>
                <a:gdLst>
                  <a:gd name="T0" fmla="*/ 0 w 22"/>
                  <a:gd name="T1" fmla="*/ 457 h 457"/>
                  <a:gd name="T2" fmla="*/ 22 w 22"/>
                  <a:gd name="T3" fmla="*/ 446 h 457"/>
                  <a:gd name="T4" fmla="*/ 22 w 22"/>
                  <a:gd name="T5" fmla="*/ 413 h 457"/>
                  <a:gd name="T6" fmla="*/ 22 w 22"/>
                  <a:gd name="T7" fmla="*/ 370 h 457"/>
                  <a:gd name="T8" fmla="*/ 22 w 22"/>
                  <a:gd name="T9" fmla="*/ 337 h 457"/>
                  <a:gd name="T10" fmla="*/ 22 w 22"/>
                  <a:gd name="T11" fmla="*/ 304 h 457"/>
                  <a:gd name="T12" fmla="*/ 22 w 22"/>
                  <a:gd name="T13" fmla="*/ 261 h 457"/>
                  <a:gd name="T14" fmla="*/ 22 w 22"/>
                  <a:gd name="T15" fmla="*/ 228 h 457"/>
                  <a:gd name="T16" fmla="*/ 22 w 22"/>
                  <a:gd name="T17" fmla="*/ 185 h 457"/>
                  <a:gd name="T18" fmla="*/ 22 w 22"/>
                  <a:gd name="T19" fmla="*/ 152 h 457"/>
                  <a:gd name="T20" fmla="*/ 22 w 22"/>
                  <a:gd name="T21" fmla="*/ 120 h 457"/>
                  <a:gd name="T22" fmla="*/ 22 w 22"/>
                  <a:gd name="T23" fmla="*/ 76 h 457"/>
                  <a:gd name="T24" fmla="*/ 22 w 22"/>
                  <a:gd name="T25" fmla="*/ 43 h 457"/>
                  <a:gd name="T26" fmla="*/ 22 w 22"/>
                  <a:gd name="T27" fmla="*/ 11 h 457"/>
                  <a:gd name="T28" fmla="*/ 0 w 22"/>
                  <a:gd name="T29" fmla="*/ 0 h 4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457"/>
                  <a:gd name="T47" fmla="*/ 22 w 22"/>
                  <a:gd name="T48" fmla="*/ 457 h 4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457">
                    <a:moveTo>
                      <a:pt x="0" y="457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22" y="370"/>
                    </a:lnTo>
                    <a:lnTo>
                      <a:pt x="22" y="337"/>
                    </a:lnTo>
                    <a:lnTo>
                      <a:pt x="22" y="304"/>
                    </a:lnTo>
                    <a:lnTo>
                      <a:pt x="22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" name="Freeform 420"/>
              <p:cNvSpPr>
                <a:spLocks/>
              </p:cNvSpPr>
              <p:nvPr/>
            </p:nvSpPr>
            <p:spPr bwMode="auto">
              <a:xfrm>
                <a:off x="1436" y="2072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0 w 76"/>
                  <a:gd name="T3" fmla="*/ 457 h 479"/>
                  <a:gd name="T4" fmla="*/ 0 w 76"/>
                  <a:gd name="T5" fmla="*/ 424 h 479"/>
                  <a:gd name="T6" fmla="*/ 0 w 76"/>
                  <a:gd name="T7" fmla="*/ 381 h 479"/>
                  <a:gd name="T8" fmla="*/ 0 w 76"/>
                  <a:gd name="T9" fmla="*/ 348 h 479"/>
                  <a:gd name="T10" fmla="*/ 11 w 76"/>
                  <a:gd name="T11" fmla="*/ 316 h 479"/>
                  <a:gd name="T12" fmla="*/ 0 w 76"/>
                  <a:gd name="T13" fmla="*/ 272 h 479"/>
                  <a:gd name="T14" fmla="*/ 0 w 76"/>
                  <a:gd name="T15" fmla="*/ 239 h 479"/>
                  <a:gd name="T16" fmla="*/ 11 w 76"/>
                  <a:gd name="T17" fmla="*/ 207 h 479"/>
                  <a:gd name="T18" fmla="*/ 11 w 76"/>
                  <a:gd name="T19" fmla="*/ 163 h 479"/>
                  <a:gd name="T20" fmla="*/ 33 w 76"/>
                  <a:gd name="T21" fmla="*/ 142 h 479"/>
                  <a:gd name="T22" fmla="*/ 43 w 76"/>
                  <a:gd name="T23" fmla="*/ 131 h 479"/>
                  <a:gd name="T24" fmla="*/ 76 w 76"/>
                  <a:gd name="T25" fmla="*/ 98 h 479"/>
                  <a:gd name="T26" fmla="*/ 76 w 76"/>
                  <a:gd name="T27" fmla="*/ 98 h 479"/>
                  <a:gd name="T28" fmla="*/ 76 w 76"/>
                  <a:gd name="T29" fmla="*/ 76 h 479"/>
                  <a:gd name="T30" fmla="*/ 54 w 76"/>
                  <a:gd name="T31" fmla="*/ 54 h 479"/>
                  <a:gd name="T32" fmla="*/ 76 w 76"/>
                  <a:gd name="T33" fmla="*/ 33 h 479"/>
                  <a:gd name="T34" fmla="*/ 76 w 76"/>
                  <a:gd name="T35" fmla="*/ 22 h 479"/>
                  <a:gd name="T36" fmla="*/ 76 w 76"/>
                  <a:gd name="T37" fmla="*/ 22 h 479"/>
                  <a:gd name="T38" fmla="*/ 33 w 76"/>
                  <a:gd name="T39" fmla="*/ 0 h 479"/>
                  <a:gd name="T40" fmla="*/ 33 w 76"/>
                  <a:gd name="T41" fmla="*/ 22 h 479"/>
                  <a:gd name="T42" fmla="*/ 0 w 76"/>
                  <a:gd name="T43" fmla="*/ 54 h 479"/>
                  <a:gd name="T44" fmla="*/ 0 w 76"/>
                  <a:gd name="T45" fmla="*/ 98 h 479"/>
                  <a:gd name="T46" fmla="*/ 0 w 76"/>
                  <a:gd name="T47" fmla="*/ 131 h 479"/>
                  <a:gd name="T48" fmla="*/ 0 w 76"/>
                  <a:gd name="T49" fmla="*/ 163 h 479"/>
                  <a:gd name="T50" fmla="*/ 0 w 76"/>
                  <a:gd name="T51" fmla="*/ 207 h 479"/>
                  <a:gd name="T52" fmla="*/ 0 w 76"/>
                  <a:gd name="T53" fmla="*/ 239 h 479"/>
                  <a:gd name="T54" fmla="*/ 0 w 76"/>
                  <a:gd name="T55" fmla="*/ 272 h 479"/>
                  <a:gd name="T56" fmla="*/ 0 w 76"/>
                  <a:gd name="T57" fmla="*/ 316 h 479"/>
                  <a:gd name="T58" fmla="*/ 0 w 76"/>
                  <a:gd name="T59" fmla="*/ 348 h 479"/>
                  <a:gd name="T60" fmla="*/ 0 w 76"/>
                  <a:gd name="T61" fmla="*/ 381 h 479"/>
                  <a:gd name="T62" fmla="*/ 0 w 76"/>
                  <a:gd name="T63" fmla="*/ 424 h 479"/>
                  <a:gd name="T64" fmla="*/ 0 w 76"/>
                  <a:gd name="T65" fmla="*/ 457 h 479"/>
                  <a:gd name="T66" fmla="*/ 0 w 76"/>
                  <a:gd name="T67" fmla="*/ 479 h 4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479"/>
                  <a:gd name="T104" fmla="*/ 76 w 76"/>
                  <a:gd name="T105" fmla="*/ 479 h 4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479">
                    <a:moveTo>
                      <a:pt x="0" y="479"/>
                    </a:moveTo>
                    <a:lnTo>
                      <a:pt x="0" y="457"/>
                    </a:lnTo>
                    <a:lnTo>
                      <a:pt x="0" y="424"/>
                    </a:lnTo>
                    <a:lnTo>
                      <a:pt x="0" y="381"/>
                    </a:lnTo>
                    <a:lnTo>
                      <a:pt x="0" y="348"/>
                    </a:lnTo>
                    <a:lnTo>
                      <a:pt x="11" y="316"/>
                    </a:lnTo>
                    <a:lnTo>
                      <a:pt x="0" y="272"/>
                    </a:lnTo>
                    <a:lnTo>
                      <a:pt x="0" y="239"/>
                    </a:lnTo>
                    <a:lnTo>
                      <a:pt x="11" y="207"/>
                    </a:lnTo>
                    <a:lnTo>
                      <a:pt x="11" y="163"/>
                    </a:lnTo>
                    <a:lnTo>
                      <a:pt x="33" y="142"/>
                    </a:lnTo>
                    <a:lnTo>
                      <a:pt x="43" y="131"/>
                    </a:lnTo>
                    <a:lnTo>
                      <a:pt x="76" y="98"/>
                    </a:lnTo>
                    <a:lnTo>
                      <a:pt x="76" y="76"/>
                    </a:lnTo>
                    <a:lnTo>
                      <a:pt x="54" y="54"/>
                    </a:lnTo>
                    <a:lnTo>
                      <a:pt x="76" y="33"/>
                    </a:lnTo>
                    <a:lnTo>
                      <a:pt x="76" y="22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0" y="54"/>
                    </a:lnTo>
                    <a:lnTo>
                      <a:pt x="0" y="98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207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6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" name="Freeform 421"/>
              <p:cNvSpPr>
                <a:spLocks/>
              </p:cNvSpPr>
              <p:nvPr/>
            </p:nvSpPr>
            <p:spPr bwMode="auto">
              <a:xfrm>
                <a:off x="1436" y="2072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0 w 76"/>
                  <a:gd name="T3" fmla="*/ 457 h 479"/>
                  <a:gd name="T4" fmla="*/ 0 w 76"/>
                  <a:gd name="T5" fmla="*/ 424 h 479"/>
                  <a:gd name="T6" fmla="*/ 0 w 76"/>
                  <a:gd name="T7" fmla="*/ 381 h 479"/>
                  <a:gd name="T8" fmla="*/ 0 w 76"/>
                  <a:gd name="T9" fmla="*/ 348 h 479"/>
                  <a:gd name="T10" fmla="*/ 11 w 76"/>
                  <a:gd name="T11" fmla="*/ 316 h 479"/>
                  <a:gd name="T12" fmla="*/ 0 w 76"/>
                  <a:gd name="T13" fmla="*/ 272 h 479"/>
                  <a:gd name="T14" fmla="*/ 0 w 76"/>
                  <a:gd name="T15" fmla="*/ 239 h 479"/>
                  <a:gd name="T16" fmla="*/ 11 w 76"/>
                  <a:gd name="T17" fmla="*/ 207 h 479"/>
                  <a:gd name="T18" fmla="*/ 11 w 76"/>
                  <a:gd name="T19" fmla="*/ 163 h 479"/>
                  <a:gd name="T20" fmla="*/ 33 w 76"/>
                  <a:gd name="T21" fmla="*/ 142 h 479"/>
                  <a:gd name="T22" fmla="*/ 43 w 76"/>
                  <a:gd name="T23" fmla="*/ 131 h 479"/>
                  <a:gd name="T24" fmla="*/ 76 w 76"/>
                  <a:gd name="T25" fmla="*/ 98 h 479"/>
                  <a:gd name="T26" fmla="*/ 76 w 76"/>
                  <a:gd name="T27" fmla="*/ 98 h 479"/>
                  <a:gd name="T28" fmla="*/ 76 w 76"/>
                  <a:gd name="T29" fmla="*/ 76 h 479"/>
                  <a:gd name="T30" fmla="*/ 54 w 76"/>
                  <a:gd name="T31" fmla="*/ 54 h 479"/>
                  <a:gd name="T32" fmla="*/ 76 w 76"/>
                  <a:gd name="T33" fmla="*/ 33 h 479"/>
                  <a:gd name="T34" fmla="*/ 76 w 76"/>
                  <a:gd name="T35" fmla="*/ 22 h 479"/>
                  <a:gd name="T36" fmla="*/ 76 w 76"/>
                  <a:gd name="T37" fmla="*/ 22 h 479"/>
                  <a:gd name="T38" fmla="*/ 33 w 76"/>
                  <a:gd name="T39" fmla="*/ 0 h 479"/>
                  <a:gd name="T40" fmla="*/ 33 w 76"/>
                  <a:gd name="T41" fmla="*/ 22 h 479"/>
                  <a:gd name="T42" fmla="*/ 0 w 76"/>
                  <a:gd name="T43" fmla="*/ 54 h 4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479"/>
                  <a:gd name="T68" fmla="*/ 76 w 76"/>
                  <a:gd name="T69" fmla="*/ 479 h 4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479">
                    <a:moveTo>
                      <a:pt x="0" y="479"/>
                    </a:moveTo>
                    <a:lnTo>
                      <a:pt x="0" y="457"/>
                    </a:lnTo>
                    <a:lnTo>
                      <a:pt x="0" y="424"/>
                    </a:lnTo>
                    <a:lnTo>
                      <a:pt x="0" y="381"/>
                    </a:lnTo>
                    <a:lnTo>
                      <a:pt x="0" y="348"/>
                    </a:lnTo>
                    <a:lnTo>
                      <a:pt x="11" y="316"/>
                    </a:lnTo>
                    <a:lnTo>
                      <a:pt x="0" y="272"/>
                    </a:lnTo>
                    <a:lnTo>
                      <a:pt x="0" y="239"/>
                    </a:lnTo>
                    <a:lnTo>
                      <a:pt x="11" y="207"/>
                    </a:lnTo>
                    <a:lnTo>
                      <a:pt x="11" y="163"/>
                    </a:lnTo>
                    <a:lnTo>
                      <a:pt x="33" y="142"/>
                    </a:lnTo>
                    <a:lnTo>
                      <a:pt x="43" y="131"/>
                    </a:lnTo>
                    <a:lnTo>
                      <a:pt x="76" y="98"/>
                    </a:lnTo>
                    <a:lnTo>
                      <a:pt x="76" y="76"/>
                    </a:lnTo>
                    <a:lnTo>
                      <a:pt x="54" y="54"/>
                    </a:lnTo>
                    <a:lnTo>
                      <a:pt x="76" y="33"/>
                    </a:lnTo>
                    <a:lnTo>
                      <a:pt x="76" y="22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0" y="5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" name="Freeform 422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33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" name="Freeform 423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33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6" name="Freeform 424"/>
              <p:cNvSpPr>
                <a:spLocks/>
              </p:cNvSpPr>
              <p:nvPr/>
            </p:nvSpPr>
            <p:spPr bwMode="auto">
              <a:xfrm>
                <a:off x="3524" y="919"/>
                <a:ext cx="141" cy="109"/>
              </a:xfrm>
              <a:custGeom>
                <a:avLst/>
                <a:gdLst>
                  <a:gd name="T0" fmla="*/ 43 w 141"/>
                  <a:gd name="T1" fmla="*/ 0 h 109"/>
                  <a:gd name="T2" fmla="*/ 43 w 141"/>
                  <a:gd name="T3" fmla="*/ 44 h 109"/>
                  <a:gd name="T4" fmla="*/ 33 w 141"/>
                  <a:gd name="T5" fmla="*/ 44 h 109"/>
                  <a:gd name="T6" fmla="*/ 0 w 141"/>
                  <a:gd name="T7" fmla="*/ 76 h 109"/>
                  <a:gd name="T8" fmla="*/ 33 w 141"/>
                  <a:gd name="T9" fmla="*/ 109 h 109"/>
                  <a:gd name="T10" fmla="*/ 76 w 141"/>
                  <a:gd name="T11" fmla="*/ 109 h 109"/>
                  <a:gd name="T12" fmla="*/ 98 w 141"/>
                  <a:gd name="T13" fmla="*/ 76 h 109"/>
                  <a:gd name="T14" fmla="*/ 109 w 141"/>
                  <a:gd name="T15" fmla="*/ 65 h 109"/>
                  <a:gd name="T16" fmla="*/ 141 w 141"/>
                  <a:gd name="T17" fmla="*/ 44 h 109"/>
                  <a:gd name="T18" fmla="*/ 141 w 141"/>
                  <a:gd name="T19" fmla="*/ 0 h 109"/>
                  <a:gd name="T20" fmla="*/ 76 w 141"/>
                  <a:gd name="T21" fmla="*/ 0 h 109"/>
                  <a:gd name="T22" fmla="*/ 43 w 141"/>
                  <a:gd name="T23" fmla="*/ 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109"/>
                  <a:gd name="T38" fmla="*/ 141 w 141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109">
                    <a:moveTo>
                      <a:pt x="43" y="0"/>
                    </a:moveTo>
                    <a:lnTo>
                      <a:pt x="43" y="44"/>
                    </a:lnTo>
                    <a:lnTo>
                      <a:pt x="33" y="44"/>
                    </a:lnTo>
                    <a:lnTo>
                      <a:pt x="0" y="76"/>
                    </a:lnTo>
                    <a:lnTo>
                      <a:pt x="33" y="109"/>
                    </a:lnTo>
                    <a:lnTo>
                      <a:pt x="76" y="109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  <a:lnTo>
                      <a:pt x="7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" name="Freeform 425"/>
              <p:cNvSpPr>
                <a:spLocks/>
              </p:cNvSpPr>
              <p:nvPr/>
            </p:nvSpPr>
            <p:spPr bwMode="auto">
              <a:xfrm>
                <a:off x="3524" y="919"/>
                <a:ext cx="141" cy="109"/>
              </a:xfrm>
              <a:custGeom>
                <a:avLst/>
                <a:gdLst>
                  <a:gd name="T0" fmla="*/ 43 w 141"/>
                  <a:gd name="T1" fmla="*/ 0 h 109"/>
                  <a:gd name="T2" fmla="*/ 43 w 141"/>
                  <a:gd name="T3" fmla="*/ 44 h 109"/>
                  <a:gd name="T4" fmla="*/ 33 w 141"/>
                  <a:gd name="T5" fmla="*/ 44 h 109"/>
                  <a:gd name="T6" fmla="*/ 0 w 141"/>
                  <a:gd name="T7" fmla="*/ 76 h 109"/>
                  <a:gd name="T8" fmla="*/ 33 w 141"/>
                  <a:gd name="T9" fmla="*/ 109 h 109"/>
                  <a:gd name="T10" fmla="*/ 76 w 141"/>
                  <a:gd name="T11" fmla="*/ 109 h 109"/>
                  <a:gd name="T12" fmla="*/ 98 w 141"/>
                  <a:gd name="T13" fmla="*/ 76 h 109"/>
                  <a:gd name="T14" fmla="*/ 109 w 141"/>
                  <a:gd name="T15" fmla="*/ 65 h 109"/>
                  <a:gd name="T16" fmla="*/ 141 w 141"/>
                  <a:gd name="T17" fmla="*/ 44 h 109"/>
                  <a:gd name="T18" fmla="*/ 141 w 141"/>
                  <a:gd name="T19" fmla="*/ 0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109"/>
                  <a:gd name="T32" fmla="*/ 141 w 141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109">
                    <a:moveTo>
                      <a:pt x="43" y="0"/>
                    </a:moveTo>
                    <a:lnTo>
                      <a:pt x="43" y="44"/>
                    </a:lnTo>
                    <a:lnTo>
                      <a:pt x="33" y="44"/>
                    </a:lnTo>
                    <a:lnTo>
                      <a:pt x="0" y="76"/>
                    </a:lnTo>
                    <a:lnTo>
                      <a:pt x="33" y="109"/>
                    </a:lnTo>
                    <a:lnTo>
                      <a:pt x="76" y="109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8" name="Freeform 426"/>
              <p:cNvSpPr>
                <a:spLocks/>
              </p:cNvSpPr>
              <p:nvPr/>
            </p:nvSpPr>
            <p:spPr bwMode="auto">
              <a:xfrm>
                <a:off x="3850" y="2355"/>
                <a:ext cx="109" cy="141"/>
              </a:xfrm>
              <a:custGeom>
                <a:avLst/>
                <a:gdLst>
                  <a:gd name="T0" fmla="*/ 109 w 109"/>
                  <a:gd name="T1" fmla="*/ 11 h 141"/>
                  <a:gd name="T2" fmla="*/ 65 w 109"/>
                  <a:gd name="T3" fmla="*/ 0 h 141"/>
                  <a:gd name="T4" fmla="*/ 22 w 109"/>
                  <a:gd name="T5" fmla="*/ 0 h 141"/>
                  <a:gd name="T6" fmla="*/ 0 w 109"/>
                  <a:gd name="T7" fmla="*/ 33 h 141"/>
                  <a:gd name="T8" fmla="*/ 22 w 109"/>
                  <a:gd name="T9" fmla="*/ 54 h 141"/>
                  <a:gd name="T10" fmla="*/ 65 w 109"/>
                  <a:gd name="T11" fmla="*/ 65 h 141"/>
                  <a:gd name="T12" fmla="*/ 55 w 109"/>
                  <a:gd name="T13" fmla="*/ 98 h 141"/>
                  <a:gd name="T14" fmla="*/ 65 w 109"/>
                  <a:gd name="T15" fmla="*/ 141 h 141"/>
                  <a:gd name="T16" fmla="*/ 109 w 109"/>
                  <a:gd name="T17" fmla="*/ 141 h 141"/>
                  <a:gd name="T18" fmla="*/ 109 w 109"/>
                  <a:gd name="T19" fmla="*/ 141 h 141"/>
                  <a:gd name="T20" fmla="*/ 109 w 109"/>
                  <a:gd name="T21" fmla="*/ 98 h 141"/>
                  <a:gd name="T22" fmla="*/ 109 w 109"/>
                  <a:gd name="T23" fmla="*/ 65 h 141"/>
                  <a:gd name="T24" fmla="*/ 109 w 109"/>
                  <a:gd name="T25" fmla="*/ 11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141"/>
                  <a:gd name="T41" fmla="*/ 109 w 109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141">
                    <a:moveTo>
                      <a:pt x="109" y="11"/>
                    </a:move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54"/>
                    </a:lnTo>
                    <a:lnTo>
                      <a:pt x="65" y="65"/>
                    </a:lnTo>
                    <a:lnTo>
                      <a:pt x="55" y="98"/>
                    </a:lnTo>
                    <a:lnTo>
                      <a:pt x="65" y="141"/>
                    </a:lnTo>
                    <a:lnTo>
                      <a:pt x="109" y="141"/>
                    </a:lnTo>
                    <a:lnTo>
                      <a:pt x="109" y="98"/>
                    </a:lnTo>
                    <a:lnTo>
                      <a:pt x="109" y="65"/>
                    </a:lnTo>
                    <a:lnTo>
                      <a:pt x="109" y="11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9" name="Freeform 427"/>
              <p:cNvSpPr>
                <a:spLocks/>
              </p:cNvSpPr>
              <p:nvPr/>
            </p:nvSpPr>
            <p:spPr bwMode="auto">
              <a:xfrm>
                <a:off x="3850" y="2355"/>
                <a:ext cx="109" cy="141"/>
              </a:xfrm>
              <a:custGeom>
                <a:avLst/>
                <a:gdLst>
                  <a:gd name="T0" fmla="*/ 109 w 109"/>
                  <a:gd name="T1" fmla="*/ 11 h 141"/>
                  <a:gd name="T2" fmla="*/ 65 w 109"/>
                  <a:gd name="T3" fmla="*/ 0 h 141"/>
                  <a:gd name="T4" fmla="*/ 22 w 109"/>
                  <a:gd name="T5" fmla="*/ 0 h 141"/>
                  <a:gd name="T6" fmla="*/ 0 w 109"/>
                  <a:gd name="T7" fmla="*/ 33 h 141"/>
                  <a:gd name="T8" fmla="*/ 22 w 109"/>
                  <a:gd name="T9" fmla="*/ 54 h 141"/>
                  <a:gd name="T10" fmla="*/ 65 w 109"/>
                  <a:gd name="T11" fmla="*/ 65 h 141"/>
                  <a:gd name="T12" fmla="*/ 55 w 109"/>
                  <a:gd name="T13" fmla="*/ 98 h 141"/>
                  <a:gd name="T14" fmla="*/ 65 w 109"/>
                  <a:gd name="T15" fmla="*/ 141 h 141"/>
                  <a:gd name="T16" fmla="*/ 109 w 109"/>
                  <a:gd name="T17" fmla="*/ 141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141"/>
                  <a:gd name="T29" fmla="*/ 109 w 109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141">
                    <a:moveTo>
                      <a:pt x="109" y="11"/>
                    </a:move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54"/>
                    </a:lnTo>
                    <a:lnTo>
                      <a:pt x="65" y="65"/>
                    </a:lnTo>
                    <a:lnTo>
                      <a:pt x="55" y="98"/>
                    </a:lnTo>
                    <a:lnTo>
                      <a:pt x="65" y="141"/>
                    </a:lnTo>
                    <a:lnTo>
                      <a:pt x="109" y="14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0" name="Freeform 428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1" name="Freeform 429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2" name="Freeform 430"/>
              <p:cNvSpPr>
                <a:spLocks/>
              </p:cNvSpPr>
              <p:nvPr/>
            </p:nvSpPr>
            <p:spPr bwMode="auto">
              <a:xfrm>
                <a:off x="3524" y="919"/>
                <a:ext cx="141" cy="98"/>
              </a:xfrm>
              <a:custGeom>
                <a:avLst/>
                <a:gdLst>
                  <a:gd name="T0" fmla="*/ 43 w 141"/>
                  <a:gd name="T1" fmla="*/ 0 h 98"/>
                  <a:gd name="T2" fmla="*/ 43 w 141"/>
                  <a:gd name="T3" fmla="*/ 44 h 98"/>
                  <a:gd name="T4" fmla="*/ 33 w 141"/>
                  <a:gd name="T5" fmla="*/ 55 h 98"/>
                  <a:gd name="T6" fmla="*/ 0 w 141"/>
                  <a:gd name="T7" fmla="*/ 76 h 98"/>
                  <a:gd name="T8" fmla="*/ 33 w 141"/>
                  <a:gd name="T9" fmla="*/ 98 h 98"/>
                  <a:gd name="T10" fmla="*/ 76 w 141"/>
                  <a:gd name="T11" fmla="*/ 98 h 98"/>
                  <a:gd name="T12" fmla="*/ 98 w 141"/>
                  <a:gd name="T13" fmla="*/ 76 h 98"/>
                  <a:gd name="T14" fmla="*/ 109 w 141"/>
                  <a:gd name="T15" fmla="*/ 65 h 98"/>
                  <a:gd name="T16" fmla="*/ 141 w 141"/>
                  <a:gd name="T17" fmla="*/ 44 h 98"/>
                  <a:gd name="T18" fmla="*/ 141 w 141"/>
                  <a:gd name="T19" fmla="*/ 0 h 98"/>
                  <a:gd name="T20" fmla="*/ 76 w 141"/>
                  <a:gd name="T21" fmla="*/ 0 h 98"/>
                  <a:gd name="T22" fmla="*/ 43 w 141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98"/>
                  <a:gd name="T38" fmla="*/ 141 w 141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98">
                    <a:moveTo>
                      <a:pt x="43" y="0"/>
                    </a:moveTo>
                    <a:lnTo>
                      <a:pt x="43" y="44"/>
                    </a:lnTo>
                    <a:lnTo>
                      <a:pt x="33" y="55"/>
                    </a:lnTo>
                    <a:lnTo>
                      <a:pt x="0" y="76"/>
                    </a:lnTo>
                    <a:lnTo>
                      <a:pt x="33" y="98"/>
                    </a:lnTo>
                    <a:lnTo>
                      <a:pt x="76" y="98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  <a:lnTo>
                      <a:pt x="7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3" name="Freeform 431"/>
              <p:cNvSpPr>
                <a:spLocks/>
              </p:cNvSpPr>
              <p:nvPr/>
            </p:nvSpPr>
            <p:spPr bwMode="auto">
              <a:xfrm>
                <a:off x="3524" y="919"/>
                <a:ext cx="141" cy="98"/>
              </a:xfrm>
              <a:custGeom>
                <a:avLst/>
                <a:gdLst>
                  <a:gd name="T0" fmla="*/ 43 w 141"/>
                  <a:gd name="T1" fmla="*/ 0 h 98"/>
                  <a:gd name="T2" fmla="*/ 43 w 141"/>
                  <a:gd name="T3" fmla="*/ 44 h 98"/>
                  <a:gd name="T4" fmla="*/ 33 w 141"/>
                  <a:gd name="T5" fmla="*/ 55 h 98"/>
                  <a:gd name="T6" fmla="*/ 0 w 141"/>
                  <a:gd name="T7" fmla="*/ 76 h 98"/>
                  <a:gd name="T8" fmla="*/ 33 w 141"/>
                  <a:gd name="T9" fmla="*/ 98 h 98"/>
                  <a:gd name="T10" fmla="*/ 76 w 141"/>
                  <a:gd name="T11" fmla="*/ 98 h 98"/>
                  <a:gd name="T12" fmla="*/ 98 w 141"/>
                  <a:gd name="T13" fmla="*/ 76 h 98"/>
                  <a:gd name="T14" fmla="*/ 109 w 141"/>
                  <a:gd name="T15" fmla="*/ 65 h 98"/>
                  <a:gd name="T16" fmla="*/ 141 w 141"/>
                  <a:gd name="T17" fmla="*/ 44 h 98"/>
                  <a:gd name="T18" fmla="*/ 141 w 141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98"/>
                  <a:gd name="T32" fmla="*/ 141 w 141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98">
                    <a:moveTo>
                      <a:pt x="43" y="0"/>
                    </a:moveTo>
                    <a:lnTo>
                      <a:pt x="43" y="44"/>
                    </a:lnTo>
                    <a:lnTo>
                      <a:pt x="33" y="55"/>
                    </a:lnTo>
                    <a:lnTo>
                      <a:pt x="0" y="76"/>
                    </a:lnTo>
                    <a:lnTo>
                      <a:pt x="33" y="98"/>
                    </a:lnTo>
                    <a:lnTo>
                      <a:pt x="76" y="98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4" name="Freeform 432"/>
              <p:cNvSpPr>
                <a:spLocks/>
              </p:cNvSpPr>
              <p:nvPr/>
            </p:nvSpPr>
            <p:spPr bwMode="auto">
              <a:xfrm>
                <a:off x="3850" y="2018"/>
                <a:ext cx="109" cy="196"/>
              </a:xfrm>
              <a:custGeom>
                <a:avLst/>
                <a:gdLst>
                  <a:gd name="T0" fmla="*/ 109 w 109"/>
                  <a:gd name="T1" fmla="*/ 0 h 196"/>
                  <a:gd name="T2" fmla="*/ 65 w 109"/>
                  <a:gd name="T3" fmla="*/ 43 h 196"/>
                  <a:gd name="T4" fmla="*/ 65 w 109"/>
                  <a:gd name="T5" fmla="*/ 43 h 196"/>
                  <a:gd name="T6" fmla="*/ 22 w 109"/>
                  <a:gd name="T7" fmla="*/ 65 h 196"/>
                  <a:gd name="T8" fmla="*/ 0 w 109"/>
                  <a:gd name="T9" fmla="*/ 76 h 196"/>
                  <a:gd name="T10" fmla="*/ 11 w 109"/>
                  <a:gd name="T11" fmla="*/ 108 h 196"/>
                  <a:gd name="T12" fmla="*/ 22 w 109"/>
                  <a:gd name="T13" fmla="*/ 119 h 196"/>
                  <a:gd name="T14" fmla="*/ 65 w 109"/>
                  <a:gd name="T15" fmla="*/ 119 h 196"/>
                  <a:gd name="T16" fmla="*/ 98 w 109"/>
                  <a:gd name="T17" fmla="*/ 152 h 196"/>
                  <a:gd name="T18" fmla="*/ 98 w 109"/>
                  <a:gd name="T19" fmla="*/ 185 h 196"/>
                  <a:gd name="T20" fmla="*/ 109 w 109"/>
                  <a:gd name="T21" fmla="*/ 196 h 196"/>
                  <a:gd name="T22" fmla="*/ 109 w 109"/>
                  <a:gd name="T23" fmla="*/ 185 h 196"/>
                  <a:gd name="T24" fmla="*/ 109 w 109"/>
                  <a:gd name="T25" fmla="*/ 152 h 196"/>
                  <a:gd name="T26" fmla="*/ 109 w 109"/>
                  <a:gd name="T27" fmla="*/ 108 h 196"/>
                  <a:gd name="T28" fmla="*/ 109 w 109"/>
                  <a:gd name="T29" fmla="*/ 76 h 196"/>
                  <a:gd name="T30" fmla="*/ 109 w 109"/>
                  <a:gd name="T31" fmla="*/ 0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96"/>
                  <a:gd name="T50" fmla="*/ 109 w 109"/>
                  <a:gd name="T51" fmla="*/ 196 h 1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96">
                    <a:moveTo>
                      <a:pt x="109" y="0"/>
                    </a:moveTo>
                    <a:lnTo>
                      <a:pt x="65" y="43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11" y="108"/>
                    </a:lnTo>
                    <a:lnTo>
                      <a:pt x="22" y="119"/>
                    </a:lnTo>
                    <a:lnTo>
                      <a:pt x="65" y="119"/>
                    </a:lnTo>
                    <a:lnTo>
                      <a:pt x="98" y="152"/>
                    </a:lnTo>
                    <a:lnTo>
                      <a:pt x="98" y="185"/>
                    </a:lnTo>
                    <a:lnTo>
                      <a:pt x="109" y="196"/>
                    </a:lnTo>
                    <a:lnTo>
                      <a:pt x="109" y="185"/>
                    </a:lnTo>
                    <a:lnTo>
                      <a:pt x="109" y="152"/>
                    </a:lnTo>
                    <a:lnTo>
                      <a:pt x="109" y="108"/>
                    </a:lnTo>
                    <a:lnTo>
                      <a:pt x="109" y="7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5" name="Freeform 433"/>
              <p:cNvSpPr>
                <a:spLocks/>
              </p:cNvSpPr>
              <p:nvPr/>
            </p:nvSpPr>
            <p:spPr bwMode="auto">
              <a:xfrm>
                <a:off x="3850" y="2018"/>
                <a:ext cx="109" cy="196"/>
              </a:xfrm>
              <a:custGeom>
                <a:avLst/>
                <a:gdLst>
                  <a:gd name="T0" fmla="*/ 109 w 109"/>
                  <a:gd name="T1" fmla="*/ 0 h 196"/>
                  <a:gd name="T2" fmla="*/ 65 w 109"/>
                  <a:gd name="T3" fmla="*/ 43 h 196"/>
                  <a:gd name="T4" fmla="*/ 65 w 109"/>
                  <a:gd name="T5" fmla="*/ 43 h 196"/>
                  <a:gd name="T6" fmla="*/ 22 w 109"/>
                  <a:gd name="T7" fmla="*/ 65 h 196"/>
                  <a:gd name="T8" fmla="*/ 0 w 109"/>
                  <a:gd name="T9" fmla="*/ 76 h 196"/>
                  <a:gd name="T10" fmla="*/ 11 w 109"/>
                  <a:gd name="T11" fmla="*/ 108 h 196"/>
                  <a:gd name="T12" fmla="*/ 22 w 109"/>
                  <a:gd name="T13" fmla="*/ 119 h 196"/>
                  <a:gd name="T14" fmla="*/ 65 w 109"/>
                  <a:gd name="T15" fmla="*/ 119 h 196"/>
                  <a:gd name="T16" fmla="*/ 98 w 109"/>
                  <a:gd name="T17" fmla="*/ 152 h 196"/>
                  <a:gd name="T18" fmla="*/ 98 w 109"/>
                  <a:gd name="T19" fmla="*/ 185 h 196"/>
                  <a:gd name="T20" fmla="*/ 109 w 109"/>
                  <a:gd name="T21" fmla="*/ 196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196"/>
                  <a:gd name="T35" fmla="*/ 109 w 109"/>
                  <a:gd name="T36" fmla="*/ 196 h 1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196">
                    <a:moveTo>
                      <a:pt x="109" y="0"/>
                    </a:moveTo>
                    <a:lnTo>
                      <a:pt x="65" y="43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11" y="108"/>
                    </a:lnTo>
                    <a:lnTo>
                      <a:pt x="22" y="119"/>
                    </a:lnTo>
                    <a:lnTo>
                      <a:pt x="65" y="119"/>
                    </a:lnTo>
                    <a:lnTo>
                      <a:pt x="98" y="152"/>
                    </a:lnTo>
                    <a:lnTo>
                      <a:pt x="98" y="185"/>
                    </a:lnTo>
                    <a:lnTo>
                      <a:pt x="109" y="19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6" name="Freeform 434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65 w 130"/>
                  <a:gd name="T21" fmla="*/ 0 h 98"/>
                  <a:gd name="T22" fmla="*/ 32 w 130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98"/>
                  <a:gd name="T38" fmla="*/ 130 w 130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7" name="Freeform 435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98"/>
                  <a:gd name="T32" fmla="*/ 130 w 13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8" name="Freeform 436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33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9" name="Freeform 437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33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0" name="Freeform 438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65 w 130"/>
                  <a:gd name="T21" fmla="*/ 0 h 98"/>
                  <a:gd name="T22" fmla="*/ 32 w 130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98"/>
                  <a:gd name="T38" fmla="*/ 130 w 130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1" name="Freeform 439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98"/>
                  <a:gd name="T32" fmla="*/ 130 w 13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2" name="Freeform 440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22 w 33"/>
                  <a:gd name="T3" fmla="*/ 272 h 283"/>
                  <a:gd name="T4" fmla="*/ 22 w 33"/>
                  <a:gd name="T5" fmla="*/ 228 h 283"/>
                  <a:gd name="T6" fmla="*/ 33 w 33"/>
                  <a:gd name="T7" fmla="*/ 196 h 283"/>
                  <a:gd name="T8" fmla="*/ 22 w 33"/>
                  <a:gd name="T9" fmla="*/ 163 h 283"/>
                  <a:gd name="T10" fmla="*/ 22 w 33"/>
                  <a:gd name="T11" fmla="*/ 119 h 283"/>
                  <a:gd name="T12" fmla="*/ 22 w 33"/>
                  <a:gd name="T13" fmla="*/ 87 h 283"/>
                  <a:gd name="T14" fmla="*/ 22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3" name="Freeform 441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22 w 33"/>
                  <a:gd name="T3" fmla="*/ 272 h 283"/>
                  <a:gd name="T4" fmla="*/ 22 w 33"/>
                  <a:gd name="T5" fmla="*/ 228 h 283"/>
                  <a:gd name="T6" fmla="*/ 33 w 33"/>
                  <a:gd name="T7" fmla="*/ 196 h 283"/>
                  <a:gd name="T8" fmla="*/ 22 w 33"/>
                  <a:gd name="T9" fmla="*/ 163 h 283"/>
                  <a:gd name="T10" fmla="*/ 22 w 33"/>
                  <a:gd name="T11" fmla="*/ 119 h 283"/>
                  <a:gd name="T12" fmla="*/ 22 w 33"/>
                  <a:gd name="T13" fmla="*/ 87 h 283"/>
                  <a:gd name="T14" fmla="*/ 22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4" name="Freeform 442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32 w 119"/>
                  <a:gd name="T1" fmla="*/ 0 h 98"/>
                  <a:gd name="T2" fmla="*/ 32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32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5" name="Freeform 443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32 w 119"/>
                  <a:gd name="T1" fmla="*/ 0 h 98"/>
                  <a:gd name="T2" fmla="*/ 32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6" name="Freeform 444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7" name="Freeform 445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8" name="Freeform 446"/>
              <p:cNvSpPr>
                <a:spLocks/>
              </p:cNvSpPr>
              <p:nvPr/>
            </p:nvSpPr>
            <p:spPr bwMode="auto">
              <a:xfrm>
                <a:off x="1436" y="2116"/>
                <a:ext cx="76" cy="424"/>
              </a:xfrm>
              <a:custGeom>
                <a:avLst/>
                <a:gdLst>
                  <a:gd name="T0" fmla="*/ 0 w 76"/>
                  <a:gd name="T1" fmla="*/ 424 h 424"/>
                  <a:gd name="T2" fmla="*/ 0 w 76"/>
                  <a:gd name="T3" fmla="*/ 413 h 424"/>
                  <a:gd name="T4" fmla="*/ 0 w 76"/>
                  <a:gd name="T5" fmla="*/ 380 h 424"/>
                  <a:gd name="T6" fmla="*/ 0 w 76"/>
                  <a:gd name="T7" fmla="*/ 337 h 424"/>
                  <a:gd name="T8" fmla="*/ 0 w 76"/>
                  <a:gd name="T9" fmla="*/ 304 h 424"/>
                  <a:gd name="T10" fmla="*/ 11 w 76"/>
                  <a:gd name="T11" fmla="*/ 272 h 424"/>
                  <a:gd name="T12" fmla="*/ 0 w 76"/>
                  <a:gd name="T13" fmla="*/ 228 h 424"/>
                  <a:gd name="T14" fmla="*/ 0 w 76"/>
                  <a:gd name="T15" fmla="*/ 195 h 424"/>
                  <a:gd name="T16" fmla="*/ 11 w 76"/>
                  <a:gd name="T17" fmla="*/ 163 h 424"/>
                  <a:gd name="T18" fmla="*/ 11 w 76"/>
                  <a:gd name="T19" fmla="*/ 119 h 424"/>
                  <a:gd name="T20" fmla="*/ 33 w 76"/>
                  <a:gd name="T21" fmla="*/ 87 h 424"/>
                  <a:gd name="T22" fmla="*/ 43 w 76"/>
                  <a:gd name="T23" fmla="*/ 87 h 424"/>
                  <a:gd name="T24" fmla="*/ 76 w 76"/>
                  <a:gd name="T25" fmla="*/ 54 h 424"/>
                  <a:gd name="T26" fmla="*/ 43 w 76"/>
                  <a:gd name="T27" fmla="*/ 10 h 424"/>
                  <a:gd name="T28" fmla="*/ 33 w 76"/>
                  <a:gd name="T29" fmla="*/ 0 h 424"/>
                  <a:gd name="T30" fmla="*/ 0 w 76"/>
                  <a:gd name="T31" fmla="*/ 10 h 424"/>
                  <a:gd name="T32" fmla="*/ 0 w 76"/>
                  <a:gd name="T33" fmla="*/ 54 h 424"/>
                  <a:gd name="T34" fmla="*/ 0 w 76"/>
                  <a:gd name="T35" fmla="*/ 87 h 424"/>
                  <a:gd name="T36" fmla="*/ 0 w 76"/>
                  <a:gd name="T37" fmla="*/ 119 h 424"/>
                  <a:gd name="T38" fmla="*/ 0 w 76"/>
                  <a:gd name="T39" fmla="*/ 163 h 424"/>
                  <a:gd name="T40" fmla="*/ 0 w 76"/>
                  <a:gd name="T41" fmla="*/ 195 h 424"/>
                  <a:gd name="T42" fmla="*/ 0 w 76"/>
                  <a:gd name="T43" fmla="*/ 228 h 424"/>
                  <a:gd name="T44" fmla="*/ 0 w 76"/>
                  <a:gd name="T45" fmla="*/ 272 h 424"/>
                  <a:gd name="T46" fmla="*/ 0 w 76"/>
                  <a:gd name="T47" fmla="*/ 304 h 424"/>
                  <a:gd name="T48" fmla="*/ 0 w 76"/>
                  <a:gd name="T49" fmla="*/ 337 h 424"/>
                  <a:gd name="T50" fmla="*/ 0 w 76"/>
                  <a:gd name="T51" fmla="*/ 380 h 424"/>
                  <a:gd name="T52" fmla="*/ 0 w 76"/>
                  <a:gd name="T53" fmla="*/ 413 h 424"/>
                  <a:gd name="T54" fmla="*/ 0 w 76"/>
                  <a:gd name="T55" fmla="*/ 424 h 4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"/>
                  <a:gd name="T85" fmla="*/ 0 h 424"/>
                  <a:gd name="T86" fmla="*/ 76 w 76"/>
                  <a:gd name="T87" fmla="*/ 424 h 4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" h="424">
                    <a:moveTo>
                      <a:pt x="0" y="424"/>
                    </a:moveTo>
                    <a:lnTo>
                      <a:pt x="0" y="413"/>
                    </a:lnTo>
                    <a:lnTo>
                      <a:pt x="0" y="380"/>
                    </a:lnTo>
                    <a:lnTo>
                      <a:pt x="0" y="337"/>
                    </a:lnTo>
                    <a:lnTo>
                      <a:pt x="0" y="304"/>
                    </a:lnTo>
                    <a:lnTo>
                      <a:pt x="11" y="272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1" y="163"/>
                    </a:lnTo>
                    <a:lnTo>
                      <a:pt x="11" y="119"/>
                    </a:lnTo>
                    <a:lnTo>
                      <a:pt x="33" y="87"/>
                    </a:lnTo>
                    <a:lnTo>
                      <a:pt x="43" y="87"/>
                    </a:lnTo>
                    <a:lnTo>
                      <a:pt x="76" y="54"/>
                    </a:lnTo>
                    <a:lnTo>
                      <a:pt x="43" y="10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80"/>
                    </a:lnTo>
                    <a:lnTo>
                      <a:pt x="0" y="413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9" name="Freeform 447"/>
              <p:cNvSpPr>
                <a:spLocks/>
              </p:cNvSpPr>
              <p:nvPr/>
            </p:nvSpPr>
            <p:spPr bwMode="auto">
              <a:xfrm>
                <a:off x="1436" y="2116"/>
                <a:ext cx="76" cy="424"/>
              </a:xfrm>
              <a:custGeom>
                <a:avLst/>
                <a:gdLst>
                  <a:gd name="T0" fmla="*/ 0 w 76"/>
                  <a:gd name="T1" fmla="*/ 424 h 424"/>
                  <a:gd name="T2" fmla="*/ 0 w 76"/>
                  <a:gd name="T3" fmla="*/ 413 h 424"/>
                  <a:gd name="T4" fmla="*/ 0 w 76"/>
                  <a:gd name="T5" fmla="*/ 380 h 424"/>
                  <a:gd name="T6" fmla="*/ 0 w 76"/>
                  <a:gd name="T7" fmla="*/ 337 h 424"/>
                  <a:gd name="T8" fmla="*/ 0 w 76"/>
                  <a:gd name="T9" fmla="*/ 304 h 424"/>
                  <a:gd name="T10" fmla="*/ 11 w 76"/>
                  <a:gd name="T11" fmla="*/ 272 h 424"/>
                  <a:gd name="T12" fmla="*/ 0 w 76"/>
                  <a:gd name="T13" fmla="*/ 228 h 424"/>
                  <a:gd name="T14" fmla="*/ 0 w 76"/>
                  <a:gd name="T15" fmla="*/ 195 h 424"/>
                  <a:gd name="T16" fmla="*/ 11 w 76"/>
                  <a:gd name="T17" fmla="*/ 163 h 424"/>
                  <a:gd name="T18" fmla="*/ 11 w 76"/>
                  <a:gd name="T19" fmla="*/ 119 h 424"/>
                  <a:gd name="T20" fmla="*/ 33 w 76"/>
                  <a:gd name="T21" fmla="*/ 87 h 424"/>
                  <a:gd name="T22" fmla="*/ 43 w 76"/>
                  <a:gd name="T23" fmla="*/ 87 h 424"/>
                  <a:gd name="T24" fmla="*/ 76 w 76"/>
                  <a:gd name="T25" fmla="*/ 54 h 424"/>
                  <a:gd name="T26" fmla="*/ 43 w 76"/>
                  <a:gd name="T27" fmla="*/ 10 h 424"/>
                  <a:gd name="T28" fmla="*/ 33 w 76"/>
                  <a:gd name="T29" fmla="*/ 0 h 424"/>
                  <a:gd name="T30" fmla="*/ 0 w 76"/>
                  <a:gd name="T31" fmla="*/ 1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424"/>
                  <a:gd name="T50" fmla="*/ 76 w 76"/>
                  <a:gd name="T51" fmla="*/ 424 h 4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424">
                    <a:moveTo>
                      <a:pt x="0" y="424"/>
                    </a:moveTo>
                    <a:lnTo>
                      <a:pt x="0" y="413"/>
                    </a:lnTo>
                    <a:lnTo>
                      <a:pt x="0" y="380"/>
                    </a:lnTo>
                    <a:lnTo>
                      <a:pt x="0" y="337"/>
                    </a:lnTo>
                    <a:lnTo>
                      <a:pt x="0" y="304"/>
                    </a:lnTo>
                    <a:lnTo>
                      <a:pt x="11" y="272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1" y="163"/>
                    </a:lnTo>
                    <a:lnTo>
                      <a:pt x="11" y="119"/>
                    </a:lnTo>
                    <a:lnTo>
                      <a:pt x="33" y="87"/>
                    </a:lnTo>
                    <a:lnTo>
                      <a:pt x="43" y="87"/>
                    </a:lnTo>
                    <a:lnTo>
                      <a:pt x="76" y="54"/>
                    </a:lnTo>
                    <a:lnTo>
                      <a:pt x="43" y="10"/>
                    </a:lnTo>
                    <a:lnTo>
                      <a:pt x="33" y="0"/>
                    </a:lnTo>
                    <a:lnTo>
                      <a:pt x="0" y="1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0" name="Freeform 448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1" name="Freeform 449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2" name="Freeform 450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3" name="Freeform 451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4" name="Freeform 452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22 w 33"/>
                  <a:gd name="T5" fmla="*/ 206 h 250"/>
                  <a:gd name="T6" fmla="*/ 22 w 33"/>
                  <a:gd name="T7" fmla="*/ 163 h 250"/>
                  <a:gd name="T8" fmla="*/ 22 w 33"/>
                  <a:gd name="T9" fmla="*/ 130 h 250"/>
                  <a:gd name="T10" fmla="*/ 22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22" y="206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5" name="Freeform 453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22 w 33"/>
                  <a:gd name="T5" fmla="*/ 206 h 250"/>
                  <a:gd name="T6" fmla="*/ 22 w 33"/>
                  <a:gd name="T7" fmla="*/ 163 h 250"/>
                  <a:gd name="T8" fmla="*/ 22 w 33"/>
                  <a:gd name="T9" fmla="*/ 130 h 250"/>
                  <a:gd name="T10" fmla="*/ 22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22" y="206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6" name="Freeform 454"/>
              <p:cNvSpPr>
                <a:spLocks/>
              </p:cNvSpPr>
              <p:nvPr/>
            </p:nvSpPr>
            <p:spPr bwMode="auto">
              <a:xfrm>
                <a:off x="3872" y="2029"/>
                <a:ext cx="87" cy="174"/>
              </a:xfrm>
              <a:custGeom>
                <a:avLst/>
                <a:gdLst>
                  <a:gd name="T0" fmla="*/ 87 w 87"/>
                  <a:gd name="T1" fmla="*/ 0 h 174"/>
                  <a:gd name="T2" fmla="*/ 43 w 87"/>
                  <a:gd name="T3" fmla="*/ 32 h 174"/>
                  <a:gd name="T4" fmla="*/ 43 w 87"/>
                  <a:gd name="T5" fmla="*/ 43 h 174"/>
                  <a:gd name="T6" fmla="*/ 0 w 87"/>
                  <a:gd name="T7" fmla="*/ 65 h 174"/>
                  <a:gd name="T8" fmla="*/ 0 w 87"/>
                  <a:gd name="T9" fmla="*/ 65 h 174"/>
                  <a:gd name="T10" fmla="*/ 0 w 87"/>
                  <a:gd name="T11" fmla="*/ 87 h 174"/>
                  <a:gd name="T12" fmla="*/ 0 w 87"/>
                  <a:gd name="T13" fmla="*/ 97 h 174"/>
                  <a:gd name="T14" fmla="*/ 43 w 87"/>
                  <a:gd name="T15" fmla="*/ 108 h 174"/>
                  <a:gd name="T16" fmla="*/ 76 w 87"/>
                  <a:gd name="T17" fmla="*/ 141 h 174"/>
                  <a:gd name="T18" fmla="*/ 76 w 87"/>
                  <a:gd name="T19" fmla="*/ 174 h 174"/>
                  <a:gd name="T20" fmla="*/ 87 w 87"/>
                  <a:gd name="T21" fmla="*/ 174 h 174"/>
                  <a:gd name="T22" fmla="*/ 87 w 87"/>
                  <a:gd name="T23" fmla="*/ 174 h 174"/>
                  <a:gd name="T24" fmla="*/ 87 w 87"/>
                  <a:gd name="T25" fmla="*/ 141 h 174"/>
                  <a:gd name="T26" fmla="*/ 87 w 87"/>
                  <a:gd name="T27" fmla="*/ 97 h 174"/>
                  <a:gd name="T28" fmla="*/ 87 w 87"/>
                  <a:gd name="T29" fmla="*/ 65 h 174"/>
                  <a:gd name="T30" fmla="*/ 87 w 87"/>
                  <a:gd name="T31" fmla="*/ 0 h 1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"/>
                  <a:gd name="T49" fmla="*/ 0 h 174"/>
                  <a:gd name="T50" fmla="*/ 87 w 87"/>
                  <a:gd name="T51" fmla="*/ 174 h 1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" h="174">
                    <a:moveTo>
                      <a:pt x="87" y="0"/>
                    </a:moveTo>
                    <a:lnTo>
                      <a:pt x="43" y="32"/>
                    </a:lnTo>
                    <a:lnTo>
                      <a:pt x="43" y="43"/>
                    </a:lnTo>
                    <a:lnTo>
                      <a:pt x="0" y="65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43" y="108"/>
                    </a:lnTo>
                    <a:lnTo>
                      <a:pt x="76" y="141"/>
                    </a:lnTo>
                    <a:lnTo>
                      <a:pt x="76" y="174"/>
                    </a:lnTo>
                    <a:lnTo>
                      <a:pt x="87" y="174"/>
                    </a:lnTo>
                    <a:lnTo>
                      <a:pt x="87" y="141"/>
                    </a:lnTo>
                    <a:lnTo>
                      <a:pt x="87" y="97"/>
                    </a:lnTo>
                    <a:lnTo>
                      <a:pt x="87" y="6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7" name="Freeform 455"/>
              <p:cNvSpPr>
                <a:spLocks/>
              </p:cNvSpPr>
              <p:nvPr/>
            </p:nvSpPr>
            <p:spPr bwMode="auto">
              <a:xfrm>
                <a:off x="3872" y="2029"/>
                <a:ext cx="87" cy="174"/>
              </a:xfrm>
              <a:custGeom>
                <a:avLst/>
                <a:gdLst>
                  <a:gd name="T0" fmla="*/ 87 w 87"/>
                  <a:gd name="T1" fmla="*/ 0 h 174"/>
                  <a:gd name="T2" fmla="*/ 43 w 87"/>
                  <a:gd name="T3" fmla="*/ 32 h 174"/>
                  <a:gd name="T4" fmla="*/ 43 w 87"/>
                  <a:gd name="T5" fmla="*/ 43 h 174"/>
                  <a:gd name="T6" fmla="*/ 0 w 87"/>
                  <a:gd name="T7" fmla="*/ 65 h 174"/>
                  <a:gd name="T8" fmla="*/ 0 w 87"/>
                  <a:gd name="T9" fmla="*/ 65 h 174"/>
                  <a:gd name="T10" fmla="*/ 0 w 87"/>
                  <a:gd name="T11" fmla="*/ 87 h 174"/>
                  <a:gd name="T12" fmla="*/ 0 w 87"/>
                  <a:gd name="T13" fmla="*/ 97 h 174"/>
                  <a:gd name="T14" fmla="*/ 43 w 87"/>
                  <a:gd name="T15" fmla="*/ 108 h 174"/>
                  <a:gd name="T16" fmla="*/ 76 w 87"/>
                  <a:gd name="T17" fmla="*/ 141 h 174"/>
                  <a:gd name="T18" fmla="*/ 76 w 87"/>
                  <a:gd name="T19" fmla="*/ 174 h 174"/>
                  <a:gd name="T20" fmla="*/ 87 w 87"/>
                  <a:gd name="T21" fmla="*/ 174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4"/>
                  <a:gd name="T35" fmla="*/ 87 w 87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4">
                    <a:moveTo>
                      <a:pt x="87" y="0"/>
                    </a:moveTo>
                    <a:lnTo>
                      <a:pt x="43" y="32"/>
                    </a:lnTo>
                    <a:lnTo>
                      <a:pt x="43" y="43"/>
                    </a:lnTo>
                    <a:lnTo>
                      <a:pt x="0" y="65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43" y="108"/>
                    </a:lnTo>
                    <a:lnTo>
                      <a:pt x="76" y="141"/>
                    </a:lnTo>
                    <a:lnTo>
                      <a:pt x="76" y="174"/>
                    </a:lnTo>
                    <a:lnTo>
                      <a:pt x="87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8" name="Freeform 456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9" name="Freeform 457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0" name="Freeform 458"/>
              <p:cNvSpPr>
                <a:spLocks/>
              </p:cNvSpPr>
              <p:nvPr/>
            </p:nvSpPr>
            <p:spPr bwMode="auto">
              <a:xfrm>
                <a:off x="1436" y="1311"/>
                <a:ext cx="22" cy="283"/>
              </a:xfrm>
              <a:custGeom>
                <a:avLst/>
                <a:gdLst>
                  <a:gd name="T0" fmla="*/ 0 w 22"/>
                  <a:gd name="T1" fmla="*/ 283 h 283"/>
                  <a:gd name="T2" fmla="*/ 22 w 22"/>
                  <a:gd name="T3" fmla="*/ 272 h 283"/>
                  <a:gd name="T4" fmla="*/ 22 w 22"/>
                  <a:gd name="T5" fmla="*/ 228 h 283"/>
                  <a:gd name="T6" fmla="*/ 22 w 22"/>
                  <a:gd name="T7" fmla="*/ 196 h 283"/>
                  <a:gd name="T8" fmla="*/ 22 w 22"/>
                  <a:gd name="T9" fmla="*/ 163 h 283"/>
                  <a:gd name="T10" fmla="*/ 22 w 22"/>
                  <a:gd name="T11" fmla="*/ 119 h 283"/>
                  <a:gd name="T12" fmla="*/ 22 w 22"/>
                  <a:gd name="T13" fmla="*/ 87 h 283"/>
                  <a:gd name="T14" fmla="*/ 22 w 22"/>
                  <a:gd name="T15" fmla="*/ 54 h 283"/>
                  <a:gd name="T16" fmla="*/ 22 w 22"/>
                  <a:gd name="T17" fmla="*/ 11 h 283"/>
                  <a:gd name="T18" fmla="*/ 0 w 22"/>
                  <a:gd name="T19" fmla="*/ 0 h 283"/>
                  <a:gd name="T20" fmla="*/ 0 w 22"/>
                  <a:gd name="T21" fmla="*/ 54 h 283"/>
                  <a:gd name="T22" fmla="*/ 0 w 22"/>
                  <a:gd name="T23" fmla="*/ 87 h 283"/>
                  <a:gd name="T24" fmla="*/ 0 w 22"/>
                  <a:gd name="T25" fmla="*/ 119 h 283"/>
                  <a:gd name="T26" fmla="*/ 0 w 22"/>
                  <a:gd name="T27" fmla="*/ 163 h 283"/>
                  <a:gd name="T28" fmla="*/ 0 w 22"/>
                  <a:gd name="T29" fmla="*/ 196 h 283"/>
                  <a:gd name="T30" fmla="*/ 0 w 22"/>
                  <a:gd name="T31" fmla="*/ 228 h 283"/>
                  <a:gd name="T32" fmla="*/ 0 w 22"/>
                  <a:gd name="T33" fmla="*/ 272 h 283"/>
                  <a:gd name="T34" fmla="*/ 0 w 22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83"/>
                  <a:gd name="T56" fmla="*/ 22 w 22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22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1" name="Freeform 459"/>
              <p:cNvSpPr>
                <a:spLocks/>
              </p:cNvSpPr>
              <p:nvPr/>
            </p:nvSpPr>
            <p:spPr bwMode="auto">
              <a:xfrm>
                <a:off x="1436" y="1311"/>
                <a:ext cx="22" cy="283"/>
              </a:xfrm>
              <a:custGeom>
                <a:avLst/>
                <a:gdLst>
                  <a:gd name="T0" fmla="*/ 0 w 22"/>
                  <a:gd name="T1" fmla="*/ 283 h 283"/>
                  <a:gd name="T2" fmla="*/ 22 w 22"/>
                  <a:gd name="T3" fmla="*/ 272 h 283"/>
                  <a:gd name="T4" fmla="*/ 22 w 22"/>
                  <a:gd name="T5" fmla="*/ 228 h 283"/>
                  <a:gd name="T6" fmla="*/ 22 w 22"/>
                  <a:gd name="T7" fmla="*/ 196 h 283"/>
                  <a:gd name="T8" fmla="*/ 22 w 22"/>
                  <a:gd name="T9" fmla="*/ 163 h 283"/>
                  <a:gd name="T10" fmla="*/ 22 w 22"/>
                  <a:gd name="T11" fmla="*/ 119 h 283"/>
                  <a:gd name="T12" fmla="*/ 22 w 22"/>
                  <a:gd name="T13" fmla="*/ 87 h 283"/>
                  <a:gd name="T14" fmla="*/ 22 w 22"/>
                  <a:gd name="T15" fmla="*/ 54 h 283"/>
                  <a:gd name="T16" fmla="*/ 22 w 22"/>
                  <a:gd name="T17" fmla="*/ 11 h 283"/>
                  <a:gd name="T18" fmla="*/ 0 w 22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83"/>
                  <a:gd name="T32" fmla="*/ 22 w 22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22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2" name="Freeform 460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6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3" name="Freeform 461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6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4" name="Freeform 462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22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w 22"/>
                  <a:gd name="T19" fmla="*/ 43 h 239"/>
                  <a:gd name="T20" fmla="*/ 0 w 22"/>
                  <a:gd name="T21" fmla="*/ 76 h 239"/>
                  <a:gd name="T22" fmla="*/ 0 w 22"/>
                  <a:gd name="T23" fmla="*/ 119 h 239"/>
                  <a:gd name="T24" fmla="*/ 0 w 22"/>
                  <a:gd name="T25" fmla="*/ 152 h 239"/>
                  <a:gd name="T26" fmla="*/ 0 w 22"/>
                  <a:gd name="T27" fmla="*/ 195 h 239"/>
                  <a:gd name="T28" fmla="*/ 0 w 22"/>
                  <a:gd name="T29" fmla="*/ 228 h 239"/>
                  <a:gd name="T30" fmla="*/ 0 w 22"/>
                  <a:gd name="T31" fmla="*/ 239 h 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39"/>
                  <a:gd name="T50" fmla="*/ 22 w 22"/>
                  <a:gd name="T51" fmla="*/ 239 h 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39">
                    <a:moveTo>
                      <a:pt x="0" y="239"/>
                    </a:moveTo>
                    <a:lnTo>
                      <a:pt x="22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5" name="Freeform 463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22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39"/>
                  <a:gd name="T29" fmla="*/ 22 w 2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39">
                    <a:moveTo>
                      <a:pt x="0" y="239"/>
                    </a:moveTo>
                    <a:lnTo>
                      <a:pt x="22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6" name="Freeform 464"/>
              <p:cNvSpPr>
                <a:spLocks/>
              </p:cNvSpPr>
              <p:nvPr/>
            </p:nvSpPr>
            <p:spPr bwMode="auto">
              <a:xfrm>
                <a:off x="3535" y="919"/>
                <a:ext cx="119" cy="87"/>
              </a:xfrm>
              <a:custGeom>
                <a:avLst/>
                <a:gdLst>
                  <a:gd name="T0" fmla="*/ 43 w 119"/>
                  <a:gd name="T1" fmla="*/ 0 h 87"/>
                  <a:gd name="T2" fmla="*/ 43 w 119"/>
                  <a:gd name="T3" fmla="*/ 44 h 87"/>
                  <a:gd name="T4" fmla="*/ 22 w 119"/>
                  <a:gd name="T5" fmla="*/ 65 h 87"/>
                  <a:gd name="T6" fmla="*/ 0 w 119"/>
                  <a:gd name="T7" fmla="*/ 76 h 87"/>
                  <a:gd name="T8" fmla="*/ 22 w 119"/>
                  <a:gd name="T9" fmla="*/ 87 h 87"/>
                  <a:gd name="T10" fmla="*/ 65 w 119"/>
                  <a:gd name="T11" fmla="*/ 87 h 87"/>
                  <a:gd name="T12" fmla="*/ 76 w 119"/>
                  <a:gd name="T13" fmla="*/ 76 h 87"/>
                  <a:gd name="T14" fmla="*/ 98 w 119"/>
                  <a:gd name="T15" fmla="*/ 55 h 87"/>
                  <a:gd name="T16" fmla="*/ 119 w 119"/>
                  <a:gd name="T17" fmla="*/ 44 h 87"/>
                  <a:gd name="T18" fmla="*/ 119 w 119"/>
                  <a:gd name="T19" fmla="*/ 0 h 87"/>
                  <a:gd name="T20" fmla="*/ 65 w 119"/>
                  <a:gd name="T21" fmla="*/ 0 h 87"/>
                  <a:gd name="T22" fmla="*/ 43 w 119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87"/>
                  <a:gd name="T38" fmla="*/ 119 w 119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87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87"/>
                    </a:lnTo>
                    <a:lnTo>
                      <a:pt x="65" y="87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7" name="Freeform 465"/>
              <p:cNvSpPr>
                <a:spLocks/>
              </p:cNvSpPr>
              <p:nvPr/>
            </p:nvSpPr>
            <p:spPr bwMode="auto">
              <a:xfrm>
                <a:off x="3535" y="919"/>
                <a:ext cx="119" cy="87"/>
              </a:xfrm>
              <a:custGeom>
                <a:avLst/>
                <a:gdLst>
                  <a:gd name="T0" fmla="*/ 43 w 119"/>
                  <a:gd name="T1" fmla="*/ 0 h 87"/>
                  <a:gd name="T2" fmla="*/ 43 w 119"/>
                  <a:gd name="T3" fmla="*/ 44 h 87"/>
                  <a:gd name="T4" fmla="*/ 22 w 119"/>
                  <a:gd name="T5" fmla="*/ 65 h 87"/>
                  <a:gd name="T6" fmla="*/ 0 w 119"/>
                  <a:gd name="T7" fmla="*/ 76 h 87"/>
                  <a:gd name="T8" fmla="*/ 22 w 119"/>
                  <a:gd name="T9" fmla="*/ 87 h 87"/>
                  <a:gd name="T10" fmla="*/ 65 w 119"/>
                  <a:gd name="T11" fmla="*/ 87 h 87"/>
                  <a:gd name="T12" fmla="*/ 76 w 119"/>
                  <a:gd name="T13" fmla="*/ 76 h 87"/>
                  <a:gd name="T14" fmla="*/ 98 w 119"/>
                  <a:gd name="T15" fmla="*/ 55 h 87"/>
                  <a:gd name="T16" fmla="*/ 119 w 119"/>
                  <a:gd name="T17" fmla="*/ 44 h 87"/>
                  <a:gd name="T18" fmla="*/ 119 w 119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87"/>
                  <a:gd name="T32" fmla="*/ 119 w 11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87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87"/>
                    </a:lnTo>
                    <a:lnTo>
                      <a:pt x="65" y="87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8" name="Freeform 466"/>
              <p:cNvSpPr>
                <a:spLocks/>
              </p:cNvSpPr>
              <p:nvPr/>
            </p:nvSpPr>
            <p:spPr bwMode="auto">
              <a:xfrm>
                <a:off x="3546" y="919"/>
                <a:ext cx="108" cy="87"/>
              </a:xfrm>
              <a:custGeom>
                <a:avLst/>
                <a:gdLst>
                  <a:gd name="T0" fmla="*/ 32 w 108"/>
                  <a:gd name="T1" fmla="*/ 0 h 87"/>
                  <a:gd name="T2" fmla="*/ 32 w 108"/>
                  <a:gd name="T3" fmla="*/ 44 h 87"/>
                  <a:gd name="T4" fmla="*/ 11 w 108"/>
                  <a:gd name="T5" fmla="*/ 65 h 87"/>
                  <a:gd name="T6" fmla="*/ 0 w 108"/>
                  <a:gd name="T7" fmla="*/ 76 h 87"/>
                  <a:gd name="T8" fmla="*/ 11 w 108"/>
                  <a:gd name="T9" fmla="*/ 87 h 87"/>
                  <a:gd name="T10" fmla="*/ 54 w 108"/>
                  <a:gd name="T11" fmla="*/ 87 h 87"/>
                  <a:gd name="T12" fmla="*/ 65 w 108"/>
                  <a:gd name="T13" fmla="*/ 76 h 87"/>
                  <a:gd name="T14" fmla="*/ 87 w 108"/>
                  <a:gd name="T15" fmla="*/ 55 h 87"/>
                  <a:gd name="T16" fmla="*/ 108 w 108"/>
                  <a:gd name="T17" fmla="*/ 44 h 87"/>
                  <a:gd name="T18" fmla="*/ 108 w 108"/>
                  <a:gd name="T19" fmla="*/ 0 h 87"/>
                  <a:gd name="T20" fmla="*/ 54 w 108"/>
                  <a:gd name="T21" fmla="*/ 0 h 87"/>
                  <a:gd name="T22" fmla="*/ 32 w 10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87"/>
                  <a:gd name="T38" fmla="*/ 108 w 10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108" y="44"/>
                    </a:lnTo>
                    <a:lnTo>
                      <a:pt x="108" y="0"/>
                    </a:lnTo>
                    <a:lnTo>
                      <a:pt x="5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9" name="Freeform 467"/>
              <p:cNvSpPr>
                <a:spLocks/>
              </p:cNvSpPr>
              <p:nvPr/>
            </p:nvSpPr>
            <p:spPr bwMode="auto">
              <a:xfrm>
                <a:off x="3546" y="919"/>
                <a:ext cx="108" cy="87"/>
              </a:xfrm>
              <a:custGeom>
                <a:avLst/>
                <a:gdLst>
                  <a:gd name="T0" fmla="*/ 32 w 108"/>
                  <a:gd name="T1" fmla="*/ 0 h 87"/>
                  <a:gd name="T2" fmla="*/ 32 w 108"/>
                  <a:gd name="T3" fmla="*/ 44 h 87"/>
                  <a:gd name="T4" fmla="*/ 11 w 108"/>
                  <a:gd name="T5" fmla="*/ 65 h 87"/>
                  <a:gd name="T6" fmla="*/ 0 w 108"/>
                  <a:gd name="T7" fmla="*/ 76 h 87"/>
                  <a:gd name="T8" fmla="*/ 11 w 108"/>
                  <a:gd name="T9" fmla="*/ 87 h 87"/>
                  <a:gd name="T10" fmla="*/ 54 w 108"/>
                  <a:gd name="T11" fmla="*/ 87 h 87"/>
                  <a:gd name="T12" fmla="*/ 65 w 108"/>
                  <a:gd name="T13" fmla="*/ 76 h 87"/>
                  <a:gd name="T14" fmla="*/ 87 w 108"/>
                  <a:gd name="T15" fmla="*/ 55 h 87"/>
                  <a:gd name="T16" fmla="*/ 108 w 108"/>
                  <a:gd name="T17" fmla="*/ 44 h 87"/>
                  <a:gd name="T18" fmla="*/ 108 w 10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7"/>
                  <a:gd name="T32" fmla="*/ 108 w 10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108" y="44"/>
                    </a:lnTo>
                    <a:lnTo>
                      <a:pt x="10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0" name="Freeform 468"/>
              <p:cNvSpPr>
                <a:spLocks/>
              </p:cNvSpPr>
              <p:nvPr/>
            </p:nvSpPr>
            <p:spPr bwMode="auto">
              <a:xfrm>
                <a:off x="1436" y="2126"/>
                <a:ext cx="65" cy="359"/>
              </a:xfrm>
              <a:custGeom>
                <a:avLst/>
                <a:gdLst>
                  <a:gd name="T0" fmla="*/ 0 w 65"/>
                  <a:gd name="T1" fmla="*/ 359 h 359"/>
                  <a:gd name="T2" fmla="*/ 0 w 65"/>
                  <a:gd name="T3" fmla="*/ 327 h 359"/>
                  <a:gd name="T4" fmla="*/ 0 w 65"/>
                  <a:gd name="T5" fmla="*/ 294 h 359"/>
                  <a:gd name="T6" fmla="*/ 0 w 65"/>
                  <a:gd name="T7" fmla="*/ 262 h 359"/>
                  <a:gd name="T8" fmla="*/ 0 w 65"/>
                  <a:gd name="T9" fmla="*/ 218 h 359"/>
                  <a:gd name="T10" fmla="*/ 0 w 65"/>
                  <a:gd name="T11" fmla="*/ 185 h 359"/>
                  <a:gd name="T12" fmla="*/ 0 w 65"/>
                  <a:gd name="T13" fmla="*/ 153 h 359"/>
                  <a:gd name="T14" fmla="*/ 0 w 65"/>
                  <a:gd name="T15" fmla="*/ 109 h 359"/>
                  <a:gd name="T16" fmla="*/ 33 w 65"/>
                  <a:gd name="T17" fmla="*/ 77 h 359"/>
                  <a:gd name="T18" fmla="*/ 33 w 65"/>
                  <a:gd name="T19" fmla="*/ 77 h 359"/>
                  <a:gd name="T20" fmla="*/ 65 w 65"/>
                  <a:gd name="T21" fmla="*/ 44 h 359"/>
                  <a:gd name="T22" fmla="*/ 33 w 65"/>
                  <a:gd name="T23" fmla="*/ 11 h 359"/>
                  <a:gd name="T24" fmla="*/ 22 w 65"/>
                  <a:gd name="T25" fmla="*/ 0 h 359"/>
                  <a:gd name="T26" fmla="*/ 0 w 65"/>
                  <a:gd name="T27" fmla="*/ 0 h 359"/>
                  <a:gd name="T28" fmla="*/ 0 w 65"/>
                  <a:gd name="T29" fmla="*/ 44 h 359"/>
                  <a:gd name="T30" fmla="*/ 0 w 65"/>
                  <a:gd name="T31" fmla="*/ 77 h 359"/>
                  <a:gd name="T32" fmla="*/ 0 w 65"/>
                  <a:gd name="T33" fmla="*/ 109 h 359"/>
                  <a:gd name="T34" fmla="*/ 0 w 65"/>
                  <a:gd name="T35" fmla="*/ 153 h 359"/>
                  <a:gd name="T36" fmla="*/ 0 w 65"/>
                  <a:gd name="T37" fmla="*/ 185 h 359"/>
                  <a:gd name="T38" fmla="*/ 0 w 65"/>
                  <a:gd name="T39" fmla="*/ 218 h 359"/>
                  <a:gd name="T40" fmla="*/ 0 w 65"/>
                  <a:gd name="T41" fmla="*/ 262 h 359"/>
                  <a:gd name="T42" fmla="*/ 0 w 65"/>
                  <a:gd name="T43" fmla="*/ 294 h 359"/>
                  <a:gd name="T44" fmla="*/ 0 w 65"/>
                  <a:gd name="T45" fmla="*/ 327 h 359"/>
                  <a:gd name="T46" fmla="*/ 0 w 65"/>
                  <a:gd name="T47" fmla="*/ 359 h 35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5"/>
                  <a:gd name="T73" fmla="*/ 0 h 359"/>
                  <a:gd name="T74" fmla="*/ 65 w 65"/>
                  <a:gd name="T75" fmla="*/ 359 h 35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5" h="359">
                    <a:moveTo>
                      <a:pt x="0" y="359"/>
                    </a:moveTo>
                    <a:lnTo>
                      <a:pt x="0" y="327"/>
                    </a:lnTo>
                    <a:lnTo>
                      <a:pt x="0" y="294"/>
                    </a:lnTo>
                    <a:lnTo>
                      <a:pt x="0" y="262"/>
                    </a:lnTo>
                    <a:lnTo>
                      <a:pt x="0" y="218"/>
                    </a:lnTo>
                    <a:lnTo>
                      <a:pt x="0" y="185"/>
                    </a:lnTo>
                    <a:lnTo>
                      <a:pt x="0" y="153"/>
                    </a:lnTo>
                    <a:lnTo>
                      <a:pt x="0" y="109"/>
                    </a:lnTo>
                    <a:lnTo>
                      <a:pt x="33" y="77"/>
                    </a:lnTo>
                    <a:lnTo>
                      <a:pt x="65" y="44"/>
                    </a:lnTo>
                    <a:lnTo>
                      <a:pt x="33" y="1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7"/>
                    </a:lnTo>
                    <a:lnTo>
                      <a:pt x="0" y="109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2"/>
                    </a:lnTo>
                    <a:lnTo>
                      <a:pt x="0" y="294"/>
                    </a:lnTo>
                    <a:lnTo>
                      <a:pt x="0" y="327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1" name="Freeform 469"/>
              <p:cNvSpPr>
                <a:spLocks/>
              </p:cNvSpPr>
              <p:nvPr/>
            </p:nvSpPr>
            <p:spPr bwMode="auto">
              <a:xfrm>
                <a:off x="1436" y="2126"/>
                <a:ext cx="65" cy="359"/>
              </a:xfrm>
              <a:custGeom>
                <a:avLst/>
                <a:gdLst>
                  <a:gd name="T0" fmla="*/ 0 w 65"/>
                  <a:gd name="T1" fmla="*/ 359 h 359"/>
                  <a:gd name="T2" fmla="*/ 0 w 65"/>
                  <a:gd name="T3" fmla="*/ 327 h 359"/>
                  <a:gd name="T4" fmla="*/ 0 w 65"/>
                  <a:gd name="T5" fmla="*/ 294 h 359"/>
                  <a:gd name="T6" fmla="*/ 0 w 65"/>
                  <a:gd name="T7" fmla="*/ 262 h 359"/>
                  <a:gd name="T8" fmla="*/ 0 w 65"/>
                  <a:gd name="T9" fmla="*/ 218 h 359"/>
                  <a:gd name="T10" fmla="*/ 0 w 65"/>
                  <a:gd name="T11" fmla="*/ 185 h 359"/>
                  <a:gd name="T12" fmla="*/ 0 w 65"/>
                  <a:gd name="T13" fmla="*/ 153 h 359"/>
                  <a:gd name="T14" fmla="*/ 0 w 65"/>
                  <a:gd name="T15" fmla="*/ 109 h 359"/>
                  <a:gd name="T16" fmla="*/ 33 w 65"/>
                  <a:gd name="T17" fmla="*/ 77 h 359"/>
                  <a:gd name="T18" fmla="*/ 33 w 65"/>
                  <a:gd name="T19" fmla="*/ 77 h 359"/>
                  <a:gd name="T20" fmla="*/ 65 w 65"/>
                  <a:gd name="T21" fmla="*/ 44 h 359"/>
                  <a:gd name="T22" fmla="*/ 33 w 65"/>
                  <a:gd name="T23" fmla="*/ 11 h 359"/>
                  <a:gd name="T24" fmla="*/ 22 w 65"/>
                  <a:gd name="T25" fmla="*/ 0 h 359"/>
                  <a:gd name="T26" fmla="*/ 0 w 65"/>
                  <a:gd name="T27" fmla="*/ 0 h 3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359"/>
                  <a:gd name="T44" fmla="*/ 65 w 65"/>
                  <a:gd name="T45" fmla="*/ 359 h 3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359">
                    <a:moveTo>
                      <a:pt x="0" y="359"/>
                    </a:moveTo>
                    <a:lnTo>
                      <a:pt x="0" y="327"/>
                    </a:lnTo>
                    <a:lnTo>
                      <a:pt x="0" y="294"/>
                    </a:lnTo>
                    <a:lnTo>
                      <a:pt x="0" y="262"/>
                    </a:lnTo>
                    <a:lnTo>
                      <a:pt x="0" y="218"/>
                    </a:lnTo>
                    <a:lnTo>
                      <a:pt x="0" y="185"/>
                    </a:lnTo>
                    <a:lnTo>
                      <a:pt x="0" y="153"/>
                    </a:lnTo>
                    <a:lnTo>
                      <a:pt x="0" y="109"/>
                    </a:lnTo>
                    <a:lnTo>
                      <a:pt x="33" y="77"/>
                    </a:lnTo>
                    <a:lnTo>
                      <a:pt x="65" y="44"/>
                    </a:lnTo>
                    <a:lnTo>
                      <a:pt x="33" y="11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2" name="Freeform 470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11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w 22"/>
                  <a:gd name="T19" fmla="*/ 43 h 239"/>
                  <a:gd name="T20" fmla="*/ 0 w 22"/>
                  <a:gd name="T21" fmla="*/ 76 h 239"/>
                  <a:gd name="T22" fmla="*/ 0 w 22"/>
                  <a:gd name="T23" fmla="*/ 119 h 239"/>
                  <a:gd name="T24" fmla="*/ 0 w 22"/>
                  <a:gd name="T25" fmla="*/ 152 h 239"/>
                  <a:gd name="T26" fmla="*/ 0 w 22"/>
                  <a:gd name="T27" fmla="*/ 195 h 239"/>
                  <a:gd name="T28" fmla="*/ 0 w 22"/>
                  <a:gd name="T29" fmla="*/ 228 h 239"/>
                  <a:gd name="T30" fmla="*/ 0 w 22"/>
                  <a:gd name="T31" fmla="*/ 239 h 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39"/>
                  <a:gd name="T50" fmla="*/ 22 w 22"/>
                  <a:gd name="T51" fmla="*/ 239 h 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39">
                    <a:moveTo>
                      <a:pt x="0" y="239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3" name="Freeform 471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11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39"/>
                  <a:gd name="T29" fmla="*/ 22 w 2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39">
                    <a:moveTo>
                      <a:pt x="0" y="239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4" name="Freeform 472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32 w 98"/>
                  <a:gd name="T1" fmla="*/ 0 h 87"/>
                  <a:gd name="T2" fmla="*/ 32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32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" name="Freeform 473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32 w 98"/>
                  <a:gd name="T1" fmla="*/ 0 h 87"/>
                  <a:gd name="T2" fmla="*/ 32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6" name="Freeform 474"/>
              <p:cNvSpPr>
                <a:spLocks/>
              </p:cNvSpPr>
              <p:nvPr/>
            </p:nvSpPr>
            <p:spPr bwMode="auto">
              <a:xfrm>
                <a:off x="3894" y="2029"/>
                <a:ext cx="65" cy="163"/>
              </a:xfrm>
              <a:custGeom>
                <a:avLst/>
                <a:gdLst>
                  <a:gd name="T0" fmla="*/ 65 w 65"/>
                  <a:gd name="T1" fmla="*/ 0 h 163"/>
                  <a:gd name="T2" fmla="*/ 21 w 65"/>
                  <a:gd name="T3" fmla="*/ 32 h 163"/>
                  <a:gd name="T4" fmla="*/ 21 w 65"/>
                  <a:gd name="T5" fmla="*/ 54 h 163"/>
                  <a:gd name="T6" fmla="*/ 0 w 65"/>
                  <a:gd name="T7" fmla="*/ 65 h 163"/>
                  <a:gd name="T8" fmla="*/ 0 w 65"/>
                  <a:gd name="T9" fmla="*/ 97 h 163"/>
                  <a:gd name="T10" fmla="*/ 21 w 65"/>
                  <a:gd name="T11" fmla="*/ 108 h 163"/>
                  <a:gd name="T12" fmla="*/ 65 w 65"/>
                  <a:gd name="T13" fmla="*/ 141 h 163"/>
                  <a:gd name="T14" fmla="*/ 65 w 65"/>
                  <a:gd name="T15" fmla="*/ 163 h 163"/>
                  <a:gd name="T16" fmla="*/ 65 w 65"/>
                  <a:gd name="T17" fmla="*/ 141 h 163"/>
                  <a:gd name="T18" fmla="*/ 65 w 65"/>
                  <a:gd name="T19" fmla="*/ 97 h 163"/>
                  <a:gd name="T20" fmla="*/ 65 w 65"/>
                  <a:gd name="T21" fmla="*/ 65 h 163"/>
                  <a:gd name="T22" fmla="*/ 65 w 6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163"/>
                  <a:gd name="T38" fmla="*/ 65 w 6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163">
                    <a:moveTo>
                      <a:pt x="65" y="0"/>
                    </a:moveTo>
                    <a:lnTo>
                      <a:pt x="21" y="32"/>
                    </a:lnTo>
                    <a:lnTo>
                      <a:pt x="21" y="54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21" y="108"/>
                    </a:lnTo>
                    <a:lnTo>
                      <a:pt x="65" y="141"/>
                    </a:lnTo>
                    <a:lnTo>
                      <a:pt x="65" y="163"/>
                    </a:lnTo>
                    <a:lnTo>
                      <a:pt x="65" y="141"/>
                    </a:lnTo>
                    <a:lnTo>
                      <a:pt x="65" y="97"/>
                    </a:lnTo>
                    <a:lnTo>
                      <a:pt x="65" y="6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7" name="Freeform 475"/>
              <p:cNvSpPr>
                <a:spLocks/>
              </p:cNvSpPr>
              <p:nvPr/>
            </p:nvSpPr>
            <p:spPr bwMode="auto">
              <a:xfrm>
                <a:off x="3894" y="2029"/>
                <a:ext cx="65" cy="163"/>
              </a:xfrm>
              <a:custGeom>
                <a:avLst/>
                <a:gdLst>
                  <a:gd name="T0" fmla="*/ 65 w 65"/>
                  <a:gd name="T1" fmla="*/ 0 h 163"/>
                  <a:gd name="T2" fmla="*/ 21 w 65"/>
                  <a:gd name="T3" fmla="*/ 32 h 163"/>
                  <a:gd name="T4" fmla="*/ 21 w 65"/>
                  <a:gd name="T5" fmla="*/ 54 h 163"/>
                  <a:gd name="T6" fmla="*/ 0 w 65"/>
                  <a:gd name="T7" fmla="*/ 65 h 163"/>
                  <a:gd name="T8" fmla="*/ 0 w 65"/>
                  <a:gd name="T9" fmla="*/ 97 h 163"/>
                  <a:gd name="T10" fmla="*/ 21 w 65"/>
                  <a:gd name="T11" fmla="*/ 108 h 163"/>
                  <a:gd name="T12" fmla="*/ 65 w 65"/>
                  <a:gd name="T13" fmla="*/ 141 h 163"/>
                  <a:gd name="T14" fmla="*/ 65 w 65"/>
                  <a:gd name="T15" fmla="*/ 163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163"/>
                  <a:gd name="T26" fmla="*/ 65 w 65"/>
                  <a:gd name="T27" fmla="*/ 163 h 1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163">
                    <a:moveTo>
                      <a:pt x="65" y="0"/>
                    </a:moveTo>
                    <a:lnTo>
                      <a:pt x="21" y="32"/>
                    </a:lnTo>
                    <a:lnTo>
                      <a:pt x="21" y="54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21" y="108"/>
                    </a:lnTo>
                    <a:lnTo>
                      <a:pt x="65" y="141"/>
                    </a:lnTo>
                    <a:lnTo>
                      <a:pt x="65" y="16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8" name="Freeform 476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43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9" name="Freeform 477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0" name="Freeform 478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1" name="Freeform 479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2" name="Freeform 480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44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43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44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3" name="Freeform 481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44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44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4" name="Freeform 482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22 w 22"/>
                  <a:gd name="T5" fmla="*/ 195 h 228"/>
                  <a:gd name="T6" fmla="*/ 22 w 22"/>
                  <a:gd name="T7" fmla="*/ 152 h 228"/>
                  <a:gd name="T8" fmla="*/ 22 w 22"/>
                  <a:gd name="T9" fmla="*/ 119 h 228"/>
                  <a:gd name="T10" fmla="*/ 22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w 22"/>
                  <a:gd name="T19" fmla="*/ 43 h 228"/>
                  <a:gd name="T20" fmla="*/ 0 w 22"/>
                  <a:gd name="T21" fmla="*/ 76 h 228"/>
                  <a:gd name="T22" fmla="*/ 0 w 22"/>
                  <a:gd name="T23" fmla="*/ 119 h 228"/>
                  <a:gd name="T24" fmla="*/ 0 w 22"/>
                  <a:gd name="T25" fmla="*/ 152 h 228"/>
                  <a:gd name="T26" fmla="*/ 0 w 22"/>
                  <a:gd name="T27" fmla="*/ 195 h 228"/>
                  <a:gd name="T28" fmla="*/ 0 w 22"/>
                  <a:gd name="T29" fmla="*/ 228 h 228"/>
                  <a:gd name="T30" fmla="*/ 0 w 22"/>
                  <a:gd name="T31" fmla="*/ 22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28"/>
                  <a:gd name="T50" fmla="*/ 22 w 2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5" name="Freeform 483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22 w 22"/>
                  <a:gd name="T5" fmla="*/ 195 h 228"/>
                  <a:gd name="T6" fmla="*/ 22 w 22"/>
                  <a:gd name="T7" fmla="*/ 152 h 228"/>
                  <a:gd name="T8" fmla="*/ 22 w 22"/>
                  <a:gd name="T9" fmla="*/ 119 h 228"/>
                  <a:gd name="T10" fmla="*/ 22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8"/>
                  <a:gd name="T29" fmla="*/ 22 w 22"/>
                  <a:gd name="T30" fmla="*/ 228 h 2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6" name="Freeform 484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7" name="Freeform 485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8" name="Freeform 486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9" name="Freeform 487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0" name="Freeform 488"/>
              <p:cNvSpPr>
                <a:spLocks/>
              </p:cNvSpPr>
              <p:nvPr/>
            </p:nvSpPr>
            <p:spPr bwMode="auto">
              <a:xfrm>
                <a:off x="3905" y="2029"/>
                <a:ext cx="54" cy="141"/>
              </a:xfrm>
              <a:custGeom>
                <a:avLst/>
                <a:gdLst>
                  <a:gd name="T0" fmla="*/ 54 w 54"/>
                  <a:gd name="T1" fmla="*/ 0 h 141"/>
                  <a:gd name="T2" fmla="*/ 21 w 54"/>
                  <a:gd name="T3" fmla="*/ 32 h 141"/>
                  <a:gd name="T4" fmla="*/ 10 w 54"/>
                  <a:gd name="T5" fmla="*/ 65 h 141"/>
                  <a:gd name="T6" fmla="*/ 10 w 54"/>
                  <a:gd name="T7" fmla="*/ 65 h 141"/>
                  <a:gd name="T8" fmla="*/ 0 w 54"/>
                  <a:gd name="T9" fmla="*/ 97 h 141"/>
                  <a:gd name="T10" fmla="*/ 10 w 54"/>
                  <a:gd name="T11" fmla="*/ 108 h 141"/>
                  <a:gd name="T12" fmla="*/ 54 w 54"/>
                  <a:gd name="T13" fmla="*/ 141 h 141"/>
                  <a:gd name="T14" fmla="*/ 54 w 54"/>
                  <a:gd name="T15" fmla="*/ 97 h 141"/>
                  <a:gd name="T16" fmla="*/ 54 w 54"/>
                  <a:gd name="T17" fmla="*/ 65 h 141"/>
                  <a:gd name="T18" fmla="*/ 54 w 54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41"/>
                  <a:gd name="T32" fmla="*/ 54 w 54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41">
                    <a:moveTo>
                      <a:pt x="54" y="0"/>
                    </a:moveTo>
                    <a:lnTo>
                      <a:pt x="21" y="32"/>
                    </a:lnTo>
                    <a:lnTo>
                      <a:pt x="10" y="65"/>
                    </a:lnTo>
                    <a:lnTo>
                      <a:pt x="0" y="97"/>
                    </a:lnTo>
                    <a:lnTo>
                      <a:pt x="10" y="108"/>
                    </a:lnTo>
                    <a:lnTo>
                      <a:pt x="54" y="141"/>
                    </a:lnTo>
                    <a:lnTo>
                      <a:pt x="54" y="97"/>
                    </a:lnTo>
                    <a:lnTo>
                      <a:pt x="54" y="6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1" name="Freeform 489"/>
              <p:cNvSpPr>
                <a:spLocks/>
              </p:cNvSpPr>
              <p:nvPr/>
            </p:nvSpPr>
            <p:spPr bwMode="auto">
              <a:xfrm>
                <a:off x="3905" y="2029"/>
                <a:ext cx="54" cy="141"/>
              </a:xfrm>
              <a:custGeom>
                <a:avLst/>
                <a:gdLst>
                  <a:gd name="T0" fmla="*/ 54 w 54"/>
                  <a:gd name="T1" fmla="*/ 0 h 141"/>
                  <a:gd name="T2" fmla="*/ 21 w 54"/>
                  <a:gd name="T3" fmla="*/ 32 h 141"/>
                  <a:gd name="T4" fmla="*/ 10 w 54"/>
                  <a:gd name="T5" fmla="*/ 65 h 141"/>
                  <a:gd name="T6" fmla="*/ 10 w 54"/>
                  <a:gd name="T7" fmla="*/ 65 h 141"/>
                  <a:gd name="T8" fmla="*/ 0 w 54"/>
                  <a:gd name="T9" fmla="*/ 97 h 141"/>
                  <a:gd name="T10" fmla="*/ 10 w 54"/>
                  <a:gd name="T11" fmla="*/ 108 h 141"/>
                  <a:gd name="T12" fmla="*/ 54 w 54"/>
                  <a:gd name="T13" fmla="*/ 14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141"/>
                  <a:gd name="T23" fmla="*/ 54 w 54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141">
                    <a:moveTo>
                      <a:pt x="54" y="0"/>
                    </a:moveTo>
                    <a:lnTo>
                      <a:pt x="21" y="32"/>
                    </a:lnTo>
                    <a:lnTo>
                      <a:pt x="10" y="65"/>
                    </a:lnTo>
                    <a:lnTo>
                      <a:pt x="0" y="97"/>
                    </a:lnTo>
                    <a:lnTo>
                      <a:pt x="10" y="108"/>
                    </a:lnTo>
                    <a:lnTo>
                      <a:pt x="54" y="14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2" name="Freeform 490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11 w 33"/>
                  <a:gd name="T3" fmla="*/ 22 h 207"/>
                  <a:gd name="T4" fmla="*/ 11 w 33"/>
                  <a:gd name="T5" fmla="*/ 65 h 207"/>
                  <a:gd name="T6" fmla="*/ 0 w 33"/>
                  <a:gd name="T7" fmla="*/ 98 h 207"/>
                  <a:gd name="T8" fmla="*/ 11 w 33"/>
                  <a:gd name="T9" fmla="*/ 141 h 207"/>
                  <a:gd name="T10" fmla="*/ 11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11" y="22"/>
                    </a:lnTo>
                    <a:lnTo>
                      <a:pt x="11" y="65"/>
                    </a:lnTo>
                    <a:lnTo>
                      <a:pt x="0" y="98"/>
                    </a:lnTo>
                    <a:lnTo>
                      <a:pt x="11" y="141"/>
                    </a:lnTo>
                    <a:lnTo>
                      <a:pt x="11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3" name="Freeform 491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11 w 33"/>
                  <a:gd name="T3" fmla="*/ 22 h 207"/>
                  <a:gd name="T4" fmla="*/ 11 w 33"/>
                  <a:gd name="T5" fmla="*/ 65 h 207"/>
                  <a:gd name="T6" fmla="*/ 0 w 33"/>
                  <a:gd name="T7" fmla="*/ 98 h 207"/>
                  <a:gd name="T8" fmla="*/ 11 w 33"/>
                  <a:gd name="T9" fmla="*/ 141 h 207"/>
                  <a:gd name="T10" fmla="*/ 11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11" y="22"/>
                    </a:lnTo>
                    <a:lnTo>
                      <a:pt x="11" y="65"/>
                    </a:lnTo>
                    <a:lnTo>
                      <a:pt x="0" y="98"/>
                    </a:lnTo>
                    <a:lnTo>
                      <a:pt x="11" y="141"/>
                    </a:lnTo>
                    <a:lnTo>
                      <a:pt x="11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4" name="Freeform 492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11 w 22"/>
                  <a:gd name="T5" fmla="*/ 195 h 228"/>
                  <a:gd name="T6" fmla="*/ 11 w 22"/>
                  <a:gd name="T7" fmla="*/ 152 h 228"/>
                  <a:gd name="T8" fmla="*/ 11 w 22"/>
                  <a:gd name="T9" fmla="*/ 119 h 228"/>
                  <a:gd name="T10" fmla="*/ 11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w 22"/>
                  <a:gd name="T19" fmla="*/ 43 h 228"/>
                  <a:gd name="T20" fmla="*/ 0 w 22"/>
                  <a:gd name="T21" fmla="*/ 76 h 228"/>
                  <a:gd name="T22" fmla="*/ 0 w 22"/>
                  <a:gd name="T23" fmla="*/ 119 h 228"/>
                  <a:gd name="T24" fmla="*/ 0 w 22"/>
                  <a:gd name="T25" fmla="*/ 152 h 228"/>
                  <a:gd name="T26" fmla="*/ 0 w 22"/>
                  <a:gd name="T27" fmla="*/ 195 h 228"/>
                  <a:gd name="T28" fmla="*/ 0 w 22"/>
                  <a:gd name="T29" fmla="*/ 228 h 228"/>
                  <a:gd name="T30" fmla="*/ 0 w 22"/>
                  <a:gd name="T31" fmla="*/ 22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28"/>
                  <a:gd name="T50" fmla="*/ 22 w 2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11" y="195"/>
                    </a:lnTo>
                    <a:lnTo>
                      <a:pt x="11" y="152"/>
                    </a:lnTo>
                    <a:lnTo>
                      <a:pt x="11" y="119"/>
                    </a:lnTo>
                    <a:lnTo>
                      <a:pt x="11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" name="Freeform 493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11 w 22"/>
                  <a:gd name="T5" fmla="*/ 195 h 228"/>
                  <a:gd name="T6" fmla="*/ 11 w 22"/>
                  <a:gd name="T7" fmla="*/ 152 h 228"/>
                  <a:gd name="T8" fmla="*/ 11 w 22"/>
                  <a:gd name="T9" fmla="*/ 119 h 228"/>
                  <a:gd name="T10" fmla="*/ 11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8"/>
                  <a:gd name="T29" fmla="*/ 22 w 22"/>
                  <a:gd name="T30" fmla="*/ 228 h 2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11" y="195"/>
                    </a:lnTo>
                    <a:lnTo>
                      <a:pt x="11" y="152"/>
                    </a:lnTo>
                    <a:lnTo>
                      <a:pt x="11" y="119"/>
                    </a:lnTo>
                    <a:lnTo>
                      <a:pt x="11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" name="Freeform 494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" name="Freeform 495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" name="Freeform 496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0 w 44"/>
                  <a:gd name="T5" fmla="*/ 65 h 130"/>
                  <a:gd name="T6" fmla="*/ 0 w 44"/>
                  <a:gd name="T7" fmla="*/ 97 h 130"/>
                  <a:gd name="T8" fmla="*/ 0 w 44"/>
                  <a:gd name="T9" fmla="*/ 97 h 130"/>
                  <a:gd name="T10" fmla="*/ 0 w 44"/>
                  <a:gd name="T11" fmla="*/ 97 h 130"/>
                  <a:gd name="T12" fmla="*/ 44 w 44"/>
                  <a:gd name="T13" fmla="*/ 130 h 130"/>
                  <a:gd name="T14" fmla="*/ 44 w 44"/>
                  <a:gd name="T15" fmla="*/ 97 h 130"/>
                  <a:gd name="T16" fmla="*/ 44 w 44"/>
                  <a:gd name="T17" fmla="*/ 65 h 130"/>
                  <a:gd name="T18" fmla="*/ 44 w 44"/>
                  <a:gd name="T19" fmla="*/ 0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30"/>
                  <a:gd name="T32" fmla="*/ 44 w 44"/>
                  <a:gd name="T33" fmla="*/ 130 h 1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44" y="130"/>
                    </a:lnTo>
                    <a:lnTo>
                      <a:pt x="44" y="97"/>
                    </a:lnTo>
                    <a:lnTo>
                      <a:pt x="44" y="6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" name="Freeform 497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0 w 44"/>
                  <a:gd name="T5" fmla="*/ 65 h 130"/>
                  <a:gd name="T6" fmla="*/ 0 w 44"/>
                  <a:gd name="T7" fmla="*/ 97 h 130"/>
                  <a:gd name="T8" fmla="*/ 0 w 44"/>
                  <a:gd name="T9" fmla="*/ 97 h 130"/>
                  <a:gd name="T10" fmla="*/ 0 w 44"/>
                  <a:gd name="T11" fmla="*/ 97 h 130"/>
                  <a:gd name="T12" fmla="*/ 44 w 44"/>
                  <a:gd name="T13" fmla="*/ 13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30"/>
                  <a:gd name="T23" fmla="*/ 44 w 44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44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" name="Freeform 498"/>
              <p:cNvSpPr>
                <a:spLocks/>
              </p:cNvSpPr>
              <p:nvPr/>
            </p:nvSpPr>
            <p:spPr bwMode="auto">
              <a:xfrm>
                <a:off x="3872" y="2366"/>
                <a:ext cx="87" cy="87"/>
              </a:xfrm>
              <a:custGeom>
                <a:avLst/>
                <a:gdLst>
                  <a:gd name="T0" fmla="*/ 87 w 87"/>
                  <a:gd name="T1" fmla="*/ 0 h 87"/>
                  <a:gd name="T2" fmla="*/ 43 w 87"/>
                  <a:gd name="T3" fmla="*/ 0 h 87"/>
                  <a:gd name="T4" fmla="*/ 0 w 87"/>
                  <a:gd name="T5" fmla="*/ 22 h 87"/>
                  <a:gd name="T6" fmla="*/ 0 w 87"/>
                  <a:gd name="T7" fmla="*/ 22 h 87"/>
                  <a:gd name="T8" fmla="*/ 0 w 87"/>
                  <a:gd name="T9" fmla="*/ 22 h 87"/>
                  <a:gd name="T10" fmla="*/ 43 w 87"/>
                  <a:gd name="T11" fmla="*/ 43 h 87"/>
                  <a:gd name="T12" fmla="*/ 54 w 87"/>
                  <a:gd name="T13" fmla="*/ 54 h 87"/>
                  <a:gd name="T14" fmla="*/ 87 w 87"/>
                  <a:gd name="T15" fmla="*/ 87 h 87"/>
                  <a:gd name="T16" fmla="*/ 87 w 87"/>
                  <a:gd name="T17" fmla="*/ 54 h 87"/>
                  <a:gd name="T18" fmla="*/ 87 w 8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87"/>
                  <a:gd name="T32" fmla="*/ 87 w 8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87">
                    <a:moveTo>
                      <a:pt x="87" y="0"/>
                    </a:moveTo>
                    <a:lnTo>
                      <a:pt x="43" y="0"/>
                    </a:lnTo>
                    <a:lnTo>
                      <a:pt x="0" y="22"/>
                    </a:lnTo>
                    <a:lnTo>
                      <a:pt x="43" y="43"/>
                    </a:lnTo>
                    <a:lnTo>
                      <a:pt x="54" y="54"/>
                    </a:lnTo>
                    <a:lnTo>
                      <a:pt x="87" y="87"/>
                    </a:lnTo>
                    <a:lnTo>
                      <a:pt x="87" y="5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" name="Freeform 499"/>
              <p:cNvSpPr>
                <a:spLocks/>
              </p:cNvSpPr>
              <p:nvPr/>
            </p:nvSpPr>
            <p:spPr bwMode="auto">
              <a:xfrm>
                <a:off x="3872" y="2366"/>
                <a:ext cx="87" cy="87"/>
              </a:xfrm>
              <a:custGeom>
                <a:avLst/>
                <a:gdLst>
                  <a:gd name="T0" fmla="*/ 87 w 87"/>
                  <a:gd name="T1" fmla="*/ 0 h 87"/>
                  <a:gd name="T2" fmla="*/ 43 w 87"/>
                  <a:gd name="T3" fmla="*/ 0 h 87"/>
                  <a:gd name="T4" fmla="*/ 0 w 87"/>
                  <a:gd name="T5" fmla="*/ 22 h 87"/>
                  <a:gd name="T6" fmla="*/ 0 w 87"/>
                  <a:gd name="T7" fmla="*/ 22 h 87"/>
                  <a:gd name="T8" fmla="*/ 0 w 87"/>
                  <a:gd name="T9" fmla="*/ 22 h 87"/>
                  <a:gd name="T10" fmla="*/ 43 w 87"/>
                  <a:gd name="T11" fmla="*/ 43 h 87"/>
                  <a:gd name="T12" fmla="*/ 54 w 87"/>
                  <a:gd name="T13" fmla="*/ 54 h 87"/>
                  <a:gd name="T14" fmla="*/ 87 w 87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87"/>
                  <a:gd name="T26" fmla="*/ 87 w 87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87">
                    <a:moveTo>
                      <a:pt x="87" y="0"/>
                    </a:moveTo>
                    <a:lnTo>
                      <a:pt x="43" y="0"/>
                    </a:lnTo>
                    <a:lnTo>
                      <a:pt x="0" y="22"/>
                    </a:lnTo>
                    <a:lnTo>
                      <a:pt x="43" y="43"/>
                    </a:lnTo>
                    <a:lnTo>
                      <a:pt x="54" y="54"/>
                    </a:lnTo>
                    <a:lnTo>
                      <a:pt x="87" y="8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" name="Freeform 500"/>
              <p:cNvSpPr>
                <a:spLocks/>
              </p:cNvSpPr>
              <p:nvPr/>
            </p:nvSpPr>
            <p:spPr bwMode="auto">
              <a:xfrm>
                <a:off x="1436" y="2126"/>
                <a:ext cx="54" cy="185"/>
              </a:xfrm>
              <a:custGeom>
                <a:avLst/>
                <a:gdLst>
                  <a:gd name="T0" fmla="*/ 0 w 54"/>
                  <a:gd name="T1" fmla="*/ 185 h 185"/>
                  <a:gd name="T2" fmla="*/ 0 w 54"/>
                  <a:gd name="T3" fmla="*/ 153 h 185"/>
                  <a:gd name="T4" fmla="*/ 0 w 54"/>
                  <a:gd name="T5" fmla="*/ 109 h 185"/>
                  <a:gd name="T6" fmla="*/ 22 w 54"/>
                  <a:gd name="T7" fmla="*/ 77 h 185"/>
                  <a:gd name="T8" fmla="*/ 33 w 54"/>
                  <a:gd name="T9" fmla="*/ 66 h 185"/>
                  <a:gd name="T10" fmla="*/ 54 w 54"/>
                  <a:gd name="T11" fmla="*/ 44 h 185"/>
                  <a:gd name="T12" fmla="*/ 33 w 54"/>
                  <a:gd name="T13" fmla="*/ 22 h 185"/>
                  <a:gd name="T14" fmla="*/ 0 w 54"/>
                  <a:gd name="T15" fmla="*/ 0 h 185"/>
                  <a:gd name="T16" fmla="*/ 0 w 54"/>
                  <a:gd name="T17" fmla="*/ 77 h 185"/>
                  <a:gd name="T18" fmla="*/ 0 w 54"/>
                  <a:gd name="T19" fmla="*/ 109 h 185"/>
                  <a:gd name="T20" fmla="*/ 0 w 54"/>
                  <a:gd name="T21" fmla="*/ 153 h 185"/>
                  <a:gd name="T22" fmla="*/ 0 w 54"/>
                  <a:gd name="T23" fmla="*/ 185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5"/>
                  <a:gd name="T38" fmla="*/ 54 w 54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5">
                    <a:moveTo>
                      <a:pt x="0" y="185"/>
                    </a:moveTo>
                    <a:lnTo>
                      <a:pt x="0" y="153"/>
                    </a:lnTo>
                    <a:lnTo>
                      <a:pt x="0" y="109"/>
                    </a:lnTo>
                    <a:lnTo>
                      <a:pt x="22" y="77"/>
                    </a:lnTo>
                    <a:lnTo>
                      <a:pt x="33" y="66"/>
                    </a:lnTo>
                    <a:lnTo>
                      <a:pt x="54" y="44"/>
                    </a:lnTo>
                    <a:lnTo>
                      <a:pt x="33" y="22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09"/>
                    </a:lnTo>
                    <a:lnTo>
                      <a:pt x="0" y="153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" name="Freeform 501"/>
              <p:cNvSpPr>
                <a:spLocks/>
              </p:cNvSpPr>
              <p:nvPr/>
            </p:nvSpPr>
            <p:spPr bwMode="auto">
              <a:xfrm>
                <a:off x="1436" y="2126"/>
                <a:ext cx="54" cy="185"/>
              </a:xfrm>
              <a:custGeom>
                <a:avLst/>
                <a:gdLst>
                  <a:gd name="T0" fmla="*/ 0 w 54"/>
                  <a:gd name="T1" fmla="*/ 185 h 185"/>
                  <a:gd name="T2" fmla="*/ 0 w 54"/>
                  <a:gd name="T3" fmla="*/ 153 h 185"/>
                  <a:gd name="T4" fmla="*/ 0 w 54"/>
                  <a:gd name="T5" fmla="*/ 109 h 185"/>
                  <a:gd name="T6" fmla="*/ 22 w 54"/>
                  <a:gd name="T7" fmla="*/ 77 h 185"/>
                  <a:gd name="T8" fmla="*/ 33 w 54"/>
                  <a:gd name="T9" fmla="*/ 66 h 185"/>
                  <a:gd name="T10" fmla="*/ 54 w 54"/>
                  <a:gd name="T11" fmla="*/ 44 h 185"/>
                  <a:gd name="T12" fmla="*/ 33 w 54"/>
                  <a:gd name="T13" fmla="*/ 22 h 185"/>
                  <a:gd name="T14" fmla="*/ 0 w 54"/>
                  <a:gd name="T15" fmla="*/ 0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185"/>
                  <a:gd name="T26" fmla="*/ 54 w 54"/>
                  <a:gd name="T27" fmla="*/ 185 h 1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185">
                    <a:moveTo>
                      <a:pt x="0" y="185"/>
                    </a:moveTo>
                    <a:lnTo>
                      <a:pt x="0" y="153"/>
                    </a:lnTo>
                    <a:lnTo>
                      <a:pt x="0" y="109"/>
                    </a:lnTo>
                    <a:lnTo>
                      <a:pt x="22" y="77"/>
                    </a:lnTo>
                    <a:lnTo>
                      <a:pt x="33" y="66"/>
                    </a:lnTo>
                    <a:lnTo>
                      <a:pt x="54" y="44"/>
                    </a:lnTo>
                    <a:lnTo>
                      <a:pt x="33" y="22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" name="Freeform 50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" name="Freeform 50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" name="Freeform 504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11 w 44"/>
                  <a:gd name="T5" fmla="*/ 65 h 130"/>
                  <a:gd name="T6" fmla="*/ 0 w 44"/>
                  <a:gd name="T7" fmla="*/ 97 h 130"/>
                  <a:gd name="T8" fmla="*/ 44 w 44"/>
                  <a:gd name="T9" fmla="*/ 130 h 130"/>
                  <a:gd name="T10" fmla="*/ 44 w 44"/>
                  <a:gd name="T11" fmla="*/ 97 h 130"/>
                  <a:gd name="T12" fmla="*/ 44 w 44"/>
                  <a:gd name="T13" fmla="*/ 65 h 130"/>
                  <a:gd name="T14" fmla="*/ 44 w 44"/>
                  <a:gd name="T15" fmla="*/ 0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30"/>
                  <a:gd name="T26" fmla="*/ 44 w 44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11" y="65"/>
                    </a:lnTo>
                    <a:lnTo>
                      <a:pt x="0" y="97"/>
                    </a:lnTo>
                    <a:lnTo>
                      <a:pt x="44" y="130"/>
                    </a:lnTo>
                    <a:lnTo>
                      <a:pt x="44" y="97"/>
                    </a:lnTo>
                    <a:lnTo>
                      <a:pt x="44" y="6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" name="Freeform 505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11 w 44"/>
                  <a:gd name="T5" fmla="*/ 65 h 130"/>
                  <a:gd name="T6" fmla="*/ 0 w 44"/>
                  <a:gd name="T7" fmla="*/ 97 h 130"/>
                  <a:gd name="T8" fmla="*/ 44 w 44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30"/>
                  <a:gd name="T17" fmla="*/ 44 w 4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11" y="65"/>
                    </a:lnTo>
                    <a:lnTo>
                      <a:pt x="0" y="97"/>
                    </a:lnTo>
                    <a:lnTo>
                      <a:pt x="44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" name="Freeform 506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" name="Freeform 507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" name="Freeform 508"/>
              <p:cNvSpPr>
                <a:spLocks/>
              </p:cNvSpPr>
              <p:nvPr/>
            </p:nvSpPr>
            <p:spPr bwMode="auto">
              <a:xfrm>
                <a:off x="3926" y="2029"/>
                <a:ext cx="33" cy="130"/>
              </a:xfrm>
              <a:custGeom>
                <a:avLst/>
                <a:gdLst>
                  <a:gd name="T0" fmla="*/ 33 w 33"/>
                  <a:gd name="T1" fmla="*/ 0 h 130"/>
                  <a:gd name="T2" fmla="*/ 0 w 33"/>
                  <a:gd name="T3" fmla="*/ 32 h 130"/>
                  <a:gd name="T4" fmla="*/ 0 w 33"/>
                  <a:gd name="T5" fmla="*/ 65 h 130"/>
                  <a:gd name="T6" fmla="*/ 0 w 33"/>
                  <a:gd name="T7" fmla="*/ 97 h 130"/>
                  <a:gd name="T8" fmla="*/ 33 w 33"/>
                  <a:gd name="T9" fmla="*/ 130 h 130"/>
                  <a:gd name="T10" fmla="*/ 33 w 33"/>
                  <a:gd name="T11" fmla="*/ 97 h 130"/>
                  <a:gd name="T12" fmla="*/ 33 w 33"/>
                  <a:gd name="T13" fmla="*/ 65 h 130"/>
                  <a:gd name="T14" fmla="*/ 33 w 33"/>
                  <a:gd name="T15" fmla="*/ 0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30"/>
                  <a:gd name="T26" fmla="*/ 33 w 33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30">
                    <a:moveTo>
                      <a:pt x="33" y="0"/>
                    </a:moveTo>
                    <a:lnTo>
                      <a:pt x="0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33" y="130"/>
                    </a:lnTo>
                    <a:lnTo>
                      <a:pt x="33" y="97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" name="Freeform 509"/>
              <p:cNvSpPr>
                <a:spLocks/>
              </p:cNvSpPr>
              <p:nvPr/>
            </p:nvSpPr>
            <p:spPr bwMode="auto">
              <a:xfrm>
                <a:off x="3926" y="2029"/>
                <a:ext cx="33" cy="130"/>
              </a:xfrm>
              <a:custGeom>
                <a:avLst/>
                <a:gdLst>
                  <a:gd name="T0" fmla="*/ 33 w 33"/>
                  <a:gd name="T1" fmla="*/ 0 h 130"/>
                  <a:gd name="T2" fmla="*/ 0 w 33"/>
                  <a:gd name="T3" fmla="*/ 32 h 130"/>
                  <a:gd name="T4" fmla="*/ 0 w 33"/>
                  <a:gd name="T5" fmla="*/ 65 h 130"/>
                  <a:gd name="T6" fmla="*/ 0 w 33"/>
                  <a:gd name="T7" fmla="*/ 97 h 130"/>
                  <a:gd name="T8" fmla="*/ 33 w 33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30"/>
                  <a:gd name="T17" fmla="*/ 33 w 3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30">
                    <a:moveTo>
                      <a:pt x="33" y="0"/>
                    </a:moveTo>
                    <a:lnTo>
                      <a:pt x="0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33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" name="Freeform 510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" name="Freeform 511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" name="Freeform 51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" name="Freeform 51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" name="Freeform 514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" name="Freeform 515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" name="Freeform 516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" name="Freeform 517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" name="Freeform 518"/>
              <p:cNvSpPr>
                <a:spLocks/>
              </p:cNvSpPr>
              <p:nvPr/>
            </p:nvSpPr>
            <p:spPr bwMode="auto">
              <a:xfrm>
                <a:off x="3926" y="2039"/>
                <a:ext cx="33" cy="120"/>
              </a:xfrm>
              <a:custGeom>
                <a:avLst/>
                <a:gdLst>
                  <a:gd name="T0" fmla="*/ 33 w 33"/>
                  <a:gd name="T1" fmla="*/ 0 h 120"/>
                  <a:gd name="T2" fmla="*/ 11 w 33"/>
                  <a:gd name="T3" fmla="*/ 22 h 120"/>
                  <a:gd name="T4" fmla="*/ 0 w 33"/>
                  <a:gd name="T5" fmla="*/ 55 h 120"/>
                  <a:gd name="T6" fmla="*/ 0 w 33"/>
                  <a:gd name="T7" fmla="*/ 87 h 120"/>
                  <a:gd name="T8" fmla="*/ 33 w 33"/>
                  <a:gd name="T9" fmla="*/ 120 h 120"/>
                  <a:gd name="T10" fmla="*/ 33 w 33"/>
                  <a:gd name="T11" fmla="*/ 87 h 120"/>
                  <a:gd name="T12" fmla="*/ 33 w 33"/>
                  <a:gd name="T13" fmla="*/ 55 h 120"/>
                  <a:gd name="T14" fmla="*/ 33 w 33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20"/>
                  <a:gd name="T26" fmla="*/ 33 w 33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20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20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" name="Freeform 519"/>
              <p:cNvSpPr>
                <a:spLocks/>
              </p:cNvSpPr>
              <p:nvPr/>
            </p:nvSpPr>
            <p:spPr bwMode="auto">
              <a:xfrm>
                <a:off x="3926" y="2039"/>
                <a:ext cx="33" cy="120"/>
              </a:xfrm>
              <a:custGeom>
                <a:avLst/>
                <a:gdLst>
                  <a:gd name="T0" fmla="*/ 33 w 33"/>
                  <a:gd name="T1" fmla="*/ 0 h 120"/>
                  <a:gd name="T2" fmla="*/ 11 w 33"/>
                  <a:gd name="T3" fmla="*/ 22 h 120"/>
                  <a:gd name="T4" fmla="*/ 0 w 33"/>
                  <a:gd name="T5" fmla="*/ 55 h 120"/>
                  <a:gd name="T6" fmla="*/ 0 w 33"/>
                  <a:gd name="T7" fmla="*/ 87 h 120"/>
                  <a:gd name="T8" fmla="*/ 33 w 33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20"/>
                  <a:gd name="T17" fmla="*/ 33 w 33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20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" name="Freeform 520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" name="Freeform 521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" name="Freeform 52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" name="Freeform 52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" name="Freeform 524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" name="Freeform 525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" name="Freeform 526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" name="Freeform 527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" name="Freeform 528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" name="Freeform 529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" name="Freeform 530"/>
              <p:cNvSpPr>
                <a:spLocks/>
              </p:cNvSpPr>
              <p:nvPr/>
            </p:nvSpPr>
            <p:spPr bwMode="auto">
              <a:xfrm>
                <a:off x="3883" y="2366"/>
                <a:ext cx="76" cy="76"/>
              </a:xfrm>
              <a:custGeom>
                <a:avLst/>
                <a:gdLst>
                  <a:gd name="T0" fmla="*/ 76 w 76"/>
                  <a:gd name="T1" fmla="*/ 11 h 76"/>
                  <a:gd name="T2" fmla="*/ 32 w 76"/>
                  <a:gd name="T3" fmla="*/ 0 h 76"/>
                  <a:gd name="T4" fmla="*/ 0 w 76"/>
                  <a:gd name="T5" fmla="*/ 22 h 76"/>
                  <a:gd name="T6" fmla="*/ 32 w 76"/>
                  <a:gd name="T7" fmla="*/ 43 h 76"/>
                  <a:gd name="T8" fmla="*/ 54 w 76"/>
                  <a:gd name="T9" fmla="*/ 54 h 76"/>
                  <a:gd name="T10" fmla="*/ 76 w 76"/>
                  <a:gd name="T11" fmla="*/ 76 h 76"/>
                  <a:gd name="T12" fmla="*/ 76 w 76"/>
                  <a:gd name="T13" fmla="*/ 54 h 76"/>
                  <a:gd name="T14" fmla="*/ 76 w 76"/>
                  <a:gd name="T15" fmla="*/ 1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76"/>
                  <a:gd name="T26" fmla="*/ 76 w 76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76">
                    <a:moveTo>
                      <a:pt x="76" y="11"/>
                    </a:moveTo>
                    <a:lnTo>
                      <a:pt x="32" y="0"/>
                    </a:lnTo>
                    <a:lnTo>
                      <a:pt x="0" y="22"/>
                    </a:lnTo>
                    <a:lnTo>
                      <a:pt x="32" y="43"/>
                    </a:lnTo>
                    <a:lnTo>
                      <a:pt x="54" y="54"/>
                    </a:lnTo>
                    <a:lnTo>
                      <a:pt x="76" y="76"/>
                    </a:lnTo>
                    <a:lnTo>
                      <a:pt x="76" y="54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" name="Freeform 531"/>
              <p:cNvSpPr>
                <a:spLocks/>
              </p:cNvSpPr>
              <p:nvPr/>
            </p:nvSpPr>
            <p:spPr bwMode="auto">
              <a:xfrm>
                <a:off x="3883" y="2366"/>
                <a:ext cx="76" cy="76"/>
              </a:xfrm>
              <a:custGeom>
                <a:avLst/>
                <a:gdLst>
                  <a:gd name="T0" fmla="*/ 76 w 76"/>
                  <a:gd name="T1" fmla="*/ 11 h 76"/>
                  <a:gd name="T2" fmla="*/ 32 w 76"/>
                  <a:gd name="T3" fmla="*/ 0 h 76"/>
                  <a:gd name="T4" fmla="*/ 0 w 76"/>
                  <a:gd name="T5" fmla="*/ 22 h 76"/>
                  <a:gd name="T6" fmla="*/ 32 w 76"/>
                  <a:gd name="T7" fmla="*/ 43 h 76"/>
                  <a:gd name="T8" fmla="*/ 54 w 76"/>
                  <a:gd name="T9" fmla="*/ 54 h 76"/>
                  <a:gd name="T10" fmla="*/ 76 w 76"/>
                  <a:gd name="T11" fmla="*/ 76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6"/>
                  <a:gd name="T20" fmla="*/ 76 w 7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6">
                    <a:moveTo>
                      <a:pt x="76" y="11"/>
                    </a:moveTo>
                    <a:lnTo>
                      <a:pt x="32" y="0"/>
                    </a:lnTo>
                    <a:lnTo>
                      <a:pt x="0" y="22"/>
                    </a:lnTo>
                    <a:lnTo>
                      <a:pt x="32" y="43"/>
                    </a:lnTo>
                    <a:lnTo>
                      <a:pt x="54" y="54"/>
                    </a:lnTo>
                    <a:lnTo>
                      <a:pt x="76" y="7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" name="Freeform 532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0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33 w 33"/>
                  <a:gd name="T11" fmla="*/ 87 h 109"/>
                  <a:gd name="T12" fmla="*/ 33 w 33"/>
                  <a:gd name="T13" fmla="*/ 55 h 109"/>
                  <a:gd name="T14" fmla="*/ 33 w 33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09"/>
                  <a:gd name="T26" fmla="*/ 33 w 33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09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" name="Freeform 533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0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9"/>
                  <a:gd name="T17" fmla="*/ 33 w 33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0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" name="Freeform 534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7" name="Freeform 535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8" name="Freeform 536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w 43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65"/>
                  <a:gd name="T20" fmla="*/ 43 w 43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9" name="Freeform 537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0" name="Freeform 538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1" name="Freeform 539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2" name="Freeform 540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11 w 11"/>
                  <a:gd name="T15" fmla="*/ 163 h 174"/>
                  <a:gd name="T16" fmla="*/ 11 w 11"/>
                  <a:gd name="T17" fmla="*/ 130 h 174"/>
                  <a:gd name="T18" fmla="*/ 11 w 11"/>
                  <a:gd name="T19" fmla="*/ 87 h 174"/>
                  <a:gd name="T20" fmla="*/ 11 w 11"/>
                  <a:gd name="T21" fmla="*/ 54 h 174"/>
                  <a:gd name="T22" fmla="*/ 11 w 11"/>
                  <a:gd name="T23" fmla="*/ 0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74"/>
                  <a:gd name="T38" fmla="*/ 11 w 11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  <a:lnTo>
                      <a:pt x="11" y="163"/>
                    </a:lnTo>
                    <a:lnTo>
                      <a:pt x="11" y="130"/>
                    </a:lnTo>
                    <a:lnTo>
                      <a:pt x="11" y="87"/>
                    </a:lnTo>
                    <a:lnTo>
                      <a:pt x="11" y="5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3" name="Freeform 541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74"/>
                  <a:gd name="T23" fmla="*/ 11 w 1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4" name="Freeform 542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11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33 w 33"/>
                  <a:gd name="T11" fmla="*/ 87 h 109"/>
                  <a:gd name="T12" fmla="*/ 33 w 33"/>
                  <a:gd name="T13" fmla="*/ 55 h 109"/>
                  <a:gd name="T14" fmla="*/ 33 w 33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09"/>
                  <a:gd name="T26" fmla="*/ 33 w 33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11" y="55"/>
                    </a:lnTo>
                    <a:lnTo>
                      <a:pt x="0" y="87"/>
                    </a:lnTo>
                    <a:lnTo>
                      <a:pt x="33" y="109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5" name="Freeform 543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11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9"/>
                  <a:gd name="T17" fmla="*/ 33 w 33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11" y="55"/>
                    </a:lnTo>
                    <a:lnTo>
                      <a:pt x="0" y="87"/>
                    </a:lnTo>
                    <a:lnTo>
                      <a:pt x="33" y="10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6" name="Freeform 544"/>
              <p:cNvSpPr>
                <a:spLocks/>
              </p:cNvSpPr>
              <p:nvPr/>
            </p:nvSpPr>
            <p:spPr bwMode="auto">
              <a:xfrm>
                <a:off x="2208" y="919"/>
                <a:ext cx="44" cy="65"/>
              </a:xfrm>
              <a:custGeom>
                <a:avLst/>
                <a:gdLst>
                  <a:gd name="T0" fmla="*/ 0 w 44"/>
                  <a:gd name="T1" fmla="*/ 0 h 65"/>
                  <a:gd name="T2" fmla="*/ 0 w 44"/>
                  <a:gd name="T3" fmla="*/ 44 h 65"/>
                  <a:gd name="T4" fmla="*/ 22 w 44"/>
                  <a:gd name="T5" fmla="*/ 65 h 65"/>
                  <a:gd name="T6" fmla="*/ 44 w 44"/>
                  <a:gd name="T7" fmla="*/ 44 h 65"/>
                  <a:gd name="T8" fmla="*/ 44 w 44"/>
                  <a:gd name="T9" fmla="*/ 0 h 65"/>
                  <a:gd name="T10" fmla="*/ 0 w 4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65"/>
                  <a:gd name="T20" fmla="*/ 44 w 4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4" y="44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7" name="Freeform 545"/>
              <p:cNvSpPr>
                <a:spLocks/>
              </p:cNvSpPr>
              <p:nvPr/>
            </p:nvSpPr>
            <p:spPr bwMode="auto">
              <a:xfrm>
                <a:off x="2208" y="919"/>
                <a:ext cx="44" cy="65"/>
              </a:xfrm>
              <a:custGeom>
                <a:avLst/>
                <a:gdLst>
                  <a:gd name="T0" fmla="*/ 0 w 44"/>
                  <a:gd name="T1" fmla="*/ 0 h 65"/>
                  <a:gd name="T2" fmla="*/ 0 w 44"/>
                  <a:gd name="T3" fmla="*/ 44 h 65"/>
                  <a:gd name="T4" fmla="*/ 22 w 44"/>
                  <a:gd name="T5" fmla="*/ 65 h 65"/>
                  <a:gd name="T6" fmla="*/ 44 w 44"/>
                  <a:gd name="T7" fmla="*/ 44 h 65"/>
                  <a:gd name="T8" fmla="*/ 44 w 4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5"/>
                  <a:gd name="T17" fmla="*/ 44 w 4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4" y="44"/>
                    </a:lnTo>
                    <a:lnTo>
                      <a:pt x="4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8" name="Freeform 546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w 43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65"/>
                  <a:gd name="T20" fmla="*/ 43 w 43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9" name="Freeform 547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0" name="Freeform 548"/>
              <p:cNvSpPr>
                <a:spLocks/>
              </p:cNvSpPr>
              <p:nvPr/>
            </p:nvSpPr>
            <p:spPr bwMode="auto">
              <a:xfrm>
                <a:off x="3926" y="1702"/>
                <a:ext cx="33" cy="87"/>
              </a:xfrm>
              <a:custGeom>
                <a:avLst/>
                <a:gdLst>
                  <a:gd name="T0" fmla="*/ 33 w 33"/>
                  <a:gd name="T1" fmla="*/ 0 h 87"/>
                  <a:gd name="T2" fmla="*/ 0 w 33"/>
                  <a:gd name="T3" fmla="*/ 22 h 87"/>
                  <a:gd name="T4" fmla="*/ 0 w 33"/>
                  <a:gd name="T5" fmla="*/ 66 h 87"/>
                  <a:gd name="T6" fmla="*/ 33 w 33"/>
                  <a:gd name="T7" fmla="*/ 87 h 87"/>
                  <a:gd name="T8" fmla="*/ 33 w 33"/>
                  <a:gd name="T9" fmla="*/ 66 h 87"/>
                  <a:gd name="T10" fmla="*/ 33 w 33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7"/>
                  <a:gd name="T20" fmla="*/ 33 w 33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7">
                    <a:moveTo>
                      <a:pt x="33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33" y="87"/>
                    </a:lnTo>
                    <a:lnTo>
                      <a:pt x="33" y="6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1" name="Freeform 549"/>
              <p:cNvSpPr>
                <a:spLocks/>
              </p:cNvSpPr>
              <p:nvPr/>
            </p:nvSpPr>
            <p:spPr bwMode="auto">
              <a:xfrm>
                <a:off x="3926" y="1702"/>
                <a:ext cx="33" cy="87"/>
              </a:xfrm>
              <a:custGeom>
                <a:avLst/>
                <a:gdLst>
                  <a:gd name="T0" fmla="*/ 33 w 33"/>
                  <a:gd name="T1" fmla="*/ 0 h 87"/>
                  <a:gd name="T2" fmla="*/ 0 w 33"/>
                  <a:gd name="T3" fmla="*/ 22 h 87"/>
                  <a:gd name="T4" fmla="*/ 0 w 33"/>
                  <a:gd name="T5" fmla="*/ 66 h 87"/>
                  <a:gd name="T6" fmla="*/ 33 w 33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87"/>
                  <a:gd name="T14" fmla="*/ 33 w 33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87">
                    <a:moveTo>
                      <a:pt x="33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33" y="8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2" name="Freeform 550"/>
              <p:cNvSpPr>
                <a:spLocks/>
              </p:cNvSpPr>
              <p:nvPr/>
            </p:nvSpPr>
            <p:spPr bwMode="auto">
              <a:xfrm>
                <a:off x="2208" y="919"/>
                <a:ext cx="44" cy="55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44 h 55"/>
                  <a:gd name="T4" fmla="*/ 22 w 44"/>
                  <a:gd name="T5" fmla="*/ 55 h 55"/>
                  <a:gd name="T6" fmla="*/ 44 w 44"/>
                  <a:gd name="T7" fmla="*/ 44 h 55"/>
                  <a:gd name="T8" fmla="*/ 44 w 44"/>
                  <a:gd name="T9" fmla="*/ 0 h 55"/>
                  <a:gd name="T10" fmla="*/ 0 w 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55"/>
                  <a:gd name="T20" fmla="*/ 44 w 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4" y="44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3" name="Freeform 551"/>
              <p:cNvSpPr>
                <a:spLocks/>
              </p:cNvSpPr>
              <p:nvPr/>
            </p:nvSpPr>
            <p:spPr bwMode="auto">
              <a:xfrm>
                <a:off x="2208" y="919"/>
                <a:ext cx="44" cy="55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44 h 55"/>
                  <a:gd name="T4" fmla="*/ 22 w 44"/>
                  <a:gd name="T5" fmla="*/ 55 h 55"/>
                  <a:gd name="T6" fmla="*/ 44 w 44"/>
                  <a:gd name="T7" fmla="*/ 44 h 55"/>
                  <a:gd name="T8" fmla="*/ 44 w 44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5"/>
                  <a:gd name="T17" fmla="*/ 44 w 4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4" y="44"/>
                    </a:lnTo>
                    <a:lnTo>
                      <a:pt x="4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4" name="Freeform 552"/>
              <p:cNvSpPr>
                <a:spLocks/>
              </p:cNvSpPr>
              <p:nvPr/>
            </p:nvSpPr>
            <p:spPr bwMode="auto">
              <a:xfrm>
                <a:off x="1436" y="2148"/>
                <a:ext cx="43" cy="142"/>
              </a:xfrm>
              <a:custGeom>
                <a:avLst/>
                <a:gdLst>
                  <a:gd name="T0" fmla="*/ 0 w 43"/>
                  <a:gd name="T1" fmla="*/ 142 h 142"/>
                  <a:gd name="T2" fmla="*/ 0 w 43"/>
                  <a:gd name="T3" fmla="*/ 131 h 142"/>
                  <a:gd name="T4" fmla="*/ 0 w 43"/>
                  <a:gd name="T5" fmla="*/ 87 h 142"/>
                  <a:gd name="T6" fmla="*/ 11 w 43"/>
                  <a:gd name="T7" fmla="*/ 55 h 142"/>
                  <a:gd name="T8" fmla="*/ 33 w 43"/>
                  <a:gd name="T9" fmla="*/ 22 h 142"/>
                  <a:gd name="T10" fmla="*/ 43 w 43"/>
                  <a:gd name="T11" fmla="*/ 22 h 142"/>
                  <a:gd name="T12" fmla="*/ 33 w 43"/>
                  <a:gd name="T13" fmla="*/ 11 h 142"/>
                  <a:gd name="T14" fmla="*/ 0 w 43"/>
                  <a:gd name="T15" fmla="*/ 0 h 142"/>
                  <a:gd name="T16" fmla="*/ 0 w 43"/>
                  <a:gd name="T17" fmla="*/ 55 h 142"/>
                  <a:gd name="T18" fmla="*/ 0 w 43"/>
                  <a:gd name="T19" fmla="*/ 87 h 142"/>
                  <a:gd name="T20" fmla="*/ 0 w 43"/>
                  <a:gd name="T21" fmla="*/ 131 h 142"/>
                  <a:gd name="T22" fmla="*/ 0 w 43"/>
                  <a:gd name="T23" fmla="*/ 142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142"/>
                  <a:gd name="T38" fmla="*/ 43 w 43"/>
                  <a:gd name="T39" fmla="*/ 142 h 1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142">
                    <a:moveTo>
                      <a:pt x="0" y="142"/>
                    </a:moveTo>
                    <a:lnTo>
                      <a:pt x="0" y="131"/>
                    </a:lnTo>
                    <a:lnTo>
                      <a:pt x="0" y="87"/>
                    </a:lnTo>
                    <a:lnTo>
                      <a:pt x="11" y="55"/>
                    </a:lnTo>
                    <a:lnTo>
                      <a:pt x="33" y="22"/>
                    </a:lnTo>
                    <a:lnTo>
                      <a:pt x="43" y="22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5" name="Freeform 553"/>
              <p:cNvSpPr>
                <a:spLocks/>
              </p:cNvSpPr>
              <p:nvPr/>
            </p:nvSpPr>
            <p:spPr bwMode="auto">
              <a:xfrm>
                <a:off x="1436" y="2148"/>
                <a:ext cx="43" cy="142"/>
              </a:xfrm>
              <a:custGeom>
                <a:avLst/>
                <a:gdLst>
                  <a:gd name="T0" fmla="*/ 0 w 43"/>
                  <a:gd name="T1" fmla="*/ 142 h 142"/>
                  <a:gd name="T2" fmla="*/ 0 w 43"/>
                  <a:gd name="T3" fmla="*/ 131 h 142"/>
                  <a:gd name="T4" fmla="*/ 0 w 43"/>
                  <a:gd name="T5" fmla="*/ 87 h 142"/>
                  <a:gd name="T6" fmla="*/ 11 w 43"/>
                  <a:gd name="T7" fmla="*/ 55 h 142"/>
                  <a:gd name="T8" fmla="*/ 33 w 43"/>
                  <a:gd name="T9" fmla="*/ 22 h 142"/>
                  <a:gd name="T10" fmla="*/ 43 w 43"/>
                  <a:gd name="T11" fmla="*/ 22 h 142"/>
                  <a:gd name="T12" fmla="*/ 33 w 43"/>
                  <a:gd name="T13" fmla="*/ 11 h 142"/>
                  <a:gd name="T14" fmla="*/ 0 w 43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42"/>
                  <a:gd name="T26" fmla="*/ 43 w 43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42">
                    <a:moveTo>
                      <a:pt x="0" y="142"/>
                    </a:moveTo>
                    <a:lnTo>
                      <a:pt x="0" y="131"/>
                    </a:lnTo>
                    <a:lnTo>
                      <a:pt x="0" y="87"/>
                    </a:lnTo>
                    <a:lnTo>
                      <a:pt x="11" y="55"/>
                    </a:lnTo>
                    <a:lnTo>
                      <a:pt x="33" y="22"/>
                    </a:lnTo>
                    <a:lnTo>
                      <a:pt x="43" y="22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6" name="Freeform 554"/>
              <p:cNvSpPr>
                <a:spLocks/>
              </p:cNvSpPr>
              <p:nvPr/>
            </p:nvSpPr>
            <p:spPr bwMode="auto">
              <a:xfrm>
                <a:off x="1534" y="919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44 h 55"/>
                  <a:gd name="T4" fmla="*/ 22 w 43"/>
                  <a:gd name="T5" fmla="*/ 55 h 55"/>
                  <a:gd name="T6" fmla="*/ 43 w 43"/>
                  <a:gd name="T7" fmla="*/ 44 h 55"/>
                  <a:gd name="T8" fmla="*/ 43 w 43"/>
                  <a:gd name="T9" fmla="*/ 0 h 55"/>
                  <a:gd name="T10" fmla="*/ 0 w 43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5"/>
                  <a:gd name="T20" fmla="*/ 43 w 43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7" name="Freeform 555"/>
              <p:cNvSpPr>
                <a:spLocks/>
              </p:cNvSpPr>
              <p:nvPr/>
            </p:nvSpPr>
            <p:spPr bwMode="auto">
              <a:xfrm>
                <a:off x="1534" y="919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44 h 55"/>
                  <a:gd name="T4" fmla="*/ 22 w 43"/>
                  <a:gd name="T5" fmla="*/ 55 h 55"/>
                  <a:gd name="T6" fmla="*/ 43 w 43"/>
                  <a:gd name="T7" fmla="*/ 44 h 55"/>
                  <a:gd name="T8" fmla="*/ 43 w 4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5"/>
                  <a:gd name="T17" fmla="*/ 43 w 4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8" name="Freeform 556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11 w 11"/>
                  <a:gd name="T15" fmla="*/ 163 h 174"/>
                  <a:gd name="T16" fmla="*/ 11 w 11"/>
                  <a:gd name="T17" fmla="*/ 130 h 174"/>
                  <a:gd name="T18" fmla="*/ 11 w 11"/>
                  <a:gd name="T19" fmla="*/ 87 h 174"/>
                  <a:gd name="T20" fmla="*/ 11 w 11"/>
                  <a:gd name="T21" fmla="*/ 54 h 174"/>
                  <a:gd name="T22" fmla="*/ 11 w 11"/>
                  <a:gd name="T23" fmla="*/ 0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74"/>
                  <a:gd name="T38" fmla="*/ 11 w 11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  <a:lnTo>
                      <a:pt x="11" y="163"/>
                    </a:lnTo>
                    <a:lnTo>
                      <a:pt x="11" y="130"/>
                    </a:lnTo>
                    <a:lnTo>
                      <a:pt x="11" y="87"/>
                    </a:lnTo>
                    <a:lnTo>
                      <a:pt x="11" y="5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9" name="Freeform 557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74"/>
                  <a:gd name="T23" fmla="*/ 11 w 1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4" name="Freeform 558"/>
            <p:cNvSpPr>
              <a:spLocks/>
            </p:cNvSpPr>
            <p:nvPr/>
          </p:nvSpPr>
          <p:spPr bwMode="auto">
            <a:xfrm>
              <a:off x="3376" y="4789"/>
              <a:ext cx="13" cy="61"/>
            </a:xfrm>
            <a:custGeom>
              <a:avLst/>
              <a:gdLst>
                <a:gd name="T0" fmla="*/ 3 w 22"/>
                <a:gd name="T1" fmla="*/ 0 h 109"/>
                <a:gd name="T2" fmla="*/ 0 w 22"/>
                <a:gd name="T3" fmla="*/ 2 h 109"/>
                <a:gd name="T4" fmla="*/ 0 w 22"/>
                <a:gd name="T5" fmla="*/ 6 h 109"/>
                <a:gd name="T6" fmla="*/ 0 w 22"/>
                <a:gd name="T7" fmla="*/ 8 h 109"/>
                <a:gd name="T8" fmla="*/ 3 w 22"/>
                <a:gd name="T9" fmla="*/ 11 h 109"/>
                <a:gd name="T10" fmla="*/ 3 w 22"/>
                <a:gd name="T11" fmla="*/ 8 h 109"/>
                <a:gd name="T12" fmla="*/ 3 w 22"/>
                <a:gd name="T13" fmla="*/ 6 h 109"/>
                <a:gd name="T14" fmla="*/ 3 w 22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09"/>
                <a:gd name="T26" fmla="*/ 22 w 22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09">
                  <a:moveTo>
                    <a:pt x="22" y="0"/>
                  </a:moveTo>
                  <a:lnTo>
                    <a:pt x="0" y="22"/>
                  </a:lnTo>
                  <a:lnTo>
                    <a:pt x="0" y="55"/>
                  </a:lnTo>
                  <a:lnTo>
                    <a:pt x="0" y="87"/>
                  </a:lnTo>
                  <a:lnTo>
                    <a:pt x="22" y="109"/>
                  </a:lnTo>
                  <a:lnTo>
                    <a:pt x="22" y="87"/>
                  </a:lnTo>
                  <a:lnTo>
                    <a:pt x="22" y="5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559"/>
            <p:cNvSpPr>
              <a:spLocks/>
            </p:cNvSpPr>
            <p:nvPr/>
          </p:nvSpPr>
          <p:spPr bwMode="auto">
            <a:xfrm>
              <a:off x="3376" y="4789"/>
              <a:ext cx="13" cy="61"/>
            </a:xfrm>
            <a:custGeom>
              <a:avLst/>
              <a:gdLst>
                <a:gd name="T0" fmla="*/ 3 w 22"/>
                <a:gd name="T1" fmla="*/ 0 h 109"/>
                <a:gd name="T2" fmla="*/ 0 w 22"/>
                <a:gd name="T3" fmla="*/ 2 h 109"/>
                <a:gd name="T4" fmla="*/ 0 w 22"/>
                <a:gd name="T5" fmla="*/ 6 h 109"/>
                <a:gd name="T6" fmla="*/ 0 w 22"/>
                <a:gd name="T7" fmla="*/ 8 h 109"/>
                <a:gd name="T8" fmla="*/ 3 w 22"/>
                <a:gd name="T9" fmla="*/ 1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9"/>
                <a:gd name="T17" fmla="*/ 22 w 2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9">
                  <a:moveTo>
                    <a:pt x="22" y="0"/>
                  </a:moveTo>
                  <a:lnTo>
                    <a:pt x="0" y="22"/>
                  </a:lnTo>
                  <a:lnTo>
                    <a:pt x="0" y="55"/>
                  </a:lnTo>
                  <a:lnTo>
                    <a:pt x="0" y="87"/>
                  </a:lnTo>
                  <a:lnTo>
                    <a:pt x="22" y="109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560"/>
            <p:cNvSpPr>
              <a:spLocks/>
            </p:cNvSpPr>
            <p:nvPr/>
          </p:nvSpPr>
          <p:spPr bwMode="auto">
            <a:xfrm>
              <a:off x="3370" y="4599"/>
              <a:ext cx="19" cy="48"/>
            </a:xfrm>
            <a:custGeom>
              <a:avLst/>
              <a:gdLst>
                <a:gd name="T0" fmla="*/ 3 w 33"/>
                <a:gd name="T1" fmla="*/ 0 h 87"/>
                <a:gd name="T2" fmla="*/ 0 w 33"/>
                <a:gd name="T3" fmla="*/ 2 h 87"/>
                <a:gd name="T4" fmla="*/ 0 w 33"/>
                <a:gd name="T5" fmla="*/ 6 h 87"/>
                <a:gd name="T6" fmla="*/ 3 w 33"/>
                <a:gd name="T7" fmla="*/ 8 h 87"/>
                <a:gd name="T8" fmla="*/ 3 w 33"/>
                <a:gd name="T9" fmla="*/ 6 h 87"/>
                <a:gd name="T10" fmla="*/ 3 w 33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87"/>
                <a:gd name="T20" fmla="*/ 33 w 33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87">
                  <a:moveTo>
                    <a:pt x="33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33" y="87"/>
                  </a:lnTo>
                  <a:lnTo>
                    <a:pt x="33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561"/>
            <p:cNvSpPr>
              <a:spLocks/>
            </p:cNvSpPr>
            <p:nvPr/>
          </p:nvSpPr>
          <p:spPr bwMode="auto">
            <a:xfrm>
              <a:off x="3370" y="4599"/>
              <a:ext cx="19" cy="48"/>
            </a:xfrm>
            <a:custGeom>
              <a:avLst/>
              <a:gdLst>
                <a:gd name="T0" fmla="*/ 3 w 33"/>
                <a:gd name="T1" fmla="*/ 0 h 87"/>
                <a:gd name="T2" fmla="*/ 0 w 33"/>
                <a:gd name="T3" fmla="*/ 2 h 87"/>
                <a:gd name="T4" fmla="*/ 0 w 33"/>
                <a:gd name="T5" fmla="*/ 6 h 87"/>
                <a:gd name="T6" fmla="*/ 3 w 33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87"/>
                <a:gd name="T14" fmla="*/ 33 w 3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87">
                  <a:moveTo>
                    <a:pt x="33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33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56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56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564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w 4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4"/>
                <a:gd name="T20" fmla="*/ 43 w 4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565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4"/>
                <a:gd name="T17" fmla="*/ 43 w 4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566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567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568"/>
            <p:cNvSpPr>
              <a:spLocks/>
            </p:cNvSpPr>
            <p:nvPr/>
          </p:nvSpPr>
          <p:spPr bwMode="auto">
            <a:xfrm>
              <a:off x="3376" y="5262"/>
              <a:ext cx="13" cy="50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10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54"/>
                  </a:lnTo>
                  <a:lnTo>
                    <a:pt x="22" y="87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569"/>
            <p:cNvSpPr>
              <a:spLocks/>
            </p:cNvSpPr>
            <p:nvPr/>
          </p:nvSpPr>
          <p:spPr bwMode="auto">
            <a:xfrm>
              <a:off x="3376" y="5262"/>
              <a:ext cx="13" cy="50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1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54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570"/>
            <p:cNvSpPr>
              <a:spLocks/>
            </p:cNvSpPr>
            <p:nvPr/>
          </p:nvSpPr>
          <p:spPr bwMode="auto">
            <a:xfrm>
              <a:off x="3383" y="4673"/>
              <a:ext cx="6" cy="92"/>
            </a:xfrm>
            <a:custGeom>
              <a:avLst/>
              <a:gdLst>
                <a:gd name="T0" fmla="*/ 1 w 11"/>
                <a:gd name="T1" fmla="*/ 0 h 163"/>
                <a:gd name="T2" fmla="*/ 0 w 11"/>
                <a:gd name="T3" fmla="*/ 1 h 163"/>
                <a:gd name="T4" fmla="*/ 0 w 11"/>
                <a:gd name="T5" fmla="*/ 5 h 163"/>
                <a:gd name="T6" fmla="*/ 0 w 11"/>
                <a:gd name="T7" fmla="*/ 8 h 163"/>
                <a:gd name="T8" fmla="*/ 0 w 11"/>
                <a:gd name="T9" fmla="*/ 12 h 163"/>
                <a:gd name="T10" fmla="*/ 0 w 11"/>
                <a:gd name="T11" fmla="*/ 16 h 163"/>
                <a:gd name="T12" fmla="*/ 1 w 11"/>
                <a:gd name="T13" fmla="*/ 16 h 163"/>
                <a:gd name="T14" fmla="*/ 1 w 11"/>
                <a:gd name="T15" fmla="*/ 16 h 163"/>
                <a:gd name="T16" fmla="*/ 1 w 11"/>
                <a:gd name="T17" fmla="*/ 12 h 163"/>
                <a:gd name="T18" fmla="*/ 1 w 11"/>
                <a:gd name="T19" fmla="*/ 8 h 163"/>
                <a:gd name="T20" fmla="*/ 1 w 11"/>
                <a:gd name="T21" fmla="*/ 5 h 163"/>
                <a:gd name="T22" fmla="*/ 1 w 11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63"/>
                <a:gd name="T38" fmla="*/ 11 w 11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63">
                  <a:moveTo>
                    <a:pt x="11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0" y="119"/>
                  </a:lnTo>
                  <a:lnTo>
                    <a:pt x="0" y="152"/>
                  </a:lnTo>
                  <a:lnTo>
                    <a:pt x="11" y="163"/>
                  </a:lnTo>
                  <a:lnTo>
                    <a:pt x="11" y="152"/>
                  </a:lnTo>
                  <a:lnTo>
                    <a:pt x="11" y="119"/>
                  </a:lnTo>
                  <a:lnTo>
                    <a:pt x="11" y="76"/>
                  </a:lnTo>
                  <a:lnTo>
                    <a:pt x="11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571"/>
            <p:cNvSpPr>
              <a:spLocks/>
            </p:cNvSpPr>
            <p:nvPr/>
          </p:nvSpPr>
          <p:spPr bwMode="auto">
            <a:xfrm>
              <a:off x="3383" y="4673"/>
              <a:ext cx="6" cy="92"/>
            </a:xfrm>
            <a:custGeom>
              <a:avLst/>
              <a:gdLst>
                <a:gd name="T0" fmla="*/ 1 w 11"/>
                <a:gd name="T1" fmla="*/ 0 h 163"/>
                <a:gd name="T2" fmla="*/ 0 w 11"/>
                <a:gd name="T3" fmla="*/ 1 h 163"/>
                <a:gd name="T4" fmla="*/ 0 w 11"/>
                <a:gd name="T5" fmla="*/ 5 h 163"/>
                <a:gd name="T6" fmla="*/ 0 w 11"/>
                <a:gd name="T7" fmla="*/ 8 h 163"/>
                <a:gd name="T8" fmla="*/ 0 w 11"/>
                <a:gd name="T9" fmla="*/ 12 h 163"/>
                <a:gd name="T10" fmla="*/ 0 w 11"/>
                <a:gd name="T11" fmla="*/ 16 h 163"/>
                <a:gd name="T12" fmla="*/ 1 w 11"/>
                <a:gd name="T13" fmla="*/ 1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63"/>
                <a:gd name="T23" fmla="*/ 11 w 11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63">
                  <a:moveTo>
                    <a:pt x="11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0" y="119"/>
                  </a:lnTo>
                  <a:lnTo>
                    <a:pt x="0" y="152"/>
                  </a:lnTo>
                  <a:lnTo>
                    <a:pt x="11" y="16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57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57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574"/>
            <p:cNvSpPr>
              <a:spLocks/>
            </p:cNvSpPr>
            <p:nvPr/>
          </p:nvSpPr>
          <p:spPr bwMode="auto">
            <a:xfrm>
              <a:off x="3376" y="4795"/>
              <a:ext cx="13" cy="55"/>
            </a:xfrm>
            <a:custGeom>
              <a:avLst/>
              <a:gdLst>
                <a:gd name="T0" fmla="*/ 3 w 22"/>
                <a:gd name="T1" fmla="*/ 0 h 98"/>
                <a:gd name="T2" fmla="*/ 1 w 22"/>
                <a:gd name="T3" fmla="*/ 1 h 98"/>
                <a:gd name="T4" fmla="*/ 0 w 22"/>
                <a:gd name="T5" fmla="*/ 4 h 98"/>
                <a:gd name="T6" fmla="*/ 0 w 22"/>
                <a:gd name="T7" fmla="*/ 7 h 98"/>
                <a:gd name="T8" fmla="*/ 3 w 22"/>
                <a:gd name="T9" fmla="*/ 10 h 98"/>
                <a:gd name="T10" fmla="*/ 3 w 22"/>
                <a:gd name="T11" fmla="*/ 7 h 98"/>
                <a:gd name="T12" fmla="*/ 3 w 22"/>
                <a:gd name="T13" fmla="*/ 4 h 98"/>
                <a:gd name="T14" fmla="*/ 3 w 22"/>
                <a:gd name="T15" fmla="*/ 0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98"/>
                <a:gd name="T26" fmla="*/ 22 w 22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98">
                  <a:moveTo>
                    <a:pt x="22" y="0"/>
                  </a:moveTo>
                  <a:lnTo>
                    <a:pt x="11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22" y="98"/>
                  </a:lnTo>
                  <a:lnTo>
                    <a:pt x="22" y="76"/>
                  </a:lnTo>
                  <a:lnTo>
                    <a:pt x="22" y="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575"/>
            <p:cNvSpPr>
              <a:spLocks/>
            </p:cNvSpPr>
            <p:nvPr/>
          </p:nvSpPr>
          <p:spPr bwMode="auto">
            <a:xfrm>
              <a:off x="3376" y="4795"/>
              <a:ext cx="13" cy="55"/>
            </a:xfrm>
            <a:custGeom>
              <a:avLst/>
              <a:gdLst>
                <a:gd name="T0" fmla="*/ 3 w 22"/>
                <a:gd name="T1" fmla="*/ 0 h 98"/>
                <a:gd name="T2" fmla="*/ 1 w 22"/>
                <a:gd name="T3" fmla="*/ 1 h 98"/>
                <a:gd name="T4" fmla="*/ 0 w 22"/>
                <a:gd name="T5" fmla="*/ 4 h 98"/>
                <a:gd name="T6" fmla="*/ 0 w 22"/>
                <a:gd name="T7" fmla="*/ 7 h 98"/>
                <a:gd name="T8" fmla="*/ 3 w 22"/>
                <a:gd name="T9" fmla="*/ 1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98"/>
                <a:gd name="T17" fmla="*/ 22 w 22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98">
                  <a:moveTo>
                    <a:pt x="22" y="0"/>
                  </a:moveTo>
                  <a:lnTo>
                    <a:pt x="11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22" y="98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576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577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578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w 4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4"/>
                <a:gd name="T20" fmla="*/ 43 w 4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579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4"/>
                <a:gd name="T17" fmla="*/ 43 w 4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80"/>
            <p:cNvSpPr>
              <a:spLocks/>
            </p:cNvSpPr>
            <p:nvPr/>
          </p:nvSpPr>
          <p:spPr bwMode="auto">
            <a:xfrm>
              <a:off x="3357" y="4980"/>
              <a:ext cx="32" cy="30"/>
            </a:xfrm>
            <a:custGeom>
              <a:avLst/>
              <a:gdLst>
                <a:gd name="T0" fmla="*/ 7 w 54"/>
                <a:gd name="T1" fmla="*/ 1 h 54"/>
                <a:gd name="T2" fmla="*/ 1 w 54"/>
                <a:gd name="T3" fmla="*/ 0 h 54"/>
                <a:gd name="T4" fmla="*/ 0 w 54"/>
                <a:gd name="T5" fmla="*/ 1 h 54"/>
                <a:gd name="T6" fmla="*/ 1 w 54"/>
                <a:gd name="T7" fmla="*/ 2 h 54"/>
                <a:gd name="T8" fmla="*/ 7 w 54"/>
                <a:gd name="T9" fmla="*/ 4 h 54"/>
                <a:gd name="T10" fmla="*/ 7 w 54"/>
                <a:gd name="T11" fmla="*/ 5 h 54"/>
                <a:gd name="T12" fmla="*/ 7 w 54"/>
                <a:gd name="T13" fmla="*/ 4 h 54"/>
                <a:gd name="T14" fmla="*/ 7 w 54"/>
                <a:gd name="T15" fmla="*/ 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4"/>
                <a:gd name="T26" fmla="*/ 54 w 54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4">
                  <a:moveTo>
                    <a:pt x="54" y="1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21"/>
                  </a:lnTo>
                  <a:lnTo>
                    <a:pt x="54" y="43"/>
                  </a:lnTo>
                  <a:lnTo>
                    <a:pt x="54" y="54"/>
                  </a:lnTo>
                  <a:lnTo>
                    <a:pt x="54" y="43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81"/>
            <p:cNvSpPr>
              <a:spLocks/>
            </p:cNvSpPr>
            <p:nvPr/>
          </p:nvSpPr>
          <p:spPr bwMode="auto">
            <a:xfrm>
              <a:off x="3357" y="4980"/>
              <a:ext cx="32" cy="30"/>
            </a:xfrm>
            <a:custGeom>
              <a:avLst/>
              <a:gdLst>
                <a:gd name="T0" fmla="*/ 7 w 54"/>
                <a:gd name="T1" fmla="*/ 1 h 54"/>
                <a:gd name="T2" fmla="*/ 1 w 54"/>
                <a:gd name="T3" fmla="*/ 0 h 54"/>
                <a:gd name="T4" fmla="*/ 0 w 54"/>
                <a:gd name="T5" fmla="*/ 1 h 54"/>
                <a:gd name="T6" fmla="*/ 1 w 54"/>
                <a:gd name="T7" fmla="*/ 2 h 54"/>
                <a:gd name="T8" fmla="*/ 7 w 54"/>
                <a:gd name="T9" fmla="*/ 4 h 54"/>
                <a:gd name="T10" fmla="*/ 7 w 54"/>
                <a:gd name="T11" fmla="*/ 5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54" y="1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21"/>
                  </a:lnTo>
                  <a:lnTo>
                    <a:pt x="54" y="43"/>
                  </a:lnTo>
                  <a:lnTo>
                    <a:pt x="54" y="5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8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8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84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85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86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87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8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3 w 22"/>
                <a:gd name="T9" fmla="*/ 5 h 76"/>
                <a:gd name="T10" fmla="*/ 3 w 2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6"/>
                <a:gd name="T20" fmla="*/ 22 w 2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89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6"/>
                <a:gd name="T14" fmla="*/ 22 w 22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90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91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59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59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594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3 w 22"/>
                <a:gd name="T9" fmla="*/ 5 h 76"/>
                <a:gd name="T10" fmla="*/ 3 w 2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6"/>
                <a:gd name="T20" fmla="*/ 22 w 2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595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6"/>
                <a:gd name="T14" fmla="*/ 22 w 22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596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597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598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3 w 22"/>
                <a:gd name="T9" fmla="*/ 5 h 65"/>
                <a:gd name="T10" fmla="*/ 3 w 2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5"/>
                <a:gd name="T20" fmla="*/ 22 w 2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599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5"/>
                <a:gd name="T14" fmla="*/ 22 w 2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600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601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60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60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604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3 w 22"/>
                <a:gd name="T9" fmla="*/ 5 h 65"/>
                <a:gd name="T10" fmla="*/ 3 w 2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5"/>
                <a:gd name="T20" fmla="*/ 22 w 2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605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5"/>
                <a:gd name="T14" fmla="*/ 22 w 2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606"/>
            <p:cNvSpPr>
              <a:spLocks/>
            </p:cNvSpPr>
            <p:nvPr/>
          </p:nvSpPr>
          <p:spPr bwMode="auto">
            <a:xfrm>
              <a:off x="3357" y="4955"/>
              <a:ext cx="32" cy="13"/>
            </a:xfrm>
            <a:custGeom>
              <a:avLst/>
              <a:gdLst>
                <a:gd name="T0" fmla="*/ 7 w 54"/>
                <a:gd name="T1" fmla="*/ 1 h 22"/>
                <a:gd name="T2" fmla="*/ 1 w 54"/>
                <a:gd name="T3" fmla="*/ 0 h 22"/>
                <a:gd name="T4" fmla="*/ 0 w 54"/>
                <a:gd name="T5" fmla="*/ 3 h 22"/>
                <a:gd name="T6" fmla="*/ 1 w 54"/>
                <a:gd name="T7" fmla="*/ 3 h 22"/>
                <a:gd name="T8" fmla="*/ 7 w 54"/>
                <a:gd name="T9" fmla="*/ 3 h 22"/>
                <a:gd name="T10" fmla="*/ 7 w 54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2"/>
                <a:gd name="T20" fmla="*/ 54 w 5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2">
                  <a:moveTo>
                    <a:pt x="54" y="11"/>
                  </a:moveTo>
                  <a:lnTo>
                    <a:pt x="10" y="0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54" y="22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607"/>
            <p:cNvSpPr>
              <a:spLocks/>
            </p:cNvSpPr>
            <p:nvPr/>
          </p:nvSpPr>
          <p:spPr bwMode="auto">
            <a:xfrm>
              <a:off x="3357" y="4955"/>
              <a:ext cx="32" cy="13"/>
            </a:xfrm>
            <a:custGeom>
              <a:avLst/>
              <a:gdLst>
                <a:gd name="T0" fmla="*/ 7 w 54"/>
                <a:gd name="T1" fmla="*/ 1 h 22"/>
                <a:gd name="T2" fmla="*/ 1 w 54"/>
                <a:gd name="T3" fmla="*/ 0 h 22"/>
                <a:gd name="T4" fmla="*/ 0 w 54"/>
                <a:gd name="T5" fmla="*/ 3 h 22"/>
                <a:gd name="T6" fmla="*/ 1 w 54"/>
                <a:gd name="T7" fmla="*/ 3 h 22"/>
                <a:gd name="T8" fmla="*/ 7 w 54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2"/>
                <a:gd name="T17" fmla="*/ 54 w 5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2">
                  <a:moveTo>
                    <a:pt x="54" y="11"/>
                  </a:moveTo>
                  <a:lnTo>
                    <a:pt x="10" y="0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54" y="22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608"/>
            <p:cNvSpPr>
              <a:spLocks/>
            </p:cNvSpPr>
            <p:nvPr/>
          </p:nvSpPr>
          <p:spPr bwMode="auto">
            <a:xfrm>
              <a:off x="1920" y="5342"/>
              <a:ext cx="6" cy="98"/>
            </a:xfrm>
            <a:custGeom>
              <a:avLst/>
              <a:gdLst>
                <a:gd name="T0" fmla="*/ 0 w 11"/>
                <a:gd name="T1" fmla="*/ 17 h 174"/>
                <a:gd name="T2" fmla="*/ 1 w 11"/>
                <a:gd name="T3" fmla="*/ 17 h 174"/>
                <a:gd name="T4" fmla="*/ 1 w 11"/>
                <a:gd name="T5" fmla="*/ 14 h 174"/>
                <a:gd name="T6" fmla="*/ 1 w 11"/>
                <a:gd name="T7" fmla="*/ 10 h 174"/>
                <a:gd name="T8" fmla="*/ 0 w 11"/>
                <a:gd name="T9" fmla="*/ 7 h 174"/>
                <a:gd name="T10" fmla="*/ 0 w 11"/>
                <a:gd name="T11" fmla="*/ 2 h 174"/>
                <a:gd name="T12" fmla="*/ 0 w 11"/>
                <a:gd name="T13" fmla="*/ 0 h 174"/>
                <a:gd name="T14" fmla="*/ 0 w 11"/>
                <a:gd name="T15" fmla="*/ 7 h 174"/>
                <a:gd name="T16" fmla="*/ 0 w 11"/>
                <a:gd name="T17" fmla="*/ 10 h 174"/>
                <a:gd name="T18" fmla="*/ 0 w 11"/>
                <a:gd name="T19" fmla="*/ 14 h 174"/>
                <a:gd name="T20" fmla="*/ 0 w 11"/>
                <a:gd name="T21" fmla="*/ 17 h 174"/>
                <a:gd name="T22" fmla="*/ 0 w 11"/>
                <a:gd name="T23" fmla="*/ 17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74"/>
                <a:gd name="T38" fmla="*/ 11 w 11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74">
                  <a:moveTo>
                    <a:pt x="0" y="174"/>
                  </a:moveTo>
                  <a:lnTo>
                    <a:pt x="11" y="174"/>
                  </a:lnTo>
                  <a:lnTo>
                    <a:pt x="11" y="142"/>
                  </a:lnTo>
                  <a:lnTo>
                    <a:pt x="11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lnTo>
                    <a:pt x="0" y="14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609"/>
            <p:cNvSpPr>
              <a:spLocks/>
            </p:cNvSpPr>
            <p:nvPr/>
          </p:nvSpPr>
          <p:spPr bwMode="auto">
            <a:xfrm>
              <a:off x="1920" y="5342"/>
              <a:ext cx="6" cy="98"/>
            </a:xfrm>
            <a:custGeom>
              <a:avLst/>
              <a:gdLst>
                <a:gd name="T0" fmla="*/ 0 w 11"/>
                <a:gd name="T1" fmla="*/ 17 h 174"/>
                <a:gd name="T2" fmla="*/ 1 w 11"/>
                <a:gd name="T3" fmla="*/ 17 h 174"/>
                <a:gd name="T4" fmla="*/ 1 w 11"/>
                <a:gd name="T5" fmla="*/ 14 h 174"/>
                <a:gd name="T6" fmla="*/ 1 w 11"/>
                <a:gd name="T7" fmla="*/ 10 h 174"/>
                <a:gd name="T8" fmla="*/ 0 w 11"/>
                <a:gd name="T9" fmla="*/ 7 h 174"/>
                <a:gd name="T10" fmla="*/ 0 w 11"/>
                <a:gd name="T11" fmla="*/ 2 h 174"/>
                <a:gd name="T12" fmla="*/ 0 w 11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4"/>
                <a:gd name="T23" fmla="*/ 11 w 11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4">
                  <a:moveTo>
                    <a:pt x="0" y="174"/>
                  </a:moveTo>
                  <a:lnTo>
                    <a:pt x="11" y="174"/>
                  </a:lnTo>
                  <a:lnTo>
                    <a:pt x="11" y="142"/>
                  </a:lnTo>
                  <a:lnTo>
                    <a:pt x="11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610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w 33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"/>
                <a:gd name="T14" fmla="*/ 33 w 3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611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60000 65536"/>
                <a:gd name="T7" fmla="*/ 0 60000 65536"/>
                <a:gd name="T8" fmla="*/ 0 60000 65536"/>
                <a:gd name="T9" fmla="*/ 0 w 33"/>
                <a:gd name="T10" fmla="*/ 0 h 44"/>
                <a:gd name="T11" fmla="*/ 33 w 3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61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61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614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615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616"/>
            <p:cNvSpPr>
              <a:spLocks/>
            </p:cNvSpPr>
            <p:nvPr/>
          </p:nvSpPr>
          <p:spPr bwMode="auto">
            <a:xfrm>
              <a:off x="2382" y="4156"/>
              <a:ext cx="13" cy="31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5 h 54"/>
                <a:gd name="T4" fmla="*/ 1 w 22"/>
                <a:gd name="T5" fmla="*/ 6 h 54"/>
                <a:gd name="T6" fmla="*/ 3 w 22"/>
                <a:gd name="T7" fmla="*/ 5 h 54"/>
                <a:gd name="T8" fmla="*/ 3 w 22"/>
                <a:gd name="T9" fmla="*/ 0 h 54"/>
                <a:gd name="T10" fmla="*/ 0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2" y="44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617"/>
            <p:cNvSpPr>
              <a:spLocks/>
            </p:cNvSpPr>
            <p:nvPr/>
          </p:nvSpPr>
          <p:spPr bwMode="auto">
            <a:xfrm>
              <a:off x="2382" y="4156"/>
              <a:ext cx="13" cy="31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5 h 54"/>
                <a:gd name="T4" fmla="*/ 1 w 22"/>
                <a:gd name="T5" fmla="*/ 6 h 54"/>
                <a:gd name="T6" fmla="*/ 3 w 22"/>
                <a:gd name="T7" fmla="*/ 5 h 54"/>
                <a:gd name="T8" fmla="*/ 3 w 2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54"/>
                <a:gd name="T17" fmla="*/ 22 w 2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2" y="44"/>
                  </a:lnTo>
                  <a:lnTo>
                    <a:pt x="22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618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w 33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"/>
                <a:gd name="T14" fmla="*/ 33 w 3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619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60000 65536"/>
                <a:gd name="T7" fmla="*/ 0 60000 65536"/>
                <a:gd name="T8" fmla="*/ 0 60000 65536"/>
                <a:gd name="T9" fmla="*/ 0 w 33"/>
                <a:gd name="T10" fmla="*/ 0 h 44"/>
                <a:gd name="T11" fmla="*/ 33 w 3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620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A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621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62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62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624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625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626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627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628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629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630"/>
            <p:cNvSpPr>
              <a:spLocks/>
            </p:cNvSpPr>
            <p:nvPr/>
          </p:nvSpPr>
          <p:spPr bwMode="auto">
            <a:xfrm>
              <a:off x="1984" y="4156"/>
              <a:ext cx="12" cy="25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5 h 44"/>
                <a:gd name="T4" fmla="*/ 1 w 21"/>
                <a:gd name="T5" fmla="*/ 5 h 44"/>
                <a:gd name="T6" fmla="*/ 2 w 21"/>
                <a:gd name="T7" fmla="*/ 5 h 44"/>
                <a:gd name="T8" fmla="*/ 2 w 21"/>
                <a:gd name="T9" fmla="*/ 0 h 44"/>
                <a:gd name="T10" fmla="*/ 0 w 2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4"/>
                <a:gd name="T20" fmla="*/ 21 w 2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4">
                  <a:moveTo>
                    <a:pt x="0" y="0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631"/>
            <p:cNvSpPr>
              <a:spLocks/>
            </p:cNvSpPr>
            <p:nvPr/>
          </p:nvSpPr>
          <p:spPr bwMode="auto">
            <a:xfrm>
              <a:off x="1984" y="4156"/>
              <a:ext cx="12" cy="25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5 h 44"/>
                <a:gd name="T4" fmla="*/ 1 w 21"/>
                <a:gd name="T5" fmla="*/ 5 h 44"/>
                <a:gd name="T6" fmla="*/ 2 w 21"/>
                <a:gd name="T7" fmla="*/ 5 h 44"/>
                <a:gd name="T8" fmla="*/ 2 w 2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4"/>
                <a:gd name="T17" fmla="*/ 21 w 2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4">
                  <a:moveTo>
                    <a:pt x="0" y="0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632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633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634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635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636"/>
            <p:cNvSpPr>
              <a:spLocks/>
            </p:cNvSpPr>
            <p:nvPr/>
          </p:nvSpPr>
          <p:spPr bwMode="auto">
            <a:xfrm>
              <a:off x="3383" y="4611"/>
              <a:ext cx="6" cy="30"/>
            </a:xfrm>
            <a:custGeom>
              <a:avLst/>
              <a:gdLst>
                <a:gd name="T0" fmla="*/ 1 w 11"/>
                <a:gd name="T1" fmla="*/ 0 h 54"/>
                <a:gd name="T2" fmla="*/ 0 w 11"/>
                <a:gd name="T3" fmla="*/ 0 h 54"/>
                <a:gd name="T4" fmla="*/ 0 w 11"/>
                <a:gd name="T5" fmla="*/ 4 h 54"/>
                <a:gd name="T6" fmla="*/ 1 w 11"/>
                <a:gd name="T7" fmla="*/ 5 h 54"/>
                <a:gd name="T8" fmla="*/ 1 w 11"/>
                <a:gd name="T9" fmla="*/ 4 h 54"/>
                <a:gd name="T10" fmla="*/ 1 w 1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"/>
                <a:gd name="T20" fmla="*/ 11 w 1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">
                  <a:moveTo>
                    <a:pt x="1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54"/>
                  </a:lnTo>
                  <a:lnTo>
                    <a:pt x="11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637"/>
            <p:cNvSpPr>
              <a:spLocks/>
            </p:cNvSpPr>
            <p:nvPr/>
          </p:nvSpPr>
          <p:spPr bwMode="auto">
            <a:xfrm>
              <a:off x="3383" y="4611"/>
              <a:ext cx="6" cy="30"/>
            </a:xfrm>
            <a:custGeom>
              <a:avLst/>
              <a:gdLst>
                <a:gd name="T0" fmla="*/ 1 w 11"/>
                <a:gd name="T1" fmla="*/ 0 h 54"/>
                <a:gd name="T2" fmla="*/ 0 w 11"/>
                <a:gd name="T3" fmla="*/ 0 h 54"/>
                <a:gd name="T4" fmla="*/ 0 w 11"/>
                <a:gd name="T5" fmla="*/ 4 h 54"/>
                <a:gd name="T6" fmla="*/ 1 w 11"/>
                <a:gd name="T7" fmla="*/ 5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4"/>
                <a:gd name="T14" fmla="*/ 11 w 1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4">
                  <a:moveTo>
                    <a:pt x="1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5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638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639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640"/>
            <p:cNvSpPr>
              <a:spLocks/>
            </p:cNvSpPr>
            <p:nvPr/>
          </p:nvSpPr>
          <p:spPr bwMode="auto">
            <a:xfrm>
              <a:off x="1920" y="5385"/>
              <a:ext cx="1" cy="55"/>
            </a:xfrm>
            <a:custGeom>
              <a:avLst/>
              <a:gdLst>
                <a:gd name="T0" fmla="*/ 0 w 1"/>
                <a:gd name="T1" fmla="*/ 10 h 98"/>
                <a:gd name="T2" fmla="*/ 0 w 1"/>
                <a:gd name="T3" fmla="*/ 10 h 98"/>
                <a:gd name="T4" fmla="*/ 0 w 1"/>
                <a:gd name="T5" fmla="*/ 7 h 98"/>
                <a:gd name="T6" fmla="*/ 0 w 1"/>
                <a:gd name="T7" fmla="*/ 2 h 98"/>
                <a:gd name="T8" fmla="*/ 0 w 1"/>
                <a:gd name="T9" fmla="*/ 0 h 98"/>
                <a:gd name="T10" fmla="*/ 0 w 1"/>
                <a:gd name="T11" fmla="*/ 7 h 98"/>
                <a:gd name="T12" fmla="*/ 0 w 1"/>
                <a:gd name="T13" fmla="*/ 10 h 98"/>
                <a:gd name="T14" fmla="*/ 0 w 1"/>
                <a:gd name="T15" fmla="*/ 10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98"/>
                <a:gd name="T26" fmla="*/ 1 w 1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98">
                  <a:moveTo>
                    <a:pt x="0" y="98"/>
                  </a:moveTo>
                  <a:lnTo>
                    <a:pt x="0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641"/>
            <p:cNvSpPr>
              <a:spLocks/>
            </p:cNvSpPr>
            <p:nvPr/>
          </p:nvSpPr>
          <p:spPr bwMode="auto">
            <a:xfrm>
              <a:off x="1920" y="5385"/>
              <a:ext cx="1" cy="55"/>
            </a:xfrm>
            <a:custGeom>
              <a:avLst/>
              <a:gdLst>
                <a:gd name="T0" fmla="*/ 0 w 1"/>
                <a:gd name="T1" fmla="*/ 10 h 98"/>
                <a:gd name="T2" fmla="*/ 0 w 1"/>
                <a:gd name="T3" fmla="*/ 10 h 98"/>
                <a:gd name="T4" fmla="*/ 0 w 1"/>
                <a:gd name="T5" fmla="*/ 7 h 98"/>
                <a:gd name="T6" fmla="*/ 0 w 1"/>
                <a:gd name="T7" fmla="*/ 2 h 98"/>
                <a:gd name="T8" fmla="*/ 0 w 1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8"/>
                <a:gd name="T17" fmla="*/ 1 w 1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8">
                  <a:moveTo>
                    <a:pt x="0" y="98"/>
                  </a:moveTo>
                  <a:lnTo>
                    <a:pt x="0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642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643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644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645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646"/>
            <p:cNvSpPr>
              <a:spLocks/>
            </p:cNvSpPr>
            <p:nvPr/>
          </p:nvSpPr>
          <p:spPr bwMode="auto">
            <a:xfrm>
              <a:off x="3383" y="5348"/>
              <a:ext cx="6" cy="25"/>
            </a:xfrm>
            <a:custGeom>
              <a:avLst/>
              <a:gdLst>
                <a:gd name="T0" fmla="*/ 1 w 11"/>
                <a:gd name="T1" fmla="*/ 0 h 44"/>
                <a:gd name="T2" fmla="*/ 0 w 11"/>
                <a:gd name="T3" fmla="*/ 1 h 44"/>
                <a:gd name="T4" fmla="*/ 1 w 11"/>
                <a:gd name="T5" fmla="*/ 5 h 44"/>
                <a:gd name="T6" fmla="*/ 1 w 11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4"/>
                <a:gd name="T14" fmla="*/ 11 w 1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4">
                  <a:moveTo>
                    <a:pt x="11" y="0"/>
                  </a:moveTo>
                  <a:lnTo>
                    <a:pt x="0" y="11"/>
                  </a:lnTo>
                  <a:lnTo>
                    <a:pt x="11" y="4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647"/>
            <p:cNvSpPr>
              <a:spLocks/>
            </p:cNvSpPr>
            <p:nvPr/>
          </p:nvSpPr>
          <p:spPr bwMode="auto">
            <a:xfrm>
              <a:off x="3383" y="5348"/>
              <a:ext cx="6" cy="25"/>
            </a:xfrm>
            <a:custGeom>
              <a:avLst/>
              <a:gdLst>
                <a:gd name="T0" fmla="*/ 1 w 11"/>
                <a:gd name="T1" fmla="*/ 0 h 44"/>
                <a:gd name="T2" fmla="*/ 0 w 11"/>
                <a:gd name="T3" fmla="*/ 1 h 44"/>
                <a:gd name="T4" fmla="*/ 1 w 11"/>
                <a:gd name="T5" fmla="*/ 5 h 44"/>
                <a:gd name="T6" fmla="*/ 0 60000 65536"/>
                <a:gd name="T7" fmla="*/ 0 60000 65536"/>
                <a:gd name="T8" fmla="*/ 0 60000 65536"/>
                <a:gd name="T9" fmla="*/ 0 w 11"/>
                <a:gd name="T10" fmla="*/ 0 h 44"/>
                <a:gd name="T11" fmla="*/ 11 w 1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4">
                  <a:moveTo>
                    <a:pt x="11" y="0"/>
                  </a:moveTo>
                  <a:lnTo>
                    <a:pt x="0" y="11"/>
                  </a:lnTo>
                  <a:lnTo>
                    <a:pt x="11" y="4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648"/>
            <p:cNvSpPr>
              <a:spLocks/>
            </p:cNvSpPr>
            <p:nvPr/>
          </p:nvSpPr>
          <p:spPr bwMode="auto">
            <a:xfrm>
              <a:off x="1920" y="4968"/>
              <a:ext cx="1" cy="61"/>
            </a:xfrm>
            <a:custGeom>
              <a:avLst/>
              <a:gdLst>
                <a:gd name="T0" fmla="*/ 0 w 1"/>
                <a:gd name="T1" fmla="*/ 11 h 109"/>
                <a:gd name="T2" fmla="*/ 0 w 1"/>
                <a:gd name="T3" fmla="*/ 11 h 109"/>
                <a:gd name="T4" fmla="*/ 0 w 1"/>
                <a:gd name="T5" fmla="*/ 6 h 109"/>
                <a:gd name="T6" fmla="*/ 0 w 1"/>
                <a:gd name="T7" fmla="*/ 3 h 109"/>
                <a:gd name="T8" fmla="*/ 0 w 1"/>
                <a:gd name="T9" fmla="*/ 0 h 109"/>
                <a:gd name="T10" fmla="*/ 0 w 1"/>
                <a:gd name="T11" fmla="*/ 6 h 109"/>
                <a:gd name="T12" fmla="*/ 0 w 1"/>
                <a:gd name="T13" fmla="*/ 11 h 109"/>
                <a:gd name="T14" fmla="*/ 0 w 1"/>
                <a:gd name="T15" fmla="*/ 1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09"/>
                <a:gd name="T26" fmla="*/ 1 w 1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09">
                  <a:moveTo>
                    <a:pt x="0" y="109"/>
                  </a:moveTo>
                  <a:lnTo>
                    <a:pt x="0" y="109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649"/>
            <p:cNvSpPr>
              <a:spLocks/>
            </p:cNvSpPr>
            <p:nvPr/>
          </p:nvSpPr>
          <p:spPr bwMode="auto">
            <a:xfrm>
              <a:off x="1920" y="4968"/>
              <a:ext cx="1" cy="61"/>
            </a:xfrm>
            <a:custGeom>
              <a:avLst/>
              <a:gdLst>
                <a:gd name="T0" fmla="*/ 0 w 1"/>
                <a:gd name="T1" fmla="*/ 11 h 109"/>
                <a:gd name="T2" fmla="*/ 0 w 1"/>
                <a:gd name="T3" fmla="*/ 11 h 109"/>
                <a:gd name="T4" fmla="*/ 0 w 1"/>
                <a:gd name="T5" fmla="*/ 6 h 109"/>
                <a:gd name="T6" fmla="*/ 0 w 1"/>
                <a:gd name="T7" fmla="*/ 3 h 109"/>
                <a:gd name="T8" fmla="*/ 0 w 1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09"/>
                <a:gd name="T17" fmla="*/ 1 w 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09">
                  <a:moveTo>
                    <a:pt x="0" y="109"/>
                  </a:moveTo>
                  <a:lnTo>
                    <a:pt x="0" y="109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650"/>
            <p:cNvSpPr>
              <a:spLocks/>
            </p:cNvSpPr>
            <p:nvPr/>
          </p:nvSpPr>
          <p:spPr bwMode="auto">
            <a:xfrm>
              <a:off x="1920" y="4543"/>
              <a:ext cx="13" cy="13"/>
            </a:xfrm>
            <a:custGeom>
              <a:avLst/>
              <a:gdLst>
                <a:gd name="T0" fmla="*/ 0 w 22"/>
                <a:gd name="T1" fmla="*/ 3 h 22"/>
                <a:gd name="T2" fmla="*/ 3 w 22"/>
                <a:gd name="T3" fmla="*/ 1 h 22"/>
                <a:gd name="T4" fmla="*/ 0 w 22"/>
                <a:gd name="T5" fmla="*/ 0 h 22"/>
                <a:gd name="T6" fmla="*/ 0 w 22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0" y="22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651"/>
            <p:cNvSpPr>
              <a:spLocks/>
            </p:cNvSpPr>
            <p:nvPr/>
          </p:nvSpPr>
          <p:spPr bwMode="auto">
            <a:xfrm>
              <a:off x="1920" y="4543"/>
              <a:ext cx="13" cy="13"/>
            </a:xfrm>
            <a:custGeom>
              <a:avLst/>
              <a:gdLst>
                <a:gd name="T0" fmla="*/ 0 w 22"/>
                <a:gd name="T1" fmla="*/ 3 h 22"/>
                <a:gd name="T2" fmla="*/ 3 w 22"/>
                <a:gd name="T3" fmla="*/ 1 h 22"/>
                <a:gd name="T4" fmla="*/ 0 w 22"/>
                <a:gd name="T5" fmla="*/ 0 h 22"/>
                <a:gd name="T6" fmla="*/ 0 60000 65536"/>
                <a:gd name="T7" fmla="*/ 0 60000 65536"/>
                <a:gd name="T8" fmla="*/ 0 60000 65536"/>
                <a:gd name="T9" fmla="*/ 0 w 22"/>
                <a:gd name="T10" fmla="*/ 0 h 22"/>
                <a:gd name="T11" fmla="*/ 22 w 2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2">
                  <a:moveTo>
                    <a:pt x="0" y="22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652"/>
            <p:cNvSpPr>
              <a:spLocks/>
            </p:cNvSpPr>
            <p:nvPr/>
          </p:nvSpPr>
          <p:spPr bwMode="auto">
            <a:xfrm>
              <a:off x="3224" y="5447"/>
              <a:ext cx="6" cy="12"/>
            </a:xfrm>
            <a:custGeom>
              <a:avLst/>
              <a:gdLst>
                <a:gd name="T0" fmla="*/ 1 w 11"/>
                <a:gd name="T1" fmla="*/ 2 h 22"/>
                <a:gd name="T2" fmla="*/ 0 w 11"/>
                <a:gd name="T3" fmla="*/ 0 h 22"/>
                <a:gd name="T4" fmla="*/ 0 w 11"/>
                <a:gd name="T5" fmla="*/ 2 h 22"/>
                <a:gd name="T6" fmla="*/ 1 w 11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2"/>
                <a:gd name="T14" fmla="*/ 11 w 1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2">
                  <a:moveTo>
                    <a:pt x="11" y="22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653"/>
            <p:cNvSpPr>
              <a:spLocks/>
            </p:cNvSpPr>
            <p:nvPr/>
          </p:nvSpPr>
          <p:spPr bwMode="auto">
            <a:xfrm>
              <a:off x="3224" y="5447"/>
              <a:ext cx="6" cy="12"/>
            </a:xfrm>
            <a:custGeom>
              <a:avLst/>
              <a:gdLst>
                <a:gd name="T0" fmla="*/ 1 w 11"/>
                <a:gd name="T1" fmla="*/ 2 h 22"/>
                <a:gd name="T2" fmla="*/ 0 w 11"/>
                <a:gd name="T3" fmla="*/ 0 h 22"/>
                <a:gd name="T4" fmla="*/ 0 w 11"/>
                <a:gd name="T5" fmla="*/ 2 h 22"/>
                <a:gd name="T6" fmla="*/ 0 60000 65536"/>
                <a:gd name="T7" fmla="*/ 0 60000 65536"/>
                <a:gd name="T8" fmla="*/ 0 60000 65536"/>
                <a:gd name="T9" fmla="*/ 0 w 11"/>
                <a:gd name="T10" fmla="*/ 0 h 22"/>
                <a:gd name="T11" fmla="*/ 11 w 1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2">
                  <a:moveTo>
                    <a:pt x="11" y="22"/>
                  </a:move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654"/>
            <p:cNvSpPr>
              <a:spLocks/>
            </p:cNvSpPr>
            <p:nvPr/>
          </p:nvSpPr>
          <p:spPr bwMode="auto">
            <a:xfrm>
              <a:off x="1920" y="45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655"/>
            <p:cNvSpPr>
              <a:spLocks/>
            </p:cNvSpPr>
            <p:nvPr/>
          </p:nvSpPr>
          <p:spPr bwMode="auto">
            <a:xfrm>
              <a:off x="1920" y="45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0 h 11"/>
                <a:gd name="T4" fmla="*/ 0 w 11"/>
                <a:gd name="T5" fmla="*/ 0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656"/>
            <p:cNvSpPr>
              <a:spLocks/>
            </p:cNvSpPr>
            <p:nvPr/>
          </p:nvSpPr>
          <p:spPr bwMode="auto">
            <a:xfrm>
              <a:off x="1920" y="4875"/>
              <a:ext cx="1" cy="49"/>
            </a:xfrm>
            <a:custGeom>
              <a:avLst/>
              <a:gdLst>
                <a:gd name="T0" fmla="*/ 0 w 1"/>
                <a:gd name="T1" fmla="*/ 9 h 87"/>
                <a:gd name="T2" fmla="*/ 0 w 1"/>
                <a:gd name="T3" fmla="*/ 9 h 87"/>
                <a:gd name="T4" fmla="*/ 0 w 1"/>
                <a:gd name="T5" fmla="*/ 6 h 87"/>
                <a:gd name="T6" fmla="*/ 0 w 1"/>
                <a:gd name="T7" fmla="*/ 1 h 87"/>
                <a:gd name="T8" fmla="*/ 0 w 1"/>
                <a:gd name="T9" fmla="*/ 0 h 87"/>
                <a:gd name="T10" fmla="*/ 0 w 1"/>
                <a:gd name="T11" fmla="*/ 6 h 87"/>
                <a:gd name="T12" fmla="*/ 0 w 1"/>
                <a:gd name="T13" fmla="*/ 9 h 87"/>
                <a:gd name="T14" fmla="*/ 0 w 1"/>
                <a:gd name="T15" fmla="*/ 9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87"/>
                <a:gd name="T26" fmla="*/ 1 w 1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87">
                  <a:moveTo>
                    <a:pt x="0" y="87"/>
                  </a:moveTo>
                  <a:lnTo>
                    <a:pt x="0" y="87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657"/>
            <p:cNvSpPr>
              <a:spLocks/>
            </p:cNvSpPr>
            <p:nvPr/>
          </p:nvSpPr>
          <p:spPr bwMode="auto">
            <a:xfrm>
              <a:off x="1920" y="4875"/>
              <a:ext cx="1" cy="49"/>
            </a:xfrm>
            <a:custGeom>
              <a:avLst/>
              <a:gdLst>
                <a:gd name="T0" fmla="*/ 0 w 1"/>
                <a:gd name="T1" fmla="*/ 9 h 87"/>
                <a:gd name="T2" fmla="*/ 0 w 1"/>
                <a:gd name="T3" fmla="*/ 9 h 87"/>
                <a:gd name="T4" fmla="*/ 0 w 1"/>
                <a:gd name="T5" fmla="*/ 6 h 87"/>
                <a:gd name="T6" fmla="*/ 0 w 1"/>
                <a:gd name="T7" fmla="*/ 1 h 87"/>
                <a:gd name="T8" fmla="*/ 0 w 1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7"/>
                <a:gd name="T17" fmla="*/ 1 w 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7">
                  <a:moveTo>
                    <a:pt x="0" y="87"/>
                  </a:moveTo>
                  <a:lnTo>
                    <a:pt x="0" y="87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658"/>
            <p:cNvSpPr>
              <a:spLocks/>
            </p:cNvSpPr>
            <p:nvPr/>
          </p:nvSpPr>
          <p:spPr bwMode="auto">
            <a:xfrm>
              <a:off x="3262" y="5459"/>
              <a:ext cx="12" cy="1"/>
            </a:xfrm>
            <a:custGeom>
              <a:avLst/>
              <a:gdLst>
                <a:gd name="T0" fmla="*/ 2 w 22"/>
                <a:gd name="T1" fmla="*/ 0 h 1"/>
                <a:gd name="T2" fmla="*/ 2 w 22"/>
                <a:gd name="T3" fmla="*/ 0 h 1"/>
                <a:gd name="T4" fmla="*/ 0 w 22"/>
                <a:gd name="T5" fmla="*/ 0 h 1"/>
                <a:gd name="T6" fmla="*/ 2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659"/>
            <p:cNvSpPr>
              <a:spLocks/>
            </p:cNvSpPr>
            <p:nvPr/>
          </p:nvSpPr>
          <p:spPr bwMode="auto">
            <a:xfrm>
              <a:off x="3262" y="5459"/>
              <a:ext cx="12" cy="1"/>
            </a:xfrm>
            <a:custGeom>
              <a:avLst/>
              <a:gdLst>
                <a:gd name="T0" fmla="*/ 2 w 22"/>
                <a:gd name="T1" fmla="*/ 0 h 1"/>
                <a:gd name="T2" fmla="*/ 2 w 22"/>
                <a:gd name="T3" fmla="*/ 0 h 1"/>
                <a:gd name="T4" fmla="*/ 0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660"/>
            <p:cNvSpPr>
              <a:spLocks/>
            </p:cNvSpPr>
            <p:nvPr/>
          </p:nvSpPr>
          <p:spPr bwMode="auto">
            <a:xfrm>
              <a:off x="1920" y="4974"/>
              <a:ext cx="1" cy="24"/>
            </a:xfrm>
            <a:custGeom>
              <a:avLst/>
              <a:gdLst>
                <a:gd name="T0" fmla="*/ 0 w 1"/>
                <a:gd name="T1" fmla="*/ 4 h 43"/>
                <a:gd name="T2" fmla="*/ 0 w 1"/>
                <a:gd name="T3" fmla="*/ 2 h 43"/>
                <a:gd name="T4" fmla="*/ 0 w 1"/>
                <a:gd name="T5" fmla="*/ 0 h 43"/>
                <a:gd name="T6" fmla="*/ 0 w 1"/>
                <a:gd name="T7" fmla="*/ 4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3"/>
                <a:gd name="T14" fmla="*/ 1 w 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661"/>
            <p:cNvSpPr>
              <a:spLocks/>
            </p:cNvSpPr>
            <p:nvPr/>
          </p:nvSpPr>
          <p:spPr bwMode="auto">
            <a:xfrm>
              <a:off x="1920" y="4974"/>
              <a:ext cx="1" cy="24"/>
            </a:xfrm>
            <a:custGeom>
              <a:avLst/>
              <a:gdLst>
                <a:gd name="T0" fmla="*/ 0 w 1"/>
                <a:gd name="T1" fmla="*/ 4 h 43"/>
                <a:gd name="T2" fmla="*/ 0 w 1"/>
                <a:gd name="T3" fmla="*/ 2 h 43"/>
                <a:gd name="T4" fmla="*/ 0 w 1"/>
                <a:gd name="T5" fmla="*/ 0 h 43"/>
                <a:gd name="T6" fmla="*/ 0 60000 65536"/>
                <a:gd name="T7" fmla="*/ 0 60000 65536"/>
                <a:gd name="T8" fmla="*/ 0 60000 65536"/>
                <a:gd name="T9" fmla="*/ 0 w 1"/>
                <a:gd name="T10" fmla="*/ 0 h 43"/>
                <a:gd name="T11" fmla="*/ 1 w 1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662"/>
            <p:cNvSpPr>
              <a:spLocks/>
            </p:cNvSpPr>
            <p:nvPr/>
          </p:nvSpPr>
          <p:spPr bwMode="auto">
            <a:xfrm>
              <a:off x="1920" y="5391"/>
              <a:ext cx="1" cy="25"/>
            </a:xfrm>
            <a:custGeom>
              <a:avLst/>
              <a:gdLst>
                <a:gd name="T0" fmla="*/ 0 w 1"/>
                <a:gd name="T1" fmla="*/ 5 h 44"/>
                <a:gd name="T2" fmla="*/ 0 w 1"/>
                <a:gd name="T3" fmla="*/ 1 h 44"/>
                <a:gd name="T4" fmla="*/ 0 w 1"/>
                <a:gd name="T5" fmla="*/ 0 h 44"/>
                <a:gd name="T6" fmla="*/ 0 w 1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4"/>
                <a:gd name="T14" fmla="*/ 1 w 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4">
                  <a:moveTo>
                    <a:pt x="0" y="44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663"/>
            <p:cNvSpPr>
              <a:spLocks/>
            </p:cNvSpPr>
            <p:nvPr/>
          </p:nvSpPr>
          <p:spPr bwMode="auto">
            <a:xfrm>
              <a:off x="1920" y="5391"/>
              <a:ext cx="1" cy="25"/>
            </a:xfrm>
            <a:custGeom>
              <a:avLst/>
              <a:gdLst>
                <a:gd name="T0" fmla="*/ 0 w 1"/>
                <a:gd name="T1" fmla="*/ 5 h 44"/>
                <a:gd name="T2" fmla="*/ 0 w 1"/>
                <a:gd name="T3" fmla="*/ 1 h 44"/>
                <a:gd name="T4" fmla="*/ 0 w 1"/>
                <a:gd name="T5" fmla="*/ 0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44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664"/>
            <p:cNvSpPr>
              <a:spLocks/>
            </p:cNvSpPr>
            <p:nvPr/>
          </p:nvSpPr>
          <p:spPr bwMode="auto">
            <a:xfrm>
              <a:off x="3319" y="545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665"/>
            <p:cNvSpPr>
              <a:spLocks/>
            </p:cNvSpPr>
            <p:nvPr/>
          </p:nvSpPr>
          <p:spPr bwMode="auto">
            <a:xfrm>
              <a:off x="3383" y="4968"/>
              <a:ext cx="6" cy="0"/>
            </a:xfrm>
            <a:custGeom>
              <a:avLst/>
              <a:gdLst>
                <a:gd name="T0" fmla="*/ 1 w 11"/>
                <a:gd name="T1" fmla="*/ 0 w 11"/>
                <a:gd name="T2" fmla="*/ 1 w 11"/>
                <a:gd name="T3" fmla="*/ 1 w 1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1"/>
                <a:gd name="T9" fmla="*/ 11 w 1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666"/>
            <p:cNvSpPr>
              <a:spLocks/>
            </p:cNvSpPr>
            <p:nvPr/>
          </p:nvSpPr>
          <p:spPr bwMode="auto">
            <a:xfrm>
              <a:off x="3383" y="4968"/>
              <a:ext cx="6" cy="0"/>
            </a:xfrm>
            <a:custGeom>
              <a:avLst/>
              <a:gdLst>
                <a:gd name="T0" fmla="*/ 1 w 11"/>
                <a:gd name="T1" fmla="*/ 0 w 11"/>
                <a:gd name="T2" fmla="*/ 1 w 11"/>
                <a:gd name="T3" fmla="*/ 0 60000 65536"/>
                <a:gd name="T4" fmla="*/ 0 60000 65536"/>
                <a:gd name="T5" fmla="*/ 0 60000 65536"/>
                <a:gd name="T6" fmla="*/ 0 w 11"/>
                <a:gd name="T7" fmla="*/ 11 w 1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667"/>
            <p:cNvSpPr>
              <a:spLocks/>
            </p:cNvSpPr>
            <p:nvPr/>
          </p:nvSpPr>
          <p:spPr bwMode="auto">
            <a:xfrm>
              <a:off x="1920" y="5232"/>
              <a:ext cx="1" cy="6"/>
            </a:xfrm>
            <a:custGeom>
              <a:avLst/>
              <a:gdLst>
                <a:gd name="T0" fmla="*/ 0 w 1"/>
                <a:gd name="T1" fmla="*/ 1 h 11"/>
                <a:gd name="T2" fmla="*/ 0 w 1"/>
                <a:gd name="T3" fmla="*/ 0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1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668"/>
            <p:cNvSpPr>
              <a:spLocks/>
            </p:cNvSpPr>
            <p:nvPr/>
          </p:nvSpPr>
          <p:spPr bwMode="auto">
            <a:xfrm>
              <a:off x="1920" y="49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669"/>
            <p:cNvSpPr>
              <a:spLocks/>
            </p:cNvSpPr>
            <p:nvPr/>
          </p:nvSpPr>
          <p:spPr bwMode="auto">
            <a:xfrm>
              <a:off x="1920" y="5440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670"/>
            <p:cNvSpPr>
              <a:spLocks/>
            </p:cNvSpPr>
            <p:nvPr/>
          </p:nvSpPr>
          <p:spPr bwMode="auto">
            <a:xfrm>
              <a:off x="2446" y="4888"/>
              <a:ext cx="329" cy="337"/>
            </a:xfrm>
            <a:custGeom>
              <a:avLst/>
              <a:gdLst>
                <a:gd name="T0" fmla="*/ 2 w 565"/>
                <a:gd name="T1" fmla="*/ 56 h 599"/>
                <a:gd name="T2" fmla="*/ 9 w 565"/>
                <a:gd name="T3" fmla="*/ 58 h 599"/>
                <a:gd name="T4" fmla="*/ 16 w 565"/>
                <a:gd name="T5" fmla="*/ 60 h 599"/>
                <a:gd name="T6" fmla="*/ 20 w 565"/>
                <a:gd name="T7" fmla="*/ 56 h 599"/>
                <a:gd name="T8" fmla="*/ 26 w 565"/>
                <a:gd name="T9" fmla="*/ 55 h 599"/>
                <a:gd name="T10" fmla="*/ 30 w 565"/>
                <a:gd name="T11" fmla="*/ 47 h 599"/>
                <a:gd name="T12" fmla="*/ 38 w 565"/>
                <a:gd name="T13" fmla="*/ 50 h 599"/>
                <a:gd name="T14" fmla="*/ 44 w 565"/>
                <a:gd name="T15" fmla="*/ 51 h 599"/>
                <a:gd name="T16" fmla="*/ 49 w 565"/>
                <a:gd name="T17" fmla="*/ 50 h 599"/>
                <a:gd name="T18" fmla="*/ 57 w 565"/>
                <a:gd name="T19" fmla="*/ 48 h 599"/>
                <a:gd name="T20" fmla="*/ 62 w 565"/>
                <a:gd name="T21" fmla="*/ 46 h 599"/>
                <a:gd name="T22" fmla="*/ 62 w 565"/>
                <a:gd name="T23" fmla="*/ 42 h 599"/>
                <a:gd name="T24" fmla="*/ 57 w 565"/>
                <a:gd name="T25" fmla="*/ 39 h 599"/>
                <a:gd name="T26" fmla="*/ 51 w 565"/>
                <a:gd name="T27" fmla="*/ 36 h 599"/>
                <a:gd name="T28" fmla="*/ 49 w 565"/>
                <a:gd name="T29" fmla="*/ 32 h 599"/>
                <a:gd name="T30" fmla="*/ 44 w 565"/>
                <a:gd name="T31" fmla="*/ 28 h 599"/>
                <a:gd name="T32" fmla="*/ 34 w 565"/>
                <a:gd name="T33" fmla="*/ 27 h 599"/>
                <a:gd name="T34" fmla="*/ 30 w 565"/>
                <a:gd name="T35" fmla="*/ 29 h 599"/>
                <a:gd name="T36" fmla="*/ 24 w 565"/>
                <a:gd name="T37" fmla="*/ 28 h 599"/>
                <a:gd name="T38" fmla="*/ 30 w 565"/>
                <a:gd name="T39" fmla="*/ 28 h 599"/>
                <a:gd name="T40" fmla="*/ 30 w 565"/>
                <a:gd name="T41" fmla="*/ 21 h 599"/>
                <a:gd name="T42" fmla="*/ 30 w 565"/>
                <a:gd name="T43" fmla="*/ 16 h 599"/>
                <a:gd name="T44" fmla="*/ 21 w 565"/>
                <a:gd name="T45" fmla="*/ 14 h 599"/>
                <a:gd name="T46" fmla="*/ 19 w 565"/>
                <a:gd name="T47" fmla="*/ 10 h 599"/>
                <a:gd name="T48" fmla="*/ 13 w 565"/>
                <a:gd name="T49" fmla="*/ 7 h 599"/>
                <a:gd name="T50" fmla="*/ 8 w 565"/>
                <a:gd name="T51" fmla="*/ 3 h 599"/>
                <a:gd name="T52" fmla="*/ 5 w 565"/>
                <a:gd name="T53" fmla="*/ 3 h 599"/>
                <a:gd name="T54" fmla="*/ 2 w 565"/>
                <a:gd name="T55" fmla="*/ 9 h 599"/>
                <a:gd name="T56" fmla="*/ 2 w 565"/>
                <a:gd name="T57" fmla="*/ 12 h 599"/>
                <a:gd name="T58" fmla="*/ 6 w 565"/>
                <a:gd name="T59" fmla="*/ 14 h 599"/>
                <a:gd name="T60" fmla="*/ 11 w 565"/>
                <a:gd name="T61" fmla="*/ 17 h 599"/>
                <a:gd name="T62" fmla="*/ 6 w 565"/>
                <a:gd name="T63" fmla="*/ 19 h 599"/>
                <a:gd name="T64" fmla="*/ 6 w 565"/>
                <a:gd name="T65" fmla="*/ 24 h 599"/>
                <a:gd name="T66" fmla="*/ 11 w 565"/>
                <a:gd name="T67" fmla="*/ 28 h 599"/>
                <a:gd name="T68" fmla="*/ 13 w 565"/>
                <a:gd name="T69" fmla="*/ 32 h 599"/>
                <a:gd name="T70" fmla="*/ 6 w 565"/>
                <a:gd name="T71" fmla="*/ 36 h 599"/>
                <a:gd name="T72" fmla="*/ 6 w 565"/>
                <a:gd name="T73" fmla="*/ 36 h 599"/>
                <a:gd name="T74" fmla="*/ 1 w 565"/>
                <a:gd name="T75" fmla="*/ 36 h 599"/>
                <a:gd name="T76" fmla="*/ 1 w 565"/>
                <a:gd name="T77" fmla="*/ 42 h 599"/>
                <a:gd name="T78" fmla="*/ 0 w 565"/>
                <a:gd name="T79" fmla="*/ 50 h 5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5"/>
                <a:gd name="T121" fmla="*/ 0 h 599"/>
                <a:gd name="T122" fmla="*/ 565 w 565"/>
                <a:gd name="T123" fmla="*/ 599 h 5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5" h="599">
                  <a:moveTo>
                    <a:pt x="0" y="544"/>
                  </a:moveTo>
                  <a:lnTo>
                    <a:pt x="21" y="555"/>
                  </a:lnTo>
                  <a:lnTo>
                    <a:pt x="54" y="566"/>
                  </a:lnTo>
                  <a:lnTo>
                    <a:pt x="76" y="577"/>
                  </a:lnTo>
                  <a:lnTo>
                    <a:pt x="97" y="599"/>
                  </a:lnTo>
                  <a:lnTo>
                    <a:pt x="141" y="599"/>
                  </a:lnTo>
                  <a:lnTo>
                    <a:pt x="163" y="577"/>
                  </a:lnTo>
                  <a:lnTo>
                    <a:pt x="174" y="555"/>
                  </a:lnTo>
                  <a:lnTo>
                    <a:pt x="217" y="544"/>
                  </a:lnTo>
                  <a:lnTo>
                    <a:pt x="228" y="544"/>
                  </a:lnTo>
                  <a:lnTo>
                    <a:pt x="228" y="501"/>
                  </a:lnTo>
                  <a:lnTo>
                    <a:pt x="261" y="468"/>
                  </a:lnTo>
                  <a:lnTo>
                    <a:pt x="293" y="501"/>
                  </a:lnTo>
                  <a:lnTo>
                    <a:pt x="326" y="501"/>
                  </a:lnTo>
                  <a:lnTo>
                    <a:pt x="337" y="512"/>
                  </a:lnTo>
                  <a:lnTo>
                    <a:pt x="380" y="512"/>
                  </a:lnTo>
                  <a:lnTo>
                    <a:pt x="424" y="512"/>
                  </a:lnTo>
                  <a:lnTo>
                    <a:pt x="424" y="501"/>
                  </a:lnTo>
                  <a:lnTo>
                    <a:pt x="456" y="490"/>
                  </a:lnTo>
                  <a:lnTo>
                    <a:pt x="500" y="479"/>
                  </a:lnTo>
                  <a:lnTo>
                    <a:pt x="511" y="468"/>
                  </a:lnTo>
                  <a:lnTo>
                    <a:pt x="543" y="457"/>
                  </a:lnTo>
                  <a:lnTo>
                    <a:pt x="565" y="425"/>
                  </a:lnTo>
                  <a:lnTo>
                    <a:pt x="543" y="414"/>
                  </a:lnTo>
                  <a:lnTo>
                    <a:pt x="500" y="392"/>
                  </a:lnTo>
                  <a:lnTo>
                    <a:pt x="456" y="381"/>
                  </a:lnTo>
                  <a:lnTo>
                    <a:pt x="445" y="359"/>
                  </a:lnTo>
                  <a:lnTo>
                    <a:pt x="424" y="316"/>
                  </a:lnTo>
                  <a:lnTo>
                    <a:pt x="391" y="283"/>
                  </a:lnTo>
                  <a:lnTo>
                    <a:pt x="380" y="283"/>
                  </a:lnTo>
                  <a:lnTo>
                    <a:pt x="337" y="251"/>
                  </a:lnTo>
                  <a:lnTo>
                    <a:pt x="293" y="272"/>
                  </a:lnTo>
                  <a:lnTo>
                    <a:pt x="261" y="283"/>
                  </a:lnTo>
                  <a:lnTo>
                    <a:pt x="261" y="294"/>
                  </a:lnTo>
                  <a:lnTo>
                    <a:pt x="217" y="294"/>
                  </a:lnTo>
                  <a:lnTo>
                    <a:pt x="206" y="283"/>
                  </a:lnTo>
                  <a:lnTo>
                    <a:pt x="217" y="272"/>
                  </a:lnTo>
                  <a:lnTo>
                    <a:pt x="261" y="283"/>
                  </a:lnTo>
                  <a:lnTo>
                    <a:pt x="271" y="251"/>
                  </a:lnTo>
                  <a:lnTo>
                    <a:pt x="261" y="207"/>
                  </a:lnTo>
                  <a:lnTo>
                    <a:pt x="261" y="174"/>
                  </a:lnTo>
                  <a:lnTo>
                    <a:pt x="261" y="164"/>
                  </a:lnTo>
                  <a:lnTo>
                    <a:pt x="217" y="174"/>
                  </a:lnTo>
                  <a:lnTo>
                    <a:pt x="184" y="142"/>
                  </a:lnTo>
                  <a:lnTo>
                    <a:pt x="174" y="131"/>
                  </a:lnTo>
                  <a:lnTo>
                    <a:pt x="163" y="98"/>
                  </a:lnTo>
                  <a:lnTo>
                    <a:pt x="141" y="77"/>
                  </a:lnTo>
                  <a:lnTo>
                    <a:pt x="108" y="66"/>
                  </a:lnTo>
                  <a:lnTo>
                    <a:pt x="97" y="66"/>
                  </a:lnTo>
                  <a:lnTo>
                    <a:pt x="65" y="33"/>
                  </a:lnTo>
                  <a:lnTo>
                    <a:pt x="54" y="0"/>
                  </a:lnTo>
                  <a:lnTo>
                    <a:pt x="43" y="33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98"/>
                  </a:lnTo>
                  <a:lnTo>
                    <a:pt x="21" y="120"/>
                  </a:lnTo>
                  <a:lnTo>
                    <a:pt x="54" y="142"/>
                  </a:lnTo>
                  <a:lnTo>
                    <a:pt x="97" y="164"/>
                  </a:lnTo>
                  <a:lnTo>
                    <a:pt x="97" y="174"/>
                  </a:lnTo>
                  <a:lnTo>
                    <a:pt x="97" y="185"/>
                  </a:lnTo>
                  <a:lnTo>
                    <a:pt x="54" y="185"/>
                  </a:lnTo>
                  <a:lnTo>
                    <a:pt x="32" y="207"/>
                  </a:lnTo>
                  <a:lnTo>
                    <a:pt x="54" y="240"/>
                  </a:lnTo>
                  <a:lnTo>
                    <a:pt x="76" y="251"/>
                  </a:lnTo>
                  <a:lnTo>
                    <a:pt x="97" y="283"/>
                  </a:lnTo>
                  <a:lnTo>
                    <a:pt x="119" y="316"/>
                  </a:lnTo>
                  <a:lnTo>
                    <a:pt x="97" y="327"/>
                  </a:lnTo>
                  <a:lnTo>
                    <a:pt x="54" y="359"/>
                  </a:lnTo>
                  <a:lnTo>
                    <a:pt x="21" y="348"/>
                  </a:lnTo>
                  <a:lnTo>
                    <a:pt x="10" y="359"/>
                  </a:lnTo>
                  <a:lnTo>
                    <a:pt x="10" y="392"/>
                  </a:lnTo>
                  <a:lnTo>
                    <a:pt x="10" y="425"/>
                  </a:lnTo>
                  <a:lnTo>
                    <a:pt x="10" y="468"/>
                  </a:lnTo>
                  <a:lnTo>
                    <a:pt x="0" y="501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671"/>
            <p:cNvSpPr>
              <a:spLocks/>
            </p:cNvSpPr>
            <p:nvPr/>
          </p:nvSpPr>
          <p:spPr bwMode="auto">
            <a:xfrm>
              <a:off x="2180" y="4826"/>
              <a:ext cx="291" cy="246"/>
            </a:xfrm>
            <a:custGeom>
              <a:avLst/>
              <a:gdLst>
                <a:gd name="T0" fmla="*/ 3 w 500"/>
                <a:gd name="T1" fmla="*/ 25 h 435"/>
                <a:gd name="T2" fmla="*/ 3 w 500"/>
                <a:gd name="T3" fmla="*/ 25 h 435"/>
                <a:gd name="T4" fmla="*/ 8 w 500"/>
                <a:gd name="T5" fmla="*/ 29 h 435"/>
                <a:gd name="T6" fmla="*/ 9 w 500"/>
                <a:gd name="T7" fmla="*/ 30 h 435"/>
                <a:gd name="T8" fmla="*/ 13 w 500"/>
                <a:gd name="T9" fmla="*/ 32 h 435"/>
                <a:gd name="T10" fmla="*/ 13 w 500"/>
                <a:gd name="T11" fmla="*/ 37 h 435"/>
                <a:gd name="T12" fmla="*/ 13 w 500"/>
                <a:gd name="T13" fmla="*/ 37 h 435"/>
                <a:gd name="T14" fmla="*/ 17 w 500"/>
                <a:gd name="T15" fmla="*/ 38 h 435"/>
                <a:gd name="T16" fmla="*/ 22 w 500"/>
                <a:gd name="T17" fmla="*/ 40 h 435"/>
                <a:gd name="T18" fmla="*/ 22 w 500"/>
                <a:gd name="T19" fmla="*/ 41 h 435"/>
                <a:gd name="T20" fmla="*/ 27 w 500"/>
                <a:gd name="T21" fmla="*/ 41 h 435"/>
                <a:gd name="T22" fmla="*/ 30 w 500"/>
                <a:gd name="T23" fmla="*/ 44 h 435"/>
                <a:gd name="T24" fmla="*/ 31 w 500"/>
                <a:gd name="T25" fmla="*/ 45 h 435"/>
                <a:gd name="T26" fmla="*/ 33 w 500"/>
                <a:gd name="T27" fmla="*/ 44 h 435"/>
                <a:gd name="T28" fmla="*/ 36 w 500"/>
                <a:gd name="T29" fmla="*/ 41 h 435"/>
                <a:gd name="T30" fmla="*/ 38 w 500"/>
                <a:gd name="T31" fmla="*/ 40 h 435"/>
                <a:gd name="T32" fmla="*/ 41 w 500"/>
                <a:gd name="T33" fmla="*/ 38 h 435"/>
                <a:gd name="T34" fmla="*/ 42 w 500"/>
                <a:gd name="T35" fmla="*/ 37 h 435"/>
                <a:gd name="T36" fmla="*/ 41 w 500"/>
                <a:gd name="T37" fmla="*/ 36 h 435"/>
                <a:gd name="T38" fmla="*/ 36 w 500"/>
                <a:gd name="T39" fmla="*/ 32 h 435"/>
                <a:gd name="T40" fmla="*/ 36 w 500"/>
                <a:gd name="T41" fmla="*/ 31 h 435"/>
                <a:gd name="T42" fmla="*/ 35 w 500"/>
                <a:gd name="T43" fmla="*/ 29 h 435"/>
                <a:gd name="T44" fmla="*/ 34 w 500"/>
                <a:gd name="T45" fmla="*/ 25 h 435"/>
                <a:gd name="T46" fmla="*/ 36 w 500"/>
                <a:gd name="T47" fmla="*/ 23 h 435"/>
                <a:gd name="T48" fmla="*/ 41 w 500"/>
                <a:gd name="T49" fmla="*/ 24 h 435"/>
                <a:gd name="T50" fmla="*/ 41 w 500"/>
                <a:gd name="T51" fmla="*/ 25 h 435"/>
                <a:gd name="T52" fmla="*/ 45 w 500"/>
                <a:gd name="T53" fmla="*/ 29 h 435"/>
                <a:gd name="T54" fmla="*/ 45 w 500"/>
                <a:gd name="T55" fmla="*/ 29 h 435"/>
                <a:gd name="T56" fmla="*/ 50 w 500"/>
                <a:gd name="T57" fmla="*/ 30 h 435"/>
                <a:gd name="T58" fmla="*/ 55 w 500"/>
                <a:gd name="T59" fmla="*/ 30 h 435"/>
                <a:gd name="T60" fmla="*/ 57 w 500"/>
                <a:gd name="T61" fmla="*/ 29 h 435"/>
                <a:gd name="T62" fmla="*/ 55 w 500"/>
                <a:gd name="T63" fmla="*/ 27 h 435"/>
                <a:gd name="T64" fmla="*/ 50 w 500"/>
                <a:gd name="T65" fmla="*/ 28 h 435"/>
                <a:gd name="T66" fmla="*/ 49 w 500"/>
                <a:gd name="T67" fmla="*/ 25 h 435"/>
                <a:gd name="T68" fmla="*/ 46 w 500"/>
                <a:gd name="T69" fmla="*/ 21 h 435"/>
                <a:gd name="T70" fmla="*/ 45 w 500"/>
                <a:gd name="T71" fmla="*/ 20 h 435"/>
                <a:gd name="T72" fmla="*/ 41 w 500"/>
                <a:gd name="T73" fmla="*/ 20 h 435"/>
                <a:gd name="T74" fmla="*/ 38 w 500"/>
                <a:gd name="T75" fmla="*/ 18 h 435"/>
                <a:gd name="T76" fmla="*/ 36 w 500"/>
                <a:gd name="T77" fmla="*/ 16 h 435"/>
                <a:gd name="T78" fmla="*/ 33 w 500"/>
                <a:gd name="T79" fmla="*/ 14 h 435"/>
                <a:gd name="T80" fmla="*/ 31 w 500"/>
                <a:gd name="T81" fmla="*/ 14 h 435"/>
                <a:gd name="T82" fmla="*/ 27 w 500"/>
                <a:gd name="T83" fmla="*/ 12 h 435"/>
                <a:gd name="T84" fmla="*/ 22 w 500"/>
                <a:gd name="T85" fmla="*/ 14 h 435"/>
                <a:gd name="T86" fmla="*/ 19 w 500"/>
                <a:gd name="T87" fmla="*/ 10 h 435"/>
                <a:gd name="T88" fmla="*/ 17 w 500"/>
                <a:gd name="T89" fmla="*/ 9 h 435"/>
                <a:gd name="T90" fmla="*/ 13 w 500"/>
                <a:gd name="T91" fmla="*/ 10 h 435"/>
                <a:gd name="T92" fmla="*/ 9 w 500"/>
                <a:gd name="T93" fmla="*/ 7 h 435"/>
                <a:gd name="T94" fmla="*/ 9 w 500"/>
                <a:gd name="T95" fmla="*/ 6 h 435"/>
                <a:gd name="T96" fmla="*/ 6 w 500"/>
                <a:gd name="T97" fmla="*/ 2 h 435"/>
                <a:gd name="T98" fmla="*/ 3 w 500"/>
                <a:gd name="T99" fmla="*/ 0 h 435"/>
                <a:gd name="T100" fmla="*/ 0 w 500"/>
                <a:gd name="T101" fmla="*/ 2 h 435"/>
                <a:gd name="T102" fmla="*/ 0 w 500"/>
                <a:gd name="T103" fmla="*/ 7 h 435"/>
                <a:gd name="T104" fmla="*/ 3 w 500"/>
                <a:gd name="T105" fmla="*/ 8 h 435"/>
                <a:gd name="T106" fmla="*/ 6 w 500"/>
                <a:gd name="T107" fmla="*/ 10 h 435"/>
                <a:gd name="T108" fmla="*/ 3 w 500"/>
                <a:gd name="T109" fmla="*/ 14 h 435"/>
                <a:gd name="T110" fmla="*/ 3 w 500"/>
                <a:gd name="T111" fmla="*/ 14 h 435"/>
                <a:gd name="T112" fmla="*/ 0 w 500"/>
                <a:gd name="T113" fmla="*/ 18 h 435"/>
                <a:gd name="T114" fmla="*/ 1 w 500"/>
                <a:gd name="T115" fmla="*/ 21 h 435"/>
                <a:gd name="T116" fmla="*/ 3 w 500"/>
                <a:gd name="T117" fmla="*/ 25 h 4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0"/>
                <a:gd name="T178" fmla="*/ 0 h 435"/>
                <a:gd name="T179" fmla="*/ 500 w 500"/>
                <a:gd name="T180" fmla="*/ 435 h 4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0" h="435">
                  <a:moveTo>
                    <a:pt x="32" y="250"/>
                  </a:moveTo>
                  <a:lnTo>
                    <a:pt x="32" y="250"/>
                  </a:lnTo>
                  <a:lnTo>
                    <a:pt x="65" y="282"/>
                  </a:lnTo>
                  <a:lnTo>
                    <a:pt x="76" y="293"/>
                  </a:lnTo>
                  <a:lnTo>
                    <a:pt x="109" y="315"/>
                  </a:lnTo>
                  <a:lnTo>
                    <a:pt x="109" y="359"/>
                  </a:lnTo>
                  <a:lnTo>
                    <a:pt x="119" y="359"/>
                  </a:lnTo>
                  <a:lnTo>
                    <a:pt x="152" y="369"/>
                  </a:lnTo>
                  <a:lnTo>
                    <a:pt x="185" y="391"/>
                  </a:lnTo>
                  <a:lnTo>
                    <a:pt x="196" y="402"/>
                  </a:lnTo>
                  <a:lnTo>
                    <a:pt x="239" y="402"/>
                  </a:lnTo>
                  <a:lnTo>
                    <a:pt x="261" y="424"/>
                  </a:lnTo>
                  <a:lnTo>
                    <a:pt x="272" y="435"/>
                  </a:lnTo>
                  <a:lnTo>
                    <a:pt x="283" y="424"/>
                  </a:lnTo>
                  <a:lnTo>
                    <a:pt x="315" y="402"/>
                  </a:lnTo>
                  <a:lnTo>
                    <a:pt x="337" y="391"/>
                  </a:lnTo>
                  <a:lnTo>
                    <a:pt x="359" y="369"/>
                  </a:lnTo>
                  <a:lnTo>
                    <a:pt x="370" y="359"/>
                  </a:lnTo>
                  <a:lnTo>
                    <a:pt x="359" y="348"/>
                  </a:lnTo>
                  <a:lnTo>
                    <a:pt x="315" y="315"/>
                  </a:lnTo>
                  <a:lnTo>
                    <a:pt x="315" y="304"/>
                  </a:lnTo>
                  <a:lnTo>
                    <a:pt x="304" y="282"/>
                  </a:lnTo>
                  <a:lnTo>
                    <a:pt x="293" y="250"/>
                  </a:lnTo>
                  <a:lnTo>
                    <a:pt x="315" y="228"/>
                  </a:lnTo>
                  <a:lnTo>
                    <a:pt x="359" y="239"/>
                  </a:lnTo>
                  <a:lnTo>
                    <a:pt x="359" y="250"/>
                  </a:lnTo>
                  <a:lnTo>
                    <a:pt x="391" y="282"/>
                  </a:lnTo>
                  <a:lnTo>
                    <a:pt x="435" y="293"/>
                  </a:lnTo>
                  <a:lnTo>
                    <a:pt x="478" y="293"/>
                  </a:lnTo>
                  <a:lnTo>
                    <a:pt x="500" y="282"/>
                  </a:lnTo>
                  <a:lnTo>
                    <a:pt x="478" y="261"/>
                  </a:lnTo>
                  <a:lnTo>
                    <a:pt x="435" y="272"/>
                  </a:lnTo>
                  <a:lnTo>
                    <a:pt x="424" y="250"/>
                  </a:lnTo>
                  <a:lnTo>
                    <a:pt x="402" y="206"/>
                  </a:lnTo>
                  <a:lnTo>
                    <a:pt x="391" y="195"/>
                  </a:lnTo>
                  <a:lnTo>
                    <a:pt x="359" y="195"/>
                  </a:lnTo>
                  <a:lnTo>
                    <a:pt x="337" y="174"/>
                  </a:lnTo>
                  <a:lnTo>
                    <a:pt x="315" y="152"/>
                  </a:lnTo>
                  <a:lnTo>
                    <a:pt x="283" y="141"/>
                  </a:lnTo>
                  <a:lnTo>
                    <a:pt x="272" y="130"/>
                  </a:lnTo>
                  <a:lnTo>
                    <a:pt x="239" y="119"/>
                  </a:lnTo>
                  <a:lnTo>
                    <a:pt x="196" y="130"/>
                  </a:lnTo>
                  <a:lnTo>
                    <a:pt x="163" y="98"/>
                  </a:lnTo>
                  <a:lnTo>
                    <a:pt x="152" y="87"/>
                  </a:lnTo>
                  <a:lnTo>
                    <a:pt x="119" y="98"/>
                  </a:lnTo>
                  <a:lnTo>
                    <a:pt x="76" y="65"/>
                  </a:lnTo>
                  <a:lnTo>
                    <a:pt x="76" y="54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lnTo>
                    <a:pt x="0" y="65"/>
                  </a:lnTo>
                  <a:lnTo>
                    <a:pt x="32" y="76"/>
                  </a:lnTo>
                  <a:lnTo>
                    <a:pt x="54" y="98"/>
                  </a:lnTo>
                  <a:lnTo>
                    <a:pt x="32" y="130"/>
                  </a:lnTo>
                  <a:lnTo>
                    <a:pt x="32" y="141"/>
                  </a:lnTo>
                  <a:lnTo>
                    <a:pt x="0" y="174"/>
                  </a:lnTo>
                  <a:lnTo>
                    <a:pt x="11" y="206"/>
                  </a:lnTo>
                  <a:lnTo>
                    <a:pt x="32" y="25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672"/>
            <p:cNvSpPr>
              <a:spLocks/>
            </p:cNvSpPr>
            <p:nvPr/>
          </p:nvSpPr>
          <p:spPr bwMode="auto">
            <a:xfrm>
              <a:off x="2319" y="4291"/>
              <a:ext cx="385" cy="246"/>
            </a:xfrm>
            <a:custGeom>
              <a:avLst/>
              <a:gdLst>
                <a:gd name="T0" fmla="*/ 3 w 663"/>
                <a:gd name="T1" fmla="*/ 12 h 435"/>
                <a:gd name="T2" fmla="*/ 14 w 663"/>
                <a:gd name="T3" fmla="*/ 14 h 435"/>
                <a:gd name="T4" fmla="*/ 14 w 663"/>
                <a:gd name="T5" fmla="*/ 14 h 435"/>
                <a:gd name="T6" fmla="*/ 14 w 663"/>
                <a:gd name="T7" fmla="*/ 19 h 435"/>
                <a:gd name="T8" fmla="*/ 17 w 663"/>
                <a:gd name="T9" fmla="*/ 21 h 435"/>
                <a:gd name="T10" fmla="*/ 22 w 663"/>
                <a:gd name="T11" fmla="*/ 27 h 435"/>
                <a:gd name="T12" fmla="*/ 27 w 663"/>
                <a:gd name="T13" fmla="*/ 29 h 435"/>
                <a:gd name="T14" fmla="*/ 33 w 663"/>
                <a:gd name="T15" fmla="*/ 32 h 435"/>
                <a:gd name="T16" fmla="*/ 41 w 663"/>
                <a:gd name="T17" fmla="*/ 34 h 435"/>
                <a:gd name="T18" fmla="*/ 45 w 663"/>
                <a:gd name="T19" fmla="*/ 31 h 435"/>
                <a:gd name="T20" fmla="*/ 45 w 663"/>
                <a:gd name="T21" fmla="*/ 33 h 435"/>
                <a:gd name="T22" fmla="*/ 45 w 663"/>
                <a:gd name="T23" fmla="*/ 38 h 435"/>
                <a:gd name="T24" fmla="*/ 49 w 663"/>
                <a:gd name="T25" fmla="*/ 40 h 435"/>
                <a:gd name="T26" fmla="*/ 58 w 663"/>
                <a:gd name="T27" fmla="*/ 40 h 435"/>
                <a:gd name="T28" fmla="*/ 63 w 663"/>
                <a:gd name="T29" fmla="*/ 45 h 435"/>
                <a:gd name="T30" fmla="*/ 68 w 663"/>
                <a:gd name="T31" fmla="*/ 41 h 435"/>
                <a:gd name="T32" fmla="*/ 75 w 663"/>
                <a:gd name="T33" fmla="*/ 40 h 435"/>
                <a:gd name="T34" fmla="*/ 73 w 663"/>
                <a:gd name="T35" fmla="*/ 32 h 435"/>
                <a:gd name="T36" fmla="*/ 68 w 663"/>
                <a:gd name="T37" fmla="*/ 32 h 435"/>
                <a:gd name="T38" fmla="*/ 63 w 663"/>
                <a:gd name="T39" fmla="*/ 28 h 435"/>
                <a:gd name="T40" fmla="*/ 58 w 663"/>
                <a:gd name="T41" fmla="*/ 30 h 435"/>
                <a:gd name="T42" fmla="*/ 54 w 663"/>
                <a:gd name="T43" fmla="*/ 25 h 435"/>
                <a:gd name="T44" fmla="*/ 49 w 663"/>
                <a:gd name="T45" fmla="*/ 25 h 435"/>
                <a:gd name="T46" fmla="*/ 45 w 663"/>
                <a:gd name="T47" fmla="*/ 25 h 435"/>
                <a:gd name="T48" fmla="*/ 45 w 663"/>
                <a:gd name="T49" fmla="*/ 24 h 435"/>
                <a:gd name="T50" fmla="*/ 45 w 663"/>
                <a:gd name="T51" fmla="*/ 21 h 435"/>
                <a:gd name="T52" fmla="*/ 37 w 663"/>
                <a:gd name="T53" fmla="*/ 16 h 435"/>
                <a:gd name="T54" fmla="*/ 31 w 663"/>
                <a:gd name="T55" fmla="*/ 16 h 435"/>
                <a:gd name="T56" fmla="*/ 28 w 663"/>
                <a:gd name="T57" fmla="*/ 10 h 435"/>
                <a:gd name="T58" fmla="*/ 25 w 663"/>
                <a:gd name="T59" fmla="*/ 6 h 435"/>
                <a:gd name="T60" fmla="*/ 22 w 663"/>
                <a:gd name="T61" fmla="*/ 0 h 435"/>
                <a:gd name="T62" fmla="*/ 15 w 663"/>
                <a:gd name="T63" fmla="*/ 2 h 435"/>
                <a:gd name="T64" fmla="*/ 9 w 663"/>
                <a:gd name="T65" fmla="*/ 5 h 435"/>
                <a:gd name="T66" fmla="*/ 3 w 663"/>
                <a:gd name="T67" fmla="*/ 9 h 4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3"/>
                <a:gd name="T103" fmla="*/ 0 h 435"/>
                <a:gd name="T104" fmla="*/ 663 w 663"/>
                <a:gd name="T105" fmla="*/ 435 h 4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3" h="435">
                  <a:moveTo>
                    <a:pt x="0" y="98"/>
                  </a:moveTo>
                  <a:lnTo>
                    <a:pt x="33" y="120"/>
                  </a:lnTo>
                  <a:lnTo>
                    <a:pt x="76" y="120"/>
                  </a:lnTo>
                  <a:lnTo>
                    <a:pt x="120" y="131"/>
                  </a:lnTo>
                  <a:lnTo>
                    <a:pt x="120" y="142"/>
                  </a:lnTo>
                  <a:lnTo>
                    <a:pt x="109" y="163"/>
                  </a:lnTo>
                  <a:lnTo>
                    <a:pt x="120" y="185"/>
                  </a:lnTo>
                  <a:lnTo>
                    <a:pt x="141" y="207"/>
                  </a:lnTo>
                  <a:lnTo>
                    <a:pt x="152" y="207"/>
                  </a:lnTo>
                  <a:lnTo>
                    <a:pt x="196" y="240"/>
                  </a:lnTo>
                  <a:lnTo>
                    <a:pt x="196" y="261"/>
                  </a:lnTo>
                  <a:lnTo>
                    <a:pt x="239" y="261"/>
                  </a:lnTo>
                  <a:lnTo>
                    <a:pt x="239" y="283"/>
                  </a:lnTo>
                  <a:lnTo>
                    <a:pt x="272" y="305"/>
                  </a:lnTo>
                  <a:lnTo>
                    <a:pt x="294" y="316"/>
                  </a:lnTo>
                  <a:lnTo>
                    <a:pt x="315" y="327"/>
                  </a:lnTo>
                  <a:lnTo>
                    <a:pt x="359" y="338"/>
                  </a:lnTo>
                  <a:lnTo>
                    <a:pt x="381" y="316"/>
                  </a:lnTo>
                  <a:lnTo>
                    <a:pt x="392" y="305"/>
                  </a:lnTo>
                  <a:lnTo>
                    <a:pt x="413" y="316"/>
                  </a:lnTo>
                  <a:lnTo>
                    <a:pt x="392" y="327"/>
                  </a:lnTo>
                  <a:lnTo>
                    <a:pt x="370" y="348"/>
                  </a:lnTo>
                  <a:lnTo>
                    <a:pt x="392" y="370"/>
                  </a:lnTo>
                  <a:lnTo>
                    <a:pt x="435" y="381"/>
                  </a:lnTo>
                  <a:lnTo>
                    <a:pt x="435" y="392"/>
                  </a:lnTo>
                  <a:lnTo>
                    <a:pt x="479" y="403"/>
                  </a:lnTo>
                  <a:lnTo>
                    <a:pt x="511" y="392"/>
                  </a:lnTo>
                  <a:lnTo>
                    <a:pt x="555" y="425"/>
                  </a:lnTo>
                  <a:lnTo>
                    <a:pt x="555" y="435"/>
                  </a:lnTo>
                  <a:lnTo>
                    <a:pt x="555" y="425"/>
                  </a:lnTo>
                  <a:lnTo>
                    <a:pt x="598" y="403"/>
                  </a:lnTo>
                  <a:lnTo>
                    <a:pt x="642" y="425"/>
                  </a:lnTo>
                  <a:lnTo>
                    <a:pt x="663" y="392"/>
                  </a:lnTo>
                  <a:lnTo>
                    <a:pt x="663" y="348"/>
                  </a:lnTo>
                  <a:lnTo>
                    <a:pt x="642" y="316"/>
                  </a:lnTo>
                  <a:lnTo>
                    <a:pt x="598" y="316"/>
                  </a:lnTo>
                  <a:lnTo>
                    <a:pt x="555" y="283"/>
                  </a:lnTo>
                  <a:lnTo>
                    <a:pt x="555" y="272"/>
                  </a:lnTo>
                  <a:lnTo>
                    <a:pt x="544" y="283"/>
                  </a:lnTo>
                  <a:lnTo>
                    <a:pt x="511" y="294"/>
                  </a:lnTo>
                  <a:lnTo>
                    <a:pt x="500" y="283"/>
                  </a:lnTo>
                  <a:lnTo>
                    <a:pt x="479" y="240"/>
                  </a:lnTo>
                  <a:lnTo>
                    <a:pt x="435" y="240"/>
                  </a:lnTo>
                  <a:lnTo>
                    <a:pt x="413" y="240"/>
                  </a:lnTo>
                  <a:lnTo>
                    <a:pt x="392" y="250"/>
                  </a:lnTo>
                  <a:lnTo>
                    <a:pt x="392" y="240"/>
                  </a:lnTo>
                  <a:lnTo>
                    <a:pt x="392" y="229"/>
                  </a:lnTo>
                  <a:lnTo>
                    <a:pt x="402" y="207"/>
                  </a:lnTo>
                  <a:lnTo>
                    <a:pt x="392" y="207"/>
                  </a:lnTo>
                  <a:lnTo>
                    <a:pt x="359" y="207"/>
                  </a:lnTo>
                  <a:lnTo>
                    <a:pt x="326" y="163"/>
                  </a:lnTo>
                  <a:lnTo>
                    <a:pt x="315" y="163"/>
                  </a:lnTo>
                  <a:lnTo>
                    <a:pt x="272" y="163"/>
                  </a:lnTo>
                  <a:lnTo>
                    <a:pt x="250" y="131"/>
                  </a:lnTo>
                  <a:lnTo>
                    <a:pt x="250" y="98"/>
                  </a:lnTo>
                  <a:lnTo>
                    <a:pt x="239" y="76"/>
                  </a:lnTo>
                  <a:lnTo>
                    <a:pt x="218" y="55"/>
                  </a:lnTo>
                  <a:lnTo>
                    <a:pt x="218" y="22"/>
                  </a:lnTo>
                  <a:lnTo>
                    <a:pt x="196" y="0"/>
                  </a:lnTo>
                  <a:lnTo>
                    <a:pt x="152" y="0"/>
                  </a:lnTo>
                  <a:lnTo>
                    <a:pt x="131" y="22"/>
                  </a:lnTo>
                  <a:lnTo>
                    <a:pt x="120" y="44"/>
                  </a:lnTo>
                  <a:lnTo>
                    <a:pt x="76" y="44"/>
                  </a:lnTo>
                  <a:lnTo>
                    <a:pt x="65" y="55"/>
                  </a:lnTo>
                  <a:lnTo>
                    <a:pt x="33" y="8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673"/>
            <p:cNvSpPr>
              <a:spLocks/>
            </p:cNvSpPr>
            <p:nvPr/>
          </p:nvSpPr>
          <p:spPr bwMode="auto">
            <a:xfrm>
              <a:off x="2888" y="5250"/>
              <a:ext cx="329" cy="135"/>
            </a:xfrm>
            <a:custGeom>
              <a:avLst/>
              <a:gdLst>
                <a:gd name="T0" fmla="*/ 3 w 565"/>
                <a:gd name="T1" fmla="*/ 16 h 239"/>
                <a:gd name="T2" fmla="*/ 6 w 565"/>
                <a:gd name="T3" fmla="*/ 12 h 239"/>
                <a:gd name="T4" fmla="*/ 11 w 565"/>
                <a:gd name="T5" fmla="*/ 16 h 239"/>
                <a:gd name="T6" fmla="*/ 16 w 565"/>
                <a:gd name="T7" fmla="*/ 16 h 239"/>
                <a:gd name="T8" fmla="*/ 22 w 565"/>
                <a:gd name="T9" fmla="*/ 16 h 239"/>
                <a:gd name="T10" fmla="*/ 26 w 565"/>
                <a:gd name="T11" fmla="*/ 16 h 239"/>
                <a:gd name="T12" fmla="*/ 34 w 565"/>
                <a:gd name="T13" fmla="*/ 16 h 239"/>
                <a:gd name="T14" fmla="*/ 38 w 565"/>
                <a:gd name="T15" fmla="*/ 19 h 239"/>
                <a:gd name="T16" fmla="*/ 41 w 565"/>
                <a:gd name="T17" fmla="*/ 23 h 239"/>
                <a:gd name="T18" fmla="*/ 49 w 565"/>
                <a:gd name="T19" fmla="*/ 24 h 239"/>
                <a:gd name="T20" fmla="*/ 56 w 565"/>
                <a:gd name="T21" fmla="*/ 23 h 239"/>
                <a:gd name="T22" fmla="*/ 57 w 565"/>
                <a:gd name="T23" fmla="*/ 19 h 239"/>
                <a:gd name="T24" fmla="*/ 63 w 565"/>
                <a:gd name="T25" fmla="*/ 21 h 239"/>
                <a:gd name="T26" fmla="*/ 65 w 565"/>
                <a:gd name="T27" fmla="*/ 16 h 239"/>
                <a:gd name="T28" fmla="*/ 63 w 565"/>
                <a:gd name="T29" fmla="*/ 9 h 239"/>
                <a:gd name="T30" fmla="*/ 63 w 565"/>
                <a:gd name="T31" fmla="*/ 8 h 239"/>
                <a:gd name="T32" fmla="*/ 63 w 565"/>
                <a:gd name="T33" fmla="*/ 3 h 239"/>
                <a:gd name="T34" fmla="*/ 52 w 565"/>
                <a:gd name="T35" fmla="*/ 5 h 239"/>
                <a:gd name="T36" fmla="*/ 45 w 565"/>
                <a:gd name="T37" fmla="*/ 5 h 239"/>
                <a:gd name="T38" fmla="*/ 44 w 565"/>
                <a:gd name="T39" fmla="*/ 9 h 239"/>
                <a:gd name="T40" fmla="*/ 43 w 565"/>
                <a:gd name="T41" fmla="*/ 5 h 239"/>
                <a:gd name="T42" fmla="*/ 38 w 565"/>
                <a:gd name="T43" fmla="*/ 0 h 239"/>
                <a:gd name="T44" fmla="*/ 34 w 565"/>
                <a:gd name="T45" fmla="*/ 2 h 239"/>
                <a:gd name="T46" fmla="*/ 30 w 565"/>
                <a:gd name="T47" fmla="*/ 7 h 239"/>
                <a:gd name="T48" fmla="*/ 25 w 565"/>
                <a:gd name="T49" fmla="*/ 1 h 239"/>
                <a:gd name="T50" fmla="*/ 20 w 565"/>
                <a:gd name="T51" fmla="*/ 5 h 239"/>
                <a:gd name="T52" fmla="*/ 16 w 565"/>
                <a:gd name="T53" fmla="*/ 9 h 239"/>
                <a:gd name="T54" fmla="*/ 16 w 565"/>
                <a:gd name="T55" fmla="*/ 6 h 239"/>
                <a:gd name="T56" fmla="*/ 16 w 565"/>
                <a:gd name="T57" fmla="*/ 5 h 239"/>
                <a:gd name="T58" fmla="*/ 8 w 565"/>
                <a:gd name="T59" fmla="*/ 5 h 239"/>
                <a:gd name="T60" fmla="*/ 6 w 565"/>
                <a:gd name="T61" fmla="*/ 5 h 239"/>
                <a:gd name="T62" fmla="*/ 0 w 565"/>
                <a:gd name="T63" fmla="*/ 5 h 239"/>
                <a:gd name="T64" fmla="*/ 0 w 565"/>
                <a:gd name="T65" fmla="*/ 12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5"/>
                <a:gd name="T100" fmla="*/ 0 h 239"/>
                <a:gd name="T101" fmla="*/ 565 w 565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5" h="239">
                  <a:moveTo>
                    <a:pt x="22" y="152"/>
                  </a:moveTo>
                  <a:lnTo>
                    <a:pt x="22" y="152"/>
                  </a:lnTo>
                  <a:lnTo>
                    <a:pt x="54" y="120"/>
                  </a:lnTo>
                  <a:lnTo>
                    <a:pt x="98" y="152"/>
                  </a:lnTo>
                  <a:lnTo>
                    <a:pt x="130" y="152"/>
                  </a:lnTo>
                  <a:lnTo>
                    <a:pt x="141" y="152"/>
                  </a:lnTo>
                  <a:lnTo>
                    <a:pt x="174" y="120"/>
                  </a:lnTo>
                  <a:lnTo>
                    <a:pt x="196" y="152"/>
                  </a:lnTo>
                  <a:lnTo>
                    <a:pt x="217" y="174"/>
                  </a:lnTo>
                  <a:lnTo>
                    <a:pt x="228" y="152"/>
                  </a:lnTo>
                  <a:lnTo>
                    <a:pt x="261" y="120"/>
                  </a:lnTo>
                  <a:lnTo>
                    <a:pt x="293" y="152"/>
                  </a:lnTo>
                  <a:lnTo>
                    <a:pt x="337" y="185"/>
                  </a:lnTo>
                  <a:lnTo>
                    <a:pt x="337" y="196"/>
                  </a:lnTo>
                  <a:lnTo>
                    <a:pt x="359" y="229"/>
                  </a:lnTo>
                  <a:lnTo>
                    <a:pt x="380" y="239"/>
                  </a:lnTo>
                  <a:lnTo>
                    <a:pt x="424" y="239"/>
                  </a:lnTo>
                  <a:lnTo>
                    <a:pt x="457" y="239"/>
                  </a:lnTo>
                  <a:lnTo>
                    <a:pt x="489" y="229"/>
                  </a:lnTo>
                  <a:lnTo>
                    <a:pt x="489" y="185"/>
                  </a:lnTo>
                  <a:lnTo>
                    <a:pt x="500" y="185"/>
                  </a:lnTo>
                  <a:lnTo>
                    <a:pt x="522" y="185"/>
                  </a:lnTo>
                  <a:lnTo>
                    <a:pt x="544" y="207"/>
                  </a:lnTo>
                  <a:lnTo>
                    <a:pt x="565" y="185"/>
                  </a:lnTo>
                  <a:lnTo>
                    <a:pt x="565" y="152"/>
                  </a:lnTo>
                  <a:lnTo>
                    <a:pt x="554" y="120"/>
                  </a:lnTo>
                  <a:lnTo>
                    <a:pt x="544" y="87"/>
                  </a:lnTo>
                  <a:lnTo>
                    <a:pt x="533" y="76"/>
                  </a:lnTo>
                  <a:lnTo>
                    <a:pt x="544" y="76"/>
                  </a:lnTo>
                  <a:lnTo>
                    <a:pt x="544" y="44"/>
                  </a:lnTo>
                  <a:lnTo>
                    <a:pt x="544" y="33"/>
                  </a:lnTo>
                  <a:lnTo>
                    <a:pt x="500" y="44"/>
                  </a:lnTo>
                  <a:lnTo>
                    <a:pt x="457" y="44"/>
                  </a:lnTo>
                  <a:lnTo>
                    <a:pt x="424" y="22"/>
                  </a:lnTo>
                  <a:lnTo>
                    <a:pt x="391" y="44"/>
                  </a:lnTo>
                  <a:lnTo>
                    <a:pt x="380" y="76"/>
                  </a:lnTo>
                  <a:lnTo>
                    <a:pt x="380" y="87"/>
                  </a:lnTo>
                  <a:lnTo>
                    <a:pt x="370" y="76"/>
                  </a:lnTo>
                  <a:lnTo>
                    <a:pt x="370" y="44"/>
                  </a:lnTo>
                  <a:lnTo>
                    <a:pt x="370" y="11"/>
                  </a:lnTo>
                  <a:lnTo>
                    <a:pt x="337" y="0"/>
                  </a:lnTo>
                  <a:lnTo>
                    <a:pt x="337" y="11"/>
                  </a:lnTo>
                  <a:lnTo>
                    <a:pt x="293" y="22"/>
                  </a:lnTo>
                  <a:lnTo>
                    <a:pt x="272" y="44"/>
                  </a:lnTo>
                  <a:lnTo>
                    <a:pt x="261" y="65"/>
                  </a:lnTo>
                  <a:lnTo>
                    <a:pt x="250" y="44"/>
                  </a:lnTo>
                  <a:lnTo>
                    <a:pt x="217" y="11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41" y="76"/>
                  </a:lnTo>
                  <a:lnTo>
                    <a:pt x="141" y="87"/>
                  </a:lnTo>
                  <a:lnTo>
                    <a:pt x="130" y="76"/>
                  </a:lnTo>
                  <a:lnTo>
                    <a:pt x="141" y="55"/>
                  </a:lnTo>
                  <a:lnTo>
                    <a:pt x="163" y="44"/>
                  </a:lnTo>
                  <a:lnTo>
                    <a:pt x="141" y="44"/>
                  </a:lnTo>
                  <a:lnTo>
                    <a:pt x="98" y="1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0" y="120"/>
                  </a:lnTo>
                  <a:lnTo>
                    <a:pt x="22" y="15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674"/>
            <p:cNvSpPr>
              <a:spLocks/>
            </p:cNvSpPr>
            <p:nvPr/>
          </p:nvSpPr>
          <p:spPr bwMode="auto">
            <a:xfrm>
              <a:off x="2446" y="5059"/>
              <a:ext cx="145" cy="166"/>
            </a:xfrm>
            <a:custGeom>
              <a:avLst/>
              <a:gdLst>
                <a:gd name="T0" fmla="*/ 0 w 250"/>
                <a:gd name="T1" fmla="*/ 24 h 294"/>
                <a:gd name="T2" fmla="*/ 2 w 250"/>
                <a:gd name="T3" fmla="*/ 25 h 294"/>
                <a:gd name="T4" fmla="*/ 6 w 250"/>
                <a:gd name="T5" fmla="*/ 25 h 294"/>
                <a:gd name="T6" fmla="*/ 9 w 250"/>
                <a:gd name="T7" fmla="*/ 28 h 294"/>
                <a:gd name="T8" fmla="*/ 11 w 250"/>
                <a:gd name="T9" fmla="*/ 30 h 294"/>
                <a:gd name="T10" fmla="*/ 16 w 250"/>
                <a:gd name="T11" fmla="*/ 30 h 294"/>
                <a:gd name="T12" fmla="*/ 19 w 250"/>
                <a:gd name="T13" fmla="*/ 28 h 294"/>
                <a:gd name="T14" fmla="*/ 20 w 250"/>
                <a:gd name="T15" fmla="*/ 25 h 294"/>
                <a:gd name="T16" fmla="*/ 24 w 250"/>
                <a:gd name="T17" fmla="*/ 24 h 294"/>
                <a:gd name="T18" fmla="*/ 24 w 250"/>
                <a:gd name="T19" fmla="*/ 24 h 294"/>
                <a:gd name="T20" fmla="*/ 26 w 250"/>
                <a:gd name="T21" fmla="*/ 20 h 294"/>
                <a:gd name="T22" fmla="*/ 28 w 250"/>
                <a:gd name="T23" fmla="*/ 16 h 294"/>
                <a:gd name="T24" fmla="*/ 24 w 250"/>
                <a:gd name="T25" fmla="*/ 14 h 294"/>
                <a:gd name="T26" fmla="*/ 23 w 250"/>
                <a:gd name="T27" fmla="*/ 12 h 294"/>
                <a:gd name="T28" fmla="*/ 22 w 250"/>
                <a:gd name="T29" fmla="*/ 9 h 294"/>
                <a:gd name="T30" fmla="*/ 24 w 250"/>
                <a:gd name="T31" fmla="*/ 6 h 294"/>
                <a:gd name="T32" fmla="*/ 24 w 250"/>
                <a:gd name="T33" fmla="*/ 6 h 294"/>
                <a:gd name="T34" fmla="*/ 24 w 250"/>
                <a:gd name="T35" fmla="*/ 5 h 294"/>
                <a:gd name="T36" fmla="*/ 23 w 250"/>
                <a:gd name="T37" fmla="*/ 1 h 294"/>
                <a:gd name="T38" fmla="*/ 20 w 250"/>
                <a:gd name="T39" fmla="*/ 0 h 294"/>
                <a:gd name="T40" fmla="*/ 19 w 250"/>
                <a:gd name="T41" fmla="*/ 1 h 294"/>
                <a:gd name="T42" fmla="*/ 16 w 250"/>
                <a:gd name="T43" fmla="*/ 6 h 294"/>
                <a:gd name="T44" fmla="*/ 16 w 250"/>
                <a:gd name="T45" fmla="*/ 6 h 294"/>
                <a:gd name="T46" fmla="*/ 15 w 250"/>
                <a:gd name="T47" fmla="*/ 6 h 294"/>
                <a:gd name="T48" fmla="*/ 11 w 250"/>
                <a:gd name="T49" fmla="*/ 3 h 294"/>
                <a:gd name="T50" fmla="*/ 9 w 250"/>
                <a:gd name="T51" fmla="*/ 6 h 294"/>
                <a:gd name="T52" fmla="*/ 6 w 250"/>
                <a:gd name="T53" fmla="*/ 9 h 294"/>
                <a:gd name="T54" fmla="*/ 6 w 250"/>
                <a:gd name="T55" fmla="*/ 9 h 294"/>
                <a:gd name="T56" fmla="*/ 6 w 250"/>
                <a:gd name="T57" fmla="*/ 9 h 294"/>
                <a:gd name="T58" fmla="*/ 2 w 250"/>
                <a:gd name="T59" fmla="*/ 7 h 294"/>
                <a:gd name="T60" fmla="*/ 1 w 250"/>
                <a:gd name="T61" fmla="*/ 9 h 294"/>
                <a:gd name="T62" fmla="*/ 2 w 250"/>
                <a:gd name="T63" fmla="*/ 12 h 294"/>
                <a:gd name="T64" fmla="*/ 1 w 250"/>
                <a:gd name="T65" fmla="*/ 16 h 294"/>
                <a:gd name="T66" fmla="*/ 1 w 250"/>
                <a:gd name="T67" fmla="*/ 20 h 294"/>
                <a:gd name="T68" fmla="*/ 0 w 250"/>
                <a:gd name="T69" fmla="*/ 24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294"/>
                <a:gd name="T107" fmla="*/ 250 w 250"/>
                <a:gd name="T108" fmla="*/ 294 h 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294">
                  <a:moveTo>
                    <a:pt x="0" y="239"/>
                  </a:moveTo>
                  <a:lnTo>
                    <a:pt x="21" y="250"/>
                  </a:lnTo>
                  <a:lnTo>
                    <a:pt x="54" y="250"/>
                  </a:lnTo>
                  <a:lnTo>
                    <a:pt x="76" y="272"/>
                  </a:lnTo>
                  <a:lnTo>
                    <a:pt x="97" y="294"/>
                  </a:lnTo>
                  <a:lnTo>
                    <a:pt x="141" y="294"/>
                  </a:lnTo>
                  <a:lnTo>
                    <a:pt x="163" y="272"/>
                  </a:lnTo>
                  <a:lnTo>
                    <a:pt x="174" y="250"/>
                  </a:lnTo>
                  <a:lnTo>
                    <a:pt x="217" y="239"/>
                  </a:lnTo>
                  <a:lnTo>
                    <a:pt x="228" y="196"/>
                  </a:lnTo>
                  <a:lnTo>
                    <a:pt x="250" y="163"/>
                  </a:lnTo>
                  <a:lnTo>
                    <a:pt x="217" y="141"/>
                  </a:lnTo>
                  <a:lnTo>
                    <a:pt x="206" y="120"/>
                  </a:lnTo>
                  <a:lnTo>
                    <a:pt x="195" y="87"/>
                  </a:lnTo>
                  <a:lnTo>
                    <a:pt x="217" y="54"/>
                  </a:lnTo>
                  <a:lnTo>
                    <a:pt x="217" y="43"/>
                  </a:lnTo>
                  <a:lnTo>
                    <a:pt x="206" y="11"/>
                  </a:lnTo>
                  <a:lnTo>
                    <a:pt x="174" y="0"/>
                  </a:lnTo>
                  <a:lnTo>
                    <a:pt x="163" y="11"/>
                  </a:lnTo>
                  <a:lnTo>
                    <a:pt x="141" y="54"/>
                  </a:lnTo>
                  <a:lnTo>
                    <a:pt x="130" y="54"/>
                  </a:lnTo>
                  <a:lnTo>
                    <a:pt x="97" y="33"/>
                  </a:lnTo>
                  <a:lnTo>
                    <a:pt x="76" y="54"/>
                  </a:lnTo>
                  <a:lnTo>
                    <a:pt x="54" y="87"/>
                  </a:lnTo>
                  <a:lnTo>
                    <a:pt x="21" y="65"/>
                  </a:lnTo>
                  <a:lnTo>
                    <a:pt x="10" y="87"/>
                  </a:lnTo>
                  <a:lnTo>
                    <a:pt x="21" y="120"/>
                  </a:lnTo>
                  <a:lnTo>
                    <a:pt x="10" y="163"/>
                  </a:lnTo>
                  <a:lnTo>
                    <a:pt x="10" y="19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675"/>
            <p:cNvSpPr>
              <a:spLocks/>
            </p:cNvSpPr>
            <p:nvPr/>
          </p:nvSpPr>
          <p:spPr bwMode="auto">
            <a:xfrm>
              <a:off x="2249" y="4470"/>
              <a:ext cx="241" cy="147"/>
            </a:xfrm>
            <a:custGeom>
              <a:avLst/>
              <a:gdLst>
                <a:gd name="T0" fmla="*/ 0 w 414"/>
                <a:gd name="T1" fmla="*/ 19 h 261"/>
                <a:gd name="T2" fmla="*/ 3 w 414"/>
                <a:gd name="T3" fmla="*/ 20 h 261"/>
                <a:gd name="T4" fmla="*/ 5 w 414"/>
                <a:gd name="T5" fmla="*/ 22 h 261"/>
                <a:gd name="T6" fmla="*/ 9 w 414"/>
                <a:gd name="T7" fmla="*/ 24 h 261"/>
                <a:gd name="T8" fmla="*/ 14 w 414"/>
                <a:gd name="T9" fmla="*/ 25 h 261"/>
                <a:gd name="T10" fmla="*/ 16 w 414"/>
                <a:gd name="T11" fmla="*/ 25 h 261"/>
                <a:gd name="T12" fmla="*/ 17 w 414"/>
                <a:gd name="T13" fmla="*/ 26 h 261"/>
                <a:gd name="T14" fmla="*/ 19 w 414"/>
                <a:gd name="T15" fmla="*/ 25 h 261"/>
                <a:gd name="T16" fmla="*/ 20 w 414"/>
                <a:gd name="T17" fmla="*/ 22 h 261"/>
                <a:gd name="T18" fmla="*/ 19 w 414"/>
                <a:gd name="T19" fmla="*/ 19 h 261"/>
                <a:gd name="T20" fmla="*/ 22 w 414"/>
                <a:gd name="T21" fmla="*/ 16 h 261"/>
                <a:gd name="T22" fmla="*/ 25 w 414"/>
                <a:gd name="T23" fmla="*/ 19 h 261"/>
                <a:gd name="T24" fmla="*/ 26 w 414"/>
                <a:gd name="T25" fmla="*/ 22 h 261"/>
                <a:gd name="T26" fmla="*/ 26 w 414"/>
                <a:gd name="T27" fmla="*/ 25 h 261"/>
                <a:gd name="T28" fmla="*/ 27 w 414"/>
                <a:gd name="T29" fmla="*/ 26 h 261"/>
                <a:gd name="T30" fmla="*/ 27 w 414"/>
                <a:gd name="T31" fmla="*/ 25 h 261"/>
                <a:gd name="T32" fmla="*/ 31 w 414"/>
                <a:gd name="T33" fmla="*/ 24 h 261"/>
                <a:gd name="T34" fmla="*/ 36 w 414"/>
                <a:gd name="T35" fmla="*/ 22 h 261"/>
                <a:gd name="T36" fmla="*/ 34 w 414"/>
                <a:gd name="T37" fmla="*/ 19 h 261"/>
                <a:gd name="T38" fmla="*/ 36 w 414"/>
                <a:gd name="T39" fmla="*/ 16 h 261"/>
                <a:gd name="T40" fmla="*/ 41 w 414"/>
                <a:gd name="T41" fmla="*/ 16 h 261"/>
                <a:gd name="T42" fmla="*/ 45 w 414"/>
                <a:gd name="T43" fmla="*/ 16 h 261"/>
                <a:gd name="T44" fmla="*/ 47 w 414"/>
                <a:gd name="T45" fmla="*/ 14 h 261"/>
                <a:gd name="T46" fmla="*/ 45 w 414"/>
                <a:gd name="T47" fmla="*/ 13 h 261"/>
                <a:gd name="T48" fmla="*/ 44 w 414"/>
                <a:gd name="T49" fmla="*/ 11 h 261"/>
                <a:gd name="T50" fmla="*/ 41 w 414"/>
                <a:gd name="T51" fmla="*/ 10 h 261"/>
                <a:gd name="T52" fmla="*/ 39 w 414"/>
                <a:gd name="T53" fmla="*/ 11 h 261"/>
                <a:gd name="T54" fmla="*/ 36 w 414"/>
                <a:gd name="T55" fmla="*/ 13 h 261"/>
                <a:gd name="T56" fmla="*/ 34 w 414"/>
                <a:gd name="T57" fmla="*/ 11 h 261"/>
                <a:gd name="T58" fmla="*/ 31 w 414"/>
                <a:gd name="T59" fmla="*/ 8 h 261"/>
                <a:gd name="T60" fmla="*/ 31 w 414"/>
                <a:gd name="T61" fmla="*/ 8 h 261"/>
                <a:gd name="T62" fmla="*/ 27 w 414"/>
                <a:gd name="T63" fmla="*/ 3 h 261"/>
                <a:gd name="T64" fmla="*/ 27 w 414"/>
                <a:gd name="T65" fmla="*/ 0 h 261"/>
                <a:gd name="T66" fmla="*/ 27 w 414"/>
                <a:gd name="T67" fmla="*/ 0 h 261"/>
                <a:gd name="T68" fmla="*/ 22 w 414"/>
                <a:gd name="T69" fmla="*/ 0 h 261"/>
                <a:gd name="T70" fmla="*/ 22 w 414"/>
                <a:gd name="T71" fmla="*/ 0 h 261"/>
                <a:gd name="T72" fmla="*/ 17 w 414"/>
                <a:gd name="T73" fmla="*/ 2 h 261"/>
                <a:gd name="T74" fmla="*/ 16 w 414"/>
                <a:gd name="T75" fmla="*/ 3 h 261"/>
                <a:gd name="T76" fmla="*/ 14 w 414"/>
                <a:gd name="T77" fmla="*/ 7 h 261"/>
                <a:gd name="T78" fmla="*/ 13 w 414"/>
                <a:gd name="T79" fmla="*/ 8 h 261"/>
                <a:gd name="T80" fmla="*/ 14 w 414"/>
                <a:gd name="T81" fmla="*/ 10 h 261"/>
                <a:gd name="T82" fmla="*/ 15 w 414"/>
                <a:gd name="T83" fmla="*/ 11 h 261"/>
                <a:gd name="T84" fmla="*/ 14 w 414"/>
                <a:gd name="T85" fmla="*/ 12 h 261"/>
                <a:gd name="T86" fmla="*/ 11 w 414"/>
                <a:gd name="T87" fmla="*/ 14 h 261"/>
                <a:gd name="T88" fmla="*/ 14 w 414"/>
                <a:gd name="T89" fmla="*/ 16 h 261"/>
                <a:gd name="T90" fmla="*/ 16 w 414"/>
                <a:gd name="T91" fmla="*/ 19 h 261"/>
                <a:gd name="T92" fmla="*/ 14 w 414"/>
                <a:gd name="T93" fmla="*/ 20 h 261"/>
                <a:gd name="T94" fmla="*/ 10 w 414"/>
                <a:gd name="T95" fmla="*/ 19 h 261"/>
                <a:gd name="T96" fmla="*/ 9 w 414"/>
                <a:gd name="T97" fmla="*/ 17 h 261"/>
                <a:gd name="T98" fmla="*/ 3 w 414"/>
                <a:gd name="T99" fmla="*/ 15 h 261"/>
                <a:gd name="T100" fmla="*/ 0 w 414"/>
                <a:gd name="T101" fmla="*/ 19 h 2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4"/>
                <a:gd name="T154" fmla="*/ 0 h 261"/>
                <a:gd name="T155" fmla="*/ 414 w 414"/>
                <a:gd name="T156" fmla="*/ 261 h 2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4" h="261">
                  <a:moveTo>
                    <a:pt x="0" y="185"/>
                  </a:moveTo>
                  <a:lnTo>
                    <a:pt x="33" y="196"/>
                  </a:lnTo>
                  <a:lnTo>
                    <a:pt x="44" y="217"/>
                  </a:lnTo>
                  <a:lnTo>
                    <a:pt x="77" y="239"/>
                  </a:lnTo>
                  <a:lnTo>
                    <a:pt x="120" y="250"/>
                  </a:lnTo>
                  <a:lnTo>
                    <a:pt x="142" y="250"/>
                  </a:lnTo>
                  <a:lnTo>
                    <a:pt x="153" y="261"/>
                  </a:lnTo>
                  <a:lnTo>
                    <a:pt x="164" y="250"/>
                  </a:lnTo>
                  <a:lnTo>
                    <a:pt x="174" y="217"/>
                  </a:lnTo>
                  <a:lnTo>
                    <a:pt x="164" y="185"/>
                  </a:lnTo>
                  <a:lnTo>
                    <a:pt x="196" y="163"/>
                  </a:lnTo>
                  <a:lnTo>
                    <a:pt x="218" y="185"/>
                  </a:lnTo>
                  <a:lnTo>
                    <a:pt x="229" y="217"/>
                  </a:lnTo>
                  <a:lnTo>
                    <a:pt x="229" y="250"/>
                  </a:lnTo>
                  <a:lnTo>
                    <a:pt x="240" y="261"/>
                  </a:lnTo>
                  <a:lnTo>
                    <a:pt x="240" y="250"/>
                  </a:lnTo>
                  <a:lnTo>
                    <a:pt x="272" y="239"/>
                  </a:lnTo>
                  <a:lnTo>
                    <a:pt x="305" y="217"/>
                  </a:lnTo>
                  <a:lnTo>
                    <a:pt x="294" y="185"/>
                  </a:lnTo>
                  <a:lnTo>
                    <a:pt x="316" y="163"/>
                  </a:lnTo>
                  <a:lnTo>
                    <a:pt x="359" y="163"/>
                  </a:lnTo>
                  <a:lnTo>
                    <a:pt x="392" y="163"/>
                  </a:lnTo>
                  <a:lnTo>
                    <a:pt x="414" y="141"/>
                  </a:lnTo>
                  <a:lnTo>
                    <a:pt x="392" y="130"/>
                  </a:lnTo>
                  <a:lnTo>
                    <a:pt x="381" y="109"/>
                  </a:lnTo>
                  <a:lnTo>
                    <a:pt x="359" y="98"/>
                  </a:lnTo>
                  <a:lnTo>
                    <a:pt x="338" y="109"/>
                  </a:lnTo>
                  <a:lnTo>
                    <a:pt x="316" y="130"/>
                  </a:lnTo>
                  <a:lnTo>
                    <a:pt x="294" y="109"/>
                  </a:lnTo>
                  <a:lnTo>
                    <a:pt x="272" y="76"/>
                  </a:lnTo>
                  <a:lnTo>
                    <a:pt x="240" y="32"/>
                  </a:lnTo>
                  <a:lnTo>
                    <a:pt x="240" y="0"/>
                  </a:lnTo>
                  <a:lnTo>
                    <a:pt x="196" y="0"/>
                  </a:lnTo>
                  <a:lnTo>
                    <a:pt x="153" y="22"/>
                  </a:lnTo>
                  <a:lnTo>
                    <a:pt x="142" y="32"/>
                  </a:lnTo>
                  <a:lnTo>
                    <a:pt x="120" y="65"/>
                  </a:lnTo>
                  <a:lnTo>
                    <a:pt x="109" y="76"/>
                  </a:lnTo>
                  <a:lnTo>
                    <a:pt x="120" y="98"/>
                  </a:lnTo>
                  <a:lnTo>
                    <a:pt x="131" y="109"/>
                  </a:lnTo>
                  <a:lnTo>
                    <a:pt x="120" y="119"/>
                  </a:lnTo>
                  <a:lnTo>
                    <a:pt x="98" y="141"/>
                  </a:lnTo>
                  <a:lnTo>
                    <a:pt x="120" y="163"/>
                  </a:lnTo>
                  <a:lnTo>
                    <a:pt x="142" y="185"/>
                  </a:lnTo>
                  <a:lnTo>
                    <a:pt x="120" y="196"/>
                  </a:lnTo>
                  <a:lnTo>
                    <a:pt x="87" y="185"/>
                  </a:lnTo>
                  <a:lnTo>
                    <a:pt x="77" y="174"/>
                  </a:lnTo>
                  <a:lnTo>
                    <a:pt x="33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676"/>
            <p:cNvSpPr>
              <a:spLocks/>
            </p:cNvSpPr>
            <p:nvPr/>
          </p:nvSpPr>
          <p:spPr bwMode="auto">
            <a:xfrm>
              <a:off x="2338" y="4291"/>
              <a:ext cx="196" cy="147"/>
            </a:xfrm>
            <a:custGeom>
              <a:avLst/>
              <a:gdLst>
                <a:gd name="T0" fmla="*/ 0 w 337"/>
                <a:gd name="T1" fmla="*/ 10 h 261"/>
                <a:gd name="T2" fmla="*/ 0 w 337"/>
                <a:gd name="T3" fmla="*/ 10 h 261"/>
                <a:gd name="T4" fmla="*/ 5 w 337"/>
                <a:gd name="T5" fmla="*/ 10 h 261"/>
                <a:gd name="T6" fmla="*/ 10 w 337"/>
                <a:gd name="T7" fmla="*/ 11 h 261"/>
                <a:gd name="T8" fmla="*/ 11 w 337"/>
                <a:gd name="T9" fmla="*/ 14 h 261"/>
                <a:gd name="T10" fmla="*/ 10 w 337"/>
                <a:gd name="T11" fmla="*/ 16 h 261"/>
                <a:gd name="T12" fmla="*/ 13 w 337"/>
                <a:gd name="T13" fmla="*/ 20 h 261"/>
                <a:gd name="T14" fmla="*/ 16 w 337"/>
                <a:gd name="T15" fmla="*/ 21 h 261"/>
                <a:gd name="T16" fmla="*/ 19 w 337"/>
                <a:gd name="T17" fmla="*/ 22 h 261"/>
                <a:gd name="T18" fmla="*/ 24 w 337"/>
                <a:gd name="T19" fmla="*/ 23 h 261"/>
                <a:gd name="T20" fmla="*/ 26 w 337"/>
                <a:gd name="T21" fmla="*/ 24 h 261"/>
                <a:gd name="T22" fmla="*/ 27 w 337"/>
                <a:gd name="T23" fmla="*/ 26 h 261"/>
                <a:gd name="T24" fmla="*/ 32 w 337"/>
                <a:gd name="T25" fmla="*/ 25 h 261"/>
                <a:gd name="T26" fmla="*/ 38 w 337"/>
                <a:gd name="T27" fmla="*/ 25 h 261"/>
                <a:gd name="T28" fmla="*/ 38 w 337"/>
                <a:gd name="T29" fmla="*/ 24 h 261"/>
                <a:gd name="T30" fmla="*/ 38 w 337"/>
                <a:gd name="T31" fmla="*/ 21 h 261"/>
                <a:gd name="T32" fmla="*/ 38 w 337"/>
                <a:gd name="T33" fmla="*/ 21 h 261"/>
                <a:gd name="T34" fmla="*/ 34 w 337"/>
                <a:gd name="T35" fmla="*/ 16 h 261"/>
                <a:gd name="T36" fmla="*/ 32 w 337"/>
                <a:gd name="T37" fmla="*/ 16 h 261"/>
                <a:gd name="T38" fmla="*/ 27 w 337"/>
                <a:gd name="T39" fmla="*/ 16 h 261"/>
                <a:gd name="T40" fmla="*/ 24 w 337"/>
                <a:gd name="T41" fmla="*/ 14 h 261"/>
                <a:gd name="T42" fmla="*/ 24 w 337"/>
                <a:gd name="T43" fmla="*/ 10 h 261"/>
                <a:gd name="T44" fmla="*/ 24 w 337"/>
                <a:gd name="T45" fmla="*/ 8 h 261"/>
                <a:gd name="T46" fmla="*/ 22 w 337"/>
                <a:gd name="T47" fmla="*/ 6 h 261"/>
                <a:gd name="T48" fmla="*/ 22 w 337"/>
                <a:gd name="T49" fmla="*/ 2 h 261"/>
                <a:gd name="T50" fmla="*/ 19 w 337"/>
                <a:gd name="T51" fmla="*/ 0 h 261"/>
                <a:gd name="T52" fmla="*/ 13 w 337"/>
                <a:gd name="T53" fmla="*/ 0 h 261"/>
                <a:gd name="T54" fmla="*/ 11 w 337"/>
                <a:gd name="T55" fmla="*/ 2 h 261"/>
                <a:gd name="T56" fmla="*/ 10 w 337"/>
                <a:gd name="T57" fmla="*/ 5 h 261"/>
                <a:gd name="T58" fmla="*/ 5 w 337"/>
                <a:gd name="T59" fmla="*/ 6 h 261"/>
                <a:gd name="T60" fmla="*/ 3 w 337"/>
                <a:gd name="T61" fmla="*/ 6 h 261"/>
                <a:gd name="T62" fmla="*/ 0 w 337"/>
                <a:gd name="T63" fmla="*/ 10 h 261"/>
                <a:gd name="T64" fmla="*/ 0 w 337"/>
                <a:gd name="T65" fmla="*/ 1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7"/>
                <a:gd name="T100" fmla="*/ 0 h 261"/>
                <a:gd name="T101" fmla="*/ 337 w 337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7" h="261">
                  <a:moveTo>
                    <a:pt x="0" y="98"/>
                  </a:moveTo>
                  <a:lnTo>
                    <a:pt x="0" y="98"/>
                  </a:lnTo>
                  <a:lnTo>
                    <a:pt x="43" y="98"/>
                  </a:lnTo>
                  <a:lnTo>
                    <a:pt x="87" y="109"/>
                  </a:lnTo>
                  <a:lnTo>
                    <a:pt x="98" y="131"/>
                  </a:lnTo>
                  <a:lnTo>
                    <a:pt x="87" y="163"/>
                  </a:lnTo>
                  <a:lnTo>
                    <a:pt x="119" y="196"/>
                  </a:lnTo>
                  <a:lnTo>
                    <a:pt x="141" y="207"/>
                  </a:lnTo>
                  <a:lnTo>
                    <a:pt x="163" y="218"/>
                  </a:lnTo>
                  <a:lnTo>
                    <a:pt x="206" y="229"/>
                  </a:lnTo>
                  <a:lnTo>
                    <a:pt x="228" y="240"/>
                  </a:lnTo>
                  <a:lnTo>
                    <a:pt x="239" y="261"/>
                  </a:lnTo>
                  <a:lnTo>
                    <a:pt x="282" y="250"/>
                  </a:lnTo>
                  <a:lnTo>
                    <a:pt x="326" y="250"/>
                  </a:lnTo>
                  <a:lnTo>
                    <a:pt x="326" y="240"/>
                  </a:lnTo>
                  <a:lnTo>
                    <a:pt x="337" y="207"/>
                  </a:lnTo>
                  <a:lnTo>
                    <a:pt x="326" y="207"/>
                  </a:lnTo>
                  <a:lnTo>
                    <a:pt x="293" y="163"/>
                  </a:lnTo>
                  <a:lnTo>
                    <a:pt x="282" y="163"/>
                  </a:lnTo>
                  <a:lnTo>
                    <a:pt x="239" y="163"/>
                  </a:lnTo>
                  <a:lnTo>
                    <a:pt x="217" y="131"/>
                  </a:lnTo>
                  <a:lnTo>
                    <a:pt x="217" y="98"/>
                  </a:lnTo>
                  <a:lnTo>
                    <a:pt x="206" y="76"/>
                  </a:lnTo>
                  <a:lnTo>
                    <a:pt x="185" y="55"/>
                  </a:lnTo>
                  <a:lnTo>
                    <a:pt x="185" y="22"/>
                  </a:lnTo>
                  <a:lnTo>
                    <a:pt x="163" y="0"/>
                  </a:lnTo>
                  <a:lnTo>
                    <a:pt x="119" y="0"/>
                  </a:lnTo>
                  <a:lnTo>
                    <a:pt x="98" y="22"/>
                  </a:lnTo>
                  <a:lnTo>
                    <a:pt x="87" y="44"/>
                  </a:lnTo>
                  <a:lnTo>
                    <a:pt x="43" y="55"/>
                  </a:lnTo>
                  <a:lnTo>
                    <a:pt x="32" y="5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677"/>
            <p:cNvSpPr>
              <a:spLocks/>
            </p:cNvSpPr>
            <p:nvPr/>
          </p:nvSpPr>
          <p:spPr bwMode="auto">
            <a:xfrm>
              <a:off x="2446" y="5090"/>
              <a:ext cx="126" cy="135"/>
            </a:xfrm>
            <a:custGeom>
              <a:avLst/>
              <a:gdLst>
                <a:gd name="T0" fmla="*/ 0 w 217"/>
                <a:gd name="T1" fmla="*/ 19 h 240"/>
                <a:gd name="T2" fmla="*/ 2 w 217"/>
                <a:gd name="T3" fmla="*/ 20 h 240"/>
                <a:gd name="T4" fmla="*/ 6 w 217"/>
                <a:gd name="T5" fmla="*/ 20 h 240"/>
                <a:gd name="T6" fmla="*/ 9 w 217"/>
                <a:gd name="T7" fmla="*/ 22 h 240"/>
                <a:gd name="T8" fmla="*/ 11 w 217"/>
                <a:gd name="T9" fmla="*/ 24 h 240"/>
                <a:gd name="T10" fmla="*/ 16 w 217"/>
                <a:gd name="T11" fmla="*/ 24 h 240"/>
                <a:gd name="T12" fmla="*/ 19 w 217"/>
                <a:gd name="T13" fmla="*/ 22 h 240"/>
                <a:gd name="T14" fmla="*/ 20 w 217"/>
                <a:gd name="T15" fmla="*/ 19 h 240"/>
                <a:gd name="T16" fmla="*/ 24 w 217"/>
                <a:gd name="T17" fmla="*/ 19 h 240"/>
                <a:gd name="T18" fmla="*/ 24 w 217"/>
                <a:gd name="T19" fmla="*/ 17 h 240"/>
                <a:gd name="T20" fmla="*/ 24 w 217"/>
                <a:gd name="T21" fmla="*/ 14 h 240"/>
                <a:gd name="T22" fmla="*/ 24 w 217"/>
                <a:gd name="T23" fmla="*/ 11 h 240"/>
                <a:gd name="T24" fmla="*/ 24 w 217"/>
                <a:gd name="T25" fmla="*/ 11 h 240"/>
                <a:gd name="T26" fmla="*/ 21 w 217"/>
                <a:gd name="T27" fmla="*/ 7 h 240"/>
                <a:gd name="T28" fmla="*/ 20 w 217"/>
                <a:gd name="T29" fmla="*/ 5 h 240"/>
                <a:gd name="T30" fmla="*/ 20 w 217"/>
                <a:gd name="T31" fmla="*/ 3 h 240"/>
                <a:gd name="T32" fmla="*/ 16 w 217"/>
                <a:gd name="T33" fmla="*/ 1 h 240"/>
                <a:gd name="T34" fmla="*/ 11 w 217"/>
                <a:gd name="T35" fmla="*/ 0 h 240"/>
                <a:gd name="T36" fmla="*/ 11 w 217"/>
                <a:gd name="T37" fmla="*/ 0 h 240"/>
                <a:gd name="T38" fmla="*/ 10 w 217"/>
                <a:gd name="T39" fmla="*/ 3 h 240"/>
                <a:gd name="T40" fmla="*/ 6 w 217"/>
                <a:gd name="T41" fmla="*/ 5 h 240"/>
                <a:gd name="T42" fmla="*/ 3 w 217"/>
                <a:gd name="T43" fmla="*/ 7 h 240"/>
                <a:gd name="T44" fmla="*/ 2 w 217"/>
                <a:gd name="T45" fmla="*/ 11 h 240"/>
                <a:gd name="T46" fmla="*/ 2 w 217"/>
                <a:gd name="T47" fmla="*/ 11 h 240"/>
                <a:gd name="T48" fmla="*/ 1 w 217"/>
                <a:gd name="T49" fmla="*/ 14 h 240"/>
                <a:gd name="T50" fmla="*/ 0 w 217"/>
                <a:gd name="T51" fmla="*/ 19 h 2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240"/>
                <a:gd name="T80" fmla="*/ 217 w 217"/>
                <a:gd name="T81" fmla="*/ 240 h 2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240">
                  <a:moveTo>
                    <a:pt x="0" y="185"/>
                  </a:moveTo>
                  <a:lnTo>
                    <a:pt x="21" y="196"/>
                  </a:lnTo>
                  <a:lnTo>
                    <a:pt x="54" y="196"/>
                  </a:lnTo>
                  <a:lnTo>
                    <a:pt x="76" y="218"/>
                  </a:lnTo>
                  <a:lnTo>
                    <a:pt x="97" y="240"/>
                  </a:lnTo>
                  <a:lnTo>
                    <a:pt x="141" y="240"/>
                  </a:lnTo>
                  <a:lnTo>
                    <a:pt x="163" y="218"/>
                  </a:lnTo>
                  <a:lnTo>
                    <a:pt x="174" y="185"/>
                  </a:lnTo>
                  <a:lnTo>
                    <a:pt x="217" y="185"/>
                  </a:lnTo>
                  <a:lnTo>
                    <a:pt x="217" y="174"/>
                  </a:lnTo>
                  <a:lnTo>
                    <a:pt x="217" y="142"/>
                  </a:lnTo>
                  <a:lnTo>
                    <a:pt x="217" y="109"/>
                  </a:lnTo>
                  <a:lnTo>
                    <a:pt x="184" y="66"/>
                  </a:lnTo>
                  <a:lnTo>
                    <a:pt x="174" y="44"/>
                  </a:lnTo>
                  <a:lnTo>
                    <a:pt x="174" y="33"/>
                  </a:lnTo>
                  <a:lnTo>
                    <a:pt x="141" y="11"/>
                  </a:lnTo>
                  <a:lnTo>
                    <a:pt x="97" y="0"/>
                  </a:lnTo>
                  <a:lnTo>
                    <a:pt x="87" y="33"/>
                  </a:lnTo>
                  <a:lnTo>
                    <a:pt x="54" y="44"/>
                  </a:lnTo>
                  <a:lnTo>
                    <a:pt x="32" y="66"/>
                  </a:lnTo>
                  <a:lnTo>
                    <a:pt x="21" y="109"/>
                  </a:lnTo>
                  <a:lnTo>
                    <a:pt x="10" y="14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678"/>
            <p:cNvSpPr>
              <a:spLocks/>
            </p:cNvSpPr>
            <p:nvPr/>
          </p:nvSpPr>
          <p:spPr bwMode="auto">
            <a:xfrm>
              <a:off x="2205" y="4924"/>
              <a:ext cx="164" cy="148"/>
            </a:xfrm>
            <a:custGeom>
              <a:avLst/>
              <a:gdLst>
                <a:gd name="T0" fmla="*/ 3 w 283"/>
                <a:gd name="T1" fmla="*/ 11 h 261"/>
                <a:gd name="T2" fmla="*/ 3 w 283"/>
                <a:gd name="T3" fmla="*/ 11 h 261"/>
                <a:gd name="T4" fmla="*/ 8 w 283"/>
                <a:gd name="T5" fmla="*/ 15 h 261"/>
                <a:gd name="T6" fmla="*/ 8 w 283"/>
                <a:gd name="T7" fmla="*/ 19 h 261"/>
                <a:gd name="T8" fmla="*/ 8 w 283"/>
                <a:gd name="T9" fmla="*/ 19 h 261"/>
                <a:gd name="T10" fmla="*/ 12 w 283"/>
                <a:gd name="T11" fmla="*/ 19 h 261"/>
                <a:gd name="T12" fmla="*/ 16 w 283"/>
                <a:gd name="T13" fmla="*/ 23 h 261"/>
                <a:gd name="T14" fmla="*/ 17 w 283"/>
                <a:gd name="T15" fmla="*/ 23 h 261"/>
                <a:gd name="T16" fmla="*/ 22 w 283"/>
                <a:gd name="T17" fmla="*/ 23 h 261"/>
                <a:gd name="T18" fmla="*/ 24 w 283"/>
                <a:gd name="T19" fmla="*/ 26 h 261"/>
                <a:gd name="T20" fmla="*/ 26 w 283"/>
                <a:gd name="T21" fmla="*/ 27 h 261"/>
                <a:gd name="T22" fmla="*/ 27 w 283"/>
                <a:gd name="T23" fmla="*/ 26 h 261"/>
                <a:gd name="T24" fmla="*/ 31 w 283"/>
                <a:gd name="T25" fmla="*/ 23 h 261"/>
                <a:gd name="T26" fmla="*/ 32 w 283"/>
                <a:gd name="T27" fmla="*/ 23 h 261"/>
                <a:gd name="T28" fmla="*/ 31 w 283"/>
                <a:gd name="T29" fmla="*/ 20 h 261"/>
                <a:gd name="T30" fmla="*/ 26 w 283"/>
                <a:gd name="T31" fmla="*/ 19 h 261"/>
                <a:gd name="T32" fmla="*/ 26 w 283"/>
                <a:gd name="T33" fmla="*/ 19 h 261"/>
                <a:gd name="T34" fmla="*/ 26 w 283"/>
                <a:gd name="T35" fmla="*/ 18 h 261"/>
                <a:gd name="T36" fmla="*/ 28 w 283"/>
                <a:gd name="T37" fmla="*/ 15 h 261"/>
                <a:gd name="T38" fmla="*/ 26 w 283"/>
                <a:gd name="T39" fmla="*/ 11 h 261"/>
                <a:gd name="T40" fmla="*/ 26 w 283"/>
                <a:gd name="T41" fmla="*/ 10 h 261"/>
                <a:gd name="T42" fmla="*/ 24 w 283"/>
                <a:gd name="T43" fmla="*/ 11 h 261"/>
                <a:gd name="T44" fmla="*/ 22 w 283"/>
                <a:gd name="T45" fmla="*/ 11 h 261"/>
                <a:gd name="T46" fmla="*/ 21 w 283"/>
                <a:gd name="T47" fmla="*/ 11 h 261"/>
                <a:gd name="T48" fmla="*/ 18 w 283"/>
                <a:gd name="T49" fmla="*/ 8 h 261"/>
                <a:gd name="T50" fmla="*/ 17 w 283"/>
                <a:gd name="T51" fmla="*/ 7 h 261"/>
                <a:gd name="T52" fmla="*/ 12 w 283"/>
                <a:gd name="T53" fmla="*/ 5 h 261"/>
                <a:gd name="T54" fmla="*/ 11 w 283"/>
                <a:gd name="T55" fmla="*/ 3 h 261"/>
                <a:gd name="T56" fmla="*/ 8 w 283"/>
                <a:gd name="T57" fmla="*/ 2 h 261"/>
                <a:gd name="T58" fmla="*/ 3 w 283"/>
                <a:gd name="T59" fmla="*/ 0 h 261"/>
                <a:gd name="T60" fmla="*/ 3 w 283"/>
                <a:gd name="T61" fmla="*/ 0 h 261"/>
                <a:gd name="T62" fmla="*/ 3 w 283"/>
                <a:gd name="T63" fmla="*/ 0 h 261"/>
                <a:gd name="T64" fmla="*/ 1 w 283"/>
                <a:gd name="T65" fmla="*/ 3 h 261"/>
                <a:gd name="T66" fmla="*/ 0 w 283"/>
                <a:gd name="T67" fmla="*/ 8 h 261"/>
                <a:gd name="T68" fmla="*/ 3 w 283"/>
                <a:gd name="T69" fmla="*/ 11 h 2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3"/>
                <a:gd name="T106" fmla="*/ 0 h 261"/>
                <a:gd name="T107" fmla="*/ 283 w 283"/>
                <a:gd name="T108" fmla="*/ 261 h 2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3" h="261">
                  <a:moveTo>
                    <a:pt x="22" y="108"/>
                  </a:moveTo>
                  <a:lnTo>
                    <a:pt x="33" y="108"/>
                  </a:lnTo>
                  <a:lnTo>
                    <a:pt x="66" y="141"/>
                  </a:lnTo>
                  <a:lnTo>
                    <a:pt x="66" y="185"/>
                  </a:lnTo>
                  <a:lnTo>
                    <a:pt x="76" y="185"/>
                  </a:lnTo>
                  <a:lnTo>
                    <a:pt x="109" y="185"/>
                  </a:lnTo>
                  <a:lnTo>
                    <a:pt x="142" y="217"/>
                  </a:lnTo>
                  <a:lnTo>
                    <a:pt x="153" y="228"/>
                  </a:lnTo>
                  <a:lnTo>
                    <a:pt x="196" y="228"/>
                  </a:lnTo>
                  <a:lnTo>
                    <a:pt x="218" y="250"/>
                  </a:lnTo>
                  <a:lnTo>
                    <a:pt x="229" y="261"/>
                  </a:lnTo>
                  <a:lnTo>
                    <a:pt x="240" y="250"/>
                  </a:lnTo>
                  <a:lnTo>
                    <a:pt x="272" y="217"/>
                  </a:lnTo>
                  <a:lnTo>
                    <a:pt x="283" y="217"/>
                  </a:lnTo>
                  <a:lnTo>
                    <a:pt x="272" y="195"/>
                  </a:lnTo>
                  <a:lnTo>
                    <a:pt x="229" y="185"/>
                  </a:lnTo>
                  <a:lnTo>
                    <a:pt x="229" y="174"/>
                  </a:lnTo>
                  <a:lnTo>
                    <a:pt x="250" y="141"/>
                  </a:lnTo>
                  <a:lnTo>
                    <a:pt x="229" y="108"/>
                  </a:lnTo>
                  <a:lnTo>
                    <a:pt x="229" y="98"/>
                  </a:lnTo>
                  <a:lnTo>
                    <a:pt x="218" y="108"/>
                  </a:lnTo>
                  <a:lnTo>
                    <a:pt x="196" y="108"/>
                  </a:lnTo>
                  <a:lnTo>
                    <a:pt x="185" y="108"/>
                  </a:lnTo>
                  <a:lnTo>
                    <a:pt x="163" y="76"/>
                  </a:lnTo>
                  <a:lnTo>
                    <a:pt x="153" y="65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21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32"/>
                  </a:lnTo>
                  <a:lnTo>
                    <a:pt x="0" y="76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679"/>
            <p:cNvSpPr>
              <a:spLocks/>
            </p:cNvSpPr>
            <p:nvPr/>
          </p:nvSpPr>
          <p:spPr bwMode="auto">
            <a:xfrm>
              <a:off x="2775" y="4550"/>
              <a:ext cx="284" cy="147"/>
            </a:xfrm>
            <a:custGeom>
              <a:avLst/>
              <a:gdLst>
                <a:gd name="T0" fmla="*/ 0 w 489"/>
                <a:gd name="T1" fmla="*/ 5 h 261"/>
                <a:gd name="T2" fmla="*/ 1 w 489"/>
                <a:gd name="T3" fmla="*/ 5 h 261"/>
                <a:gd name="T4" fmla="*/ 6 w 489"/>
                <a:gd name="T5" fmla="*/ 5 h 261"/>
                <a:gd name="T6" fmla="*/ 9 w 489"/>
                <a:gd name="T7" fmla="*/ 8 h 261"/>
                <a:gd name="T8" fmla="*/ 11 w 489"/>
                <a:gd name="T9" fmla="*/ 9 h 261"/>
                <a:gd name="T10" fmla="*/ 12 w 489"/>
                <a:gd name="T11" fmla="*/ 11 h 261"/>
                <a:gd name="T12" fmla="*/ 15 w 489"/>
                <a:gd name="T13" fmla="*/ 14 h 261"/>
                <a:gd name="T14" fmla="*/ 19 w 489"/>
                <a:gd name="T15" fmla="*/ 15 h 261"/>
                <a:gd name="T16" fmla="*/ 20 w 489"/>
                <a:gd name="T17" fmla="*/ 15 h 261"/>
                <a:gd name="T18" fmla="*/ 25 w 489"/>
                <a:gd name="T19" fmla="*/ 19 h 261"/>
                <a:gd name="T20" fmla="*/ 25 w 489"/>
                <a:gd name="T21" fmla="*/ 19 h 261"/>
                <a:gd name="T22" fmla="*/ 28 w 489"/>
                <a:gd name="T23" fmla="*/ 20 h 261"/>
                <a:gd name="T24" fmla="*/ 31 w 489"/>
                <a:gd name="T25" fmla="*/ 19 h 261"/>
                <a:gd name="T26" fmla="*/ 33 w 489"/>
                <a:gd name="T27" fmla="*/ 17 h 261"/>
                <a:gd name="T28" fmla="*/ 35 w 489"/>
                <a:gd name="T29" fmla="*/ 19 h 261"/>
                <a:gd name="T30" fmla="*/ 33 w 489"/>
                <a:gd name="T31" fmla="*/ 21 h 261"/>
                <a:gd name="T32" fmla="*/ 31 w 489"/>
                <a:gd name="T33" fmla="*/ 23 h 261"/>
                <a:gd name="T34" fmla="*/ 33 w 489"/>
                <a:gd name="T35" fmla="*/ 24 h 261"/>
                <a:gd name="T36" fmla="*/ 38 w 489"/>
                <a:gd name="T37" fmla="*/ 23 h 261"/>
                <a:gd name="T38" fmla="*/ 42 w 489"/>
                <a:gd name="T39" fmla="*/ 26 h 261"/>
                <a:gd name="T40" fmla="*/ 42 w 489"/>
                <a:gd name="T41" fmla="*/ 26 h 261"/>
                <a:gd name="T42" fmla="*/ 43 w 489"/>
                <a:gd name="T43" fmla="*/ 26 h 261"/>
                <a:gd name="T44" fmla="*/ 47 w 489"/>
                <a:gd name="T45" fmla="*/ 24 h 261"/>
                <a:gd name="T46" fmla="*/ 51 w 489"/>
                <a:gd name="T47" fmla="*/ 23 h 261"/>
                <a:gd name="T48" fmla="*/ 47 w 489"/>
                <a:gd name="T49" fmla="*/ 21 h 261"/>
                <a:gd name="T50" fmla="*/ 45 w 489"/>
                <a:gd name="T51" fmla="*/ 19 h 261"/>
                <a:gd name="T52" fmla="*/ 47 w 489"/>
                <a:gd name="T53" fmla="*/ 17 h 261"/>
                <a:gd name="T54" fmla="*/ 48 w 489"/>
                <a:gd name="T55" fmla="*/ 19 h 261"/>
                <a:gd name="T56" fmla="*/ 52 w 489"/>
                <a:gd name="T57" fmla="*/ 22 h 261"/>
                <a:gd name="T58" fmla="*/ 56 w 489"/>
                <a:gd name="T59" fmla="*/ 19 h 261"/>
                <a:gd name="T60" fmla="*/ 52 w 489"/>
                <a:gd name="T61" fmla="*/ 15 h 261"/>
                <a:gd name="T62" fmla="*/ 52 w 489"/>
                <a:gd name="T63" fmla="*/ 15 h 261"/>
                <a:gd name="T64" fmla="*/ 47 w 489"/>
                <a:gd name="T65" fmla="*/ 15 h 261"/>
                <a:gd name="T66" fmla="*/ 42 w 489"/>
                <a:gd name="T67" fmla="*/ 15 h 261"/>
                <a:gd name="T68" fmla="*/ 38 w 489"/>
                <a:gd name="T69" fmla="*/ 15 h 261"/>
                <a:gd name="T70" fmla="*/ 33 w 489"/>
                <a:gd name="T71" fmla="*/ 11 h 261"/>
                <a:gd name="T72" fmla="*/ 33 w 489"/>
                <a:gd name="T73" fmla="*/ 11 h 261"/>
                <a:gd name="T74" fmla="*/ 28 w 489"/>
                <a:gd name="T75" fmla="*/ 11 h 261"/>
                <a:gd name="T76" fmla="*/ 25 w 489"/>
                <a:gd name="T77" fmla="*/ 10 h 261"/>
                <a:gd name="T78" fmla="*/ 20 w 489"/>
                <a:gd name="T79" fmla="*/ 10 h 261"/>
                <a:gd name="T80" fmla="*/ 17 w 489"/>
                <a:gd name="T81" fmla="*/ 8 h 261"/>
                <a:gd name="T82" fmla="*/ 15 w 489"/>
                <a:gd name="T83" fmla="*/ 8 h 261"/>
                <a:gd name="T84" fmla="*/ 11 w 489"/>
                <a:gd name="T85" fmla="*/ 5 h 261"/>
                <a:gd name="T86" fmla="*/ 11 w 489"/>
                <a:gd name="T87" fmla="*/ 0 h 261"/>
                <a:gd name="T88" fmla="*/ 11 w 489"/>
                <a:gd name="T89" fmla="*/ 0 h 261"/>
                <a:gd name="T90" fmla="*/ 10 w 489"/>
                <a:gd name="T91" fmla="*/ 0 h 261"/>
                <a:gd name="T92" fmla="*/ 6 w 489"/>
                <a:gd name="T93" fmla="*/ 3 h 261"/>
                <a:gd name="T94" fmla="*/ 1 w 489"/>
                <a:gd name="T95" fmla="*/ 3 h 261"/>
                <a:gd name="T96" fmla="*/ 0 w 489"/>
                <a:gd name="T97" fmla="*/ 5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9"/>
                <a:gd name="T148" fmla="*/ 0 h 261"/>
                <a:gd name="T149" fmla="*/ 489 w 48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9" h="261">
                  <a:moveTo>
                    <a:pt x="0" y="44"/>
                  </a:moveTo>
                  <a:lnTo>
                    <a:pt x="11" y="44"/>
                  </a:lnTo>
                  <a:lnTo>
                    <a:pt x="54" y="44"/>
                  </a:lnTo>
                  <a:lnTo>
                    <a:pt x="76" y="76"/>
                  </a:lnTo>
                  <a:lnTo>
                    <a:pt x="98" y="87"/>
                  </a:lnTo>
                  <a:lnTo>
                    <a:pt x="109" y="109"/>
                  </a:lnTo>
                  <a:lnTo>
                    <a:pt x="131" y="131"/>
                  </a:lnTo>
                  <a:lnTo>
                    <a:pt x="163" y="152"/>
                  </a:lnTo>
                  <a:lnTo>
                    <a:pt x="174" y="152"/>
                  </a:lnTo>
                  <a:lnTo>
                    <a:pt x="218" y="185"/>
                  </a:lnTo>
                  <a:lnTo>
                    <a:pt x="250" y="196"/>
                  </a:lnTo>
                  <a:lnTo>
                    <a:pt x="272" y="185"/>
                  </a:lnTo>
                  <a:lnTo>
                    <a:pt x="294" y="174"/>
                  </a:lnTo>
                  <a:lnTo>
                    <a:pt x="305" y="185"/>
                  </a:lnTo>
                  <a:lnTo>
                    <a:pt x="294" y="207"/>
                  </a:lnTo>
                  <a:lnTo>
                    <a:pt x="272" y="229"/>
                  </a:lnTo>
                  <a:lnTo>
                    <a:pt x="294" y="239"/>
                  </a:lnTo>
                  <a:lnTo>
                    <a:pt x="337" y="229"/>
                  </a:lnTo>
                  <a:lnTo>
                    <a:pt x="370" y="261"/>
                  </a:lnTo>
                  <a:lnTo>
                    <a:pt x="381" y="261"/>
                  </a:lnTo>
                  <a:lnTo>
                    <a:pt x="413" y="239"/>
                  </a:lnTo>
                  <a:lnTo>
                    <a:pt x="446" y="229"/>
                  </a:lnTo>
                  <a:lnTo>
                    <a:pt x="413" y="207"/>
                  </a:lnTo>
                  <a:lnTo>
                    <a:pt x="402" y="185"/>
                  </a:lnTo>
                  <a:lnTo>
                    <a:pt x="413" y="174"/>
                  </a:lnTo>
                  <a:lnTo>
                    <a:pt x="424" y="185"/>
                  </a:lnTo>
                  <a:lnTo>
                    <a:pt x="457" y="218"/>
                  </a:lnTo>
                  <a:lnTo>
                    <a:pt x="489" y="185"/>
                  </a:lnTo>
                  <a:lnTo>
                    <a:pt x="457" y="152"/>
                  </a:lnTo>
                  <a:lnTo>
                    <a:pt x="413" y="152"/>
                  </a:lnTo>
                  <a:lnTo>
                    <a:pt x="370" y="152"/>
                  </a:lnTo>
                  <a:lnTo>
                    <a:pt x="337" y="152"/>
                  </a:lnTo>
                  <a:lnTo>
                    <a:pt x="294" y="109"/>
                  </a:lnTo>
                  <a:lnTo>
                    <a:pt x="250" y="109"/>
                  </a:lnTo>
                  <a:lnTo>
                    <a:pt x="218" y="98"/>
                  </a:lnTo>
                  <a:lnTo>
                    <a:pt x="174" y="98"/>
                  </a:lnTo>
                  <a:lnTo>
                    <a:pt x="152" y="76"/>
                  </a:lnTo>
                  <a:lnTo>
                    <a:pt x="131" y="76"/>
                  </a:lnTo>
                  <a:lnTo>
                    <a:pt x="98" y="44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54" y="33"/>
                  </a:lnTo>
                  <a:lnTo>
                    <a:pt x="11" y="3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680"/>
            <p:cNvSpPr>
              <a:spLocks/>
            </p:cNvSpPr>
            <p:nvPr/>
          </p:nvSpPr>
          <p:spPr bwMode="auto">
            <a:xfrm>
              <a:off x="2857" y="4832"/>
              <a:ext cx="139" cy="283"/>
            </a:xfrm>
            <a:custGeom>
              <a:avLst/>
              <a:gdLst>
                <a:gd name="T0" fmla="*/ 1 w 240"/>
                <a:gd name="T1" fmla="*/ 31 h 501"/>
                <a:gd name="T2" fmla="*/ 3 w 240"/>
                <a:gd name="T3" fmla="*/ 32 h 501"/>
                <a:gd name="T4" fmla="*/ 8 w 240"/>
                <a:gd name="T5" fmla="*/ 36 h 501"/>
                <a:gd name="T6" fmla="*/ 5 w 240"/>
                <a:gd name="T7" fmla="*/ 38 h 501"/>
                <a:gd name="T8" fmla="*/ 6 w 240"/>
                <a:gd name="T9" fmla="*/ 42 h 501"/>
                <a:gd name="T10" fmla="*/ 3 w 240"/>
                <a:gd name="T11" fmla="*/ 46 h 501"/>
                <a:gd name="T12" fmla="*/ 5 w 240"/>
                <a:gd name="T13" fmla="*/ 50 h 501"/>
                <a:gd name="T14" fmla="*/ 9 w 240"/>
                <a:gd name="T15" fmla="*/ 51 h 501"/>
                <a:gd name="T16" fmla="*/ 12 w 240"/>
                <a:gd name="T17" fmla="*/ 51 h 501"/>
                <a:gd name="T18" fmla="*/ 14 w 240"/>
                <a:gd name="T19" fmla="*/ 50 h 501"/>
                <a:gd name="T20" fmla="*/ 12 w 240"/>
                <a:gd name="T21" fmla="*/ 49 h 501"/>
                <a:gd name="T22" fmla="*/ 11 w 240"/>
                <a:gd name="T23" fmla="*/ 46 h 501"/>
                <a:gd name="T24" fmla="*/ 12 w 240"/>
                <a:gd name="T25" fmla="*/ 42 h 501"/>
                <a:gd name="T26" fmla="*/ 10 w 240"/>
                <a:gd name="T27" fmla="*/ 38 h 501"/>
                <a:gd name="T28" fmla="*/ 12 w 240"/>
                <a:gd name="T29" fmla="*/ 37 h 501"/>
                <a:gd name="T30" fmla="*/ 14 w 240"/>
                <a:gd name="T31" fmla="*/ 36 h 501"/>
                <a:gd name="T32" fmla="*/ 12 w 240"/>
                <a:gd name="T33" fmla="*/ 33 h 501"/>
                <a:gd name="T34" fmla="*/ 11 w 240"/>
                <a:gd name="T35" fmla="*/ 31 h 501"/>
                <a:gd name="T36" fmla="*/ 12 w 240"/>
                <a:gd name="T37" fmla="*/ 30 h 501"/>
                <a:gd name="T38" fmla="*/ 14 w 240"/>
                <a:gd name="T39" fmla="*/ 28 h 501"/>
                <a:gd name="T40" fmla="*/ 16 w 240"/>
                <a:gd name="T41" fmla="*/ 24 h 501"/>
                <a:gd name="T42" fmla="*/ 17 w 240"/>
                <a:gd name="T43" fmla="*/ 20 h 501"/>
                <a:gd name="T44" fmla="*/ 17 w 240"/>
                <a:gd name="T45" fmla="*/ 19 h 501"/>
                <a:gd name="T46" fmla="*/ 19 w 240"/>
                <a:gd name="T47" fmla="*/ 17 h 501"/>
                <a:gd name="T48" fmla="*/ 19 w 240"/>
                <a:gd name="T49" fmla="*/ 14 h 501"/>
                <a:gd name="T50" fmla="*/ 22 w 240"/>
                <a:gd name="T51" fmla="*/ 11 h 501"/>
                <a:gd name="T52" fmla="*/ 24 w 240"/>
                <a:gd name="T53" fmla="*/ 9 h 501"/>
                <a:gd name="T54" fmla="*/ 24 w 240"/>
                <a:gd name="T55" fmla="*/ 6 h 501"/>
                <a:gd name="T56" fmla="*/ 26 w 240"/>
                <a:gd name="T57" fmla="*/ 2 h 501"/>
                <a:gd name="T58" fmla="*/ 27 w 240"/>
                <a:gd name="T59" fmla="*/ 1 h 501"/>
                <a:gd name="T60" fmla="*/ 26 w 240"/>
                <a:gd name="T61" fmla="*/ 1 h 501"/>
                <a:gd name="T62" fmla="*/ 22 w 240"/>
                <a:gd name="T63" fmla="*/ 1 h 501"/>
                <a:gd name="T64" fmla="*/ 17 w 240"/>
                <a:gd name="T65" fmla="*/ 0 h 501"/>
                <a:gd name="T66" fmla="*/ 14 w 240"/>
                <a:gd name="T67" fmla="*/ 1 h 501"/>
                <a:gd name="T68" fmla="*/ 17 w 240"/>
                <a:gd name="T69" fmla="*/ 3 h 501"/>
                <a:gd name="T70" fmla="*/ 20 w 240"/>
                <a:gd name="T71" fmla="*/ 6 h 501"/>
                <a:gd name="T72" fmla="*/ 17 w 240"/>
                <a:gd name="T73" fmla="*/ 7 h 501"/>
                <a:gd name="T74" fmla="*/ 16 w 240"/>
                <a:gd name="T75" fmla="*/ 9 h 501"/>
                <a:gd name="T76" fmla="*/ 16 w 240"/>
                <a:gd name="T77" fmla="*/ 14 h 501"/>
                <a:gd name="T78" fmla="*/ 12 w 240"/>
                <a:gd name="T79" fmla="*/ 14 h 501"/>
                <a:gd name="T80" fmla="*/ 11 w 240"/>
                <a:gd name="T81" fmla="*/ 17 h 501"/>
                <a:gd name="T82" fmla="*/ 9 w 240"/>
                <a:gd name="T83" fmla="*/ 20 h 501"/>
                <a:gd name="T84" fmla="*/ 10 w 240"/>
                <a:gd name="T85" fmla="*/ 24 h 501"/>
                <a:gd name="T86" fmla="*/ 9 w 240"/>
                <a:gd name="T87" fmla="*/ 25 h 501"/>
                <a:gd name="T88" fmla="*/ 3 w 240"/>
                <a:gd name="T89" fmla="*/ 25 h 501"/>
                <a:gd name="T90" fmla="*/ 0 w 240"/>
                <a:gd name="T91" fmla="*/ 28 h 501"/>
                <a:gd name="T92" fmla="*/ 1 w 240"/>
                <a:gd name="T93" fmla="*/ 31 h 5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501"/>
                <a:gd name="T143" fmla="*/ 240 w 240"/>
                <a:gd name="T144" fmla="*/ 501 h 5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501">
                  <a:moveTo>
                    <a:pt x="11" y="305"/>
                  </a:moveTo>
                  <a:lnTo>
                    <a:pt x="33" y="316"/>
                  </a:lnTo>
                  <a:lnTo>
                    <a:pt x="66" y="349"/>
                  </a:lnTo>
                  <a:lnTo>
                    <a:pt x="44" y="381"/>
                  </a:lnTo>
                  <a:lnTo>
                    <a:pt x="55" y="414"/>
                  </a:lnTo>
                  <a:lnTo>
                    <a:pt x="33" y="457"/>
                  </a:lnTo>
                  <a:lnTo>
                    <a:pt x="44" y="490"/>
                  </a:lnTo>
                  <a:lnTo>
                    <a:pt x="77" y="501"/>
                  </a:lnTo>
                  <a:lnTo>
                    <a:pt x="109" y="501"/>
                  </a:lnTo>
                  <a:lnTo>
                    <a:pt x="131" y="490"/>
                  </a:lnTo>
                  <a:lnTo>
                    <a:pt x="109" y="479"/>
                  </a:lnTo>
                  <a:lnTo>
                    <a:pt x="98" y="457"/>
                  </a:lnTo>
                  <a:lnTo>
                    <a:pt x="109" y="414"/>
                  </a:lnTo>
                  <a:lnTo>
                    <a:pt x="87" y="381"/>
                  </a:lnTo>
                  <a:lnTo>
                    <a:pt x="109" y="359"/>
                  </a:lnTo>
                  <a:lnTo>
                    <a:pt x="131" y="349"/>
                  </a:lnTo>
                  <a:lnTo>
                    <a:pt x="109" y="327"/>
                  </a:lnTo>
                  <a:lnTo>
                    <a:pt x="98" y="305"/>
                  </a:lnTo>
                  <a:lnTo>
                    <a:pt x="109" y="294"/>
                  </a:lnTo>
                  <a:lnTo>
                    <a:pt x="131" y="272"/>
                  </a:lnTo>
                  <a:lnTo>
                    <a:pt x="142" y="240"/>
                  </a:lnTo>
                  <a:lnTo>
                    <a:pt x="153" y="196"/>
                  </a:lnTo>
                  <a:lnTo>
                    <a:pt x="153" y="185"/>
                  </a:lnTo>
                  <a:lnTo>
                    <a:pt x="164" y="164"/>
                  </a:lnTo>
                  <a:lnTo>
                    <a:pt x="164" y="131"/>
                  </a:lnTo>
                  <a:lnTo>
                    <a:pt x="196" y="109"/>
                  </a:lnTo>
                  <a:lnTo>
                    <a:pt x="207" y="88"/>
                  </a:lnTo>
                  <a:lnTo>
                    <a:pt x="207" y="55"/>
                  </a:lnTo>
                  <a:lnTo>
                    <a:pt x="229" y="22"/>
                  </a:lnTo>
                  <a:lnTo>
                    <a:pt x="240" y="11"/>
                  </a:lnTo>
                  <a:lnTo>
                    <a:pt x="229" y="11"/>
                  </a:lnTo>
                  <a:lnTo>
                    <a:pt x="196" y="11"/>
                  </a:lnTo>
                  <a:lnTo>
                    <a:pt x="153" y="0"/>
                  </a:lnTo>
                  <a:lnTo>
                    <a:pt x="131" y="11"/>
                  </a:lnTo>
                  <a:lnTo>
                    <a:pt x="153" y="33"/>
                  </a:lnTo>
                  <a:lnTo>
                    <a:pt x="174" y="55"/>
                  </a:lnTo>
                  <a:lnTo>
                    <a:pt x="153" y="66"/>
                  </a:lnTo>
                  <a:lnTo>
                    <a:pt x="142" y="88"/>
                  </a:lnTo>
                  <a:lnTo>
                    <a:pt x="142" y="131"/>
                  </a:lnTo>
                  <a:lnTo>
                    <a:pt x="109" y="142"/>
                  </a:lnTo>
                  <a:lnTo>
                    <a:pt x="98" y="164"/>
                  </a:lnTo>
                  <a:lnTo>
                    <a:pt x="77" y="196"/>
                  </a:lnTo>
                  <a:lnTo>
                    <a:pt x="87" y="240"/>
                  </a:lnTo>
                  <a:lnTo>
                    <a:pt x="77" y="251"/>
                  </a:lnTo>
                  <a:lnTo>
                    <a:pt x="33" y="251"/>
                  </a:lnTo>
                  <a:lnTo>
                    <a:pt x="0" y="272"/>
                  </a:lnTo>
                  <a:lnTo>
                    <a:pt x="11" y="30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681"/>
            <p:cNvSpPr>
              <a:spLocks/>
            </p:cNvSpPr>
            <p:nvPr/>
          </p:nvSpPr>
          <p:spPr bwMode="auto">
            <a:xfrm>
              <a:off x="2464" y="4703"/>
              <a:ext cx="121" cy="153"/>
            </a:xfrm>
            <a:custGeom>
              <a:avLst/>
              <a:gdLst>
                <a:gd name="T0" fmla="*/ 1 w 207"/>
                <a:gd name="T1" fmla="*/ 21 h 272"/>
                <a:gd name="T2" fmla="*/ 3 w 207"/>
                <a:gd name="T3" fmla="*/ 22 h 272"/>
                <a:gd name="T4" fmla="*/ 8 w 207"/>
                <a:gd name="T5" fmla="*/ 24 h 272"/>
                <a:gd name="T6" fmla="*/ 8 w 207"/>
                <a:gd name="T7" fmla="*/ 25 h 272"/>
                <a:gd name="T8" fmla="*/ 13 w 207"/>
                <a:gd name="T9" fmla="*/ 27 h 272"/>
                <a:gd name="T10" fmla="*/ 15 w 207"/>
                <a:gd name="T11" fmla="*/ 24 h 272"/>
                <a:gd name="T12" fmla="*/ 15 w 207"/>
                <a:gd name="T13" fmla="*/ 21 h 272"/>
                <a:gd name="T14" fmla="*/ 15 w 207"/>
                <a:gd name="T15" fmla="*/ 17 h 272"/>
                <a:gd name="T16" fmla="*/ 17 w 207"/>
                <a:gd name="T17" fmla="*/ 13 h 272"/>
                <a:gd name="T18" fmla="*/ 17 w 207"/>
                <a:gd name="T19" fmla="*/ 12 h 272"/>
                <a:gd name="T20" fmla="*/ 19 w 207"/>
                <a:gd name="T21" fmla="*/ 10 h 272"/>
                <a:gd name="T22" fmla="*/ 22 w 207"/>
                <a:gd name="T23" fmla="*/ 7 h 272"/>
                <a:gd name="T24" fmla="*/ 25 w 207"/>
                <a:gd name="T25" fmla="*/ 7 h 272"/>
                <a:gd name="T26" fmla="*/ 22 w 207"/>
                <a:gd name="T27" fmla="*/ 5 h 272"/>
                <a:gd name="T28" fmla="*/ 19 w 207"/>
                <a:gd name="T29" fmla="*/ 2 h 272"/>
                <a:gd name="T30" fmla="*/ 17 w 207"/>
                <a:gd name="T31" fmla="*/ 1 h 272"/>
                <a:gd name="T32" fmla="*/ 13 w 207"/>
                <a:gd name="T33" fmla="*/ 0 h 272"/>
                <a:gd name="T34" fmla="*/ 8 w 207"/>
                <a:gd name="T35" fmla="*/ 1 h 272"/>
                <a:gd name="T36" fmla="*/ 3 w 207"/>
                <a:gd name="T37" fmla="*/ 1 h 272"/>
                <a:gd name="T38" fmla="*/ 0 w 207"/>
                <a:gd name="T39" fmla="*/ 2 h 272"/>
                <a:gd name="T40" fmla="*/ 3 w 207"/>
                <a:gd name="T41" fmla="*/ 5 h 272"/>
                <a:gd name="T42" fmla="*/ 5 w 207"/>
                <a:gd name="T43" fmla="*/ 7 h 272"/>
                <a:gd name="T44" fmla="*/ 3 w 207"/>
                <a:gd name="T45" fmla="*/ 7 h 272"/>
                <a:gd name="T46" fmla="*/ 3 w 207"/>
                <a:gd name="T47" fmla="*/ 10 h 272"/>
                <a:gd name="T48" fmla="*/ 3 w 207"/>
                <a:gd name="T49" fmla="*/ 13 h 272"/>
                <a:gd name="T50" fmla="*/ 4 w 207"/>
                <a:gd name="T51" fmla="*/ 13 h 272"/>
                <a:gd name="T52" fmla="*/ 8 w 207"/>
                <a:gd name="T53" fmla="*/ 15 h 272"/>
                <a:gd name="T54" fmla="*/ 9 w 207"/>
                <a:gd name="T55" fmla="*/ 17 h 272"/>
                <a:gd name="T56" fmla="*/ 8 w 207"/>
                <a:gd name="T57" fmla="*/ 20 h 272"/>
                <a:gd name="T58" fmla="*/ 6 w 207"/>
                <a:gd name="T59" fmla="*/ 17 h 272"/>
                <a:gd name="T60" fmla="*/ 3 w 207"/>
                <a:gd name="T61" fmla="*/ 14 h 272"/>
                <a:gd name="T62" fmla="*/ 1 w 207"/>
                <a:gd name="T63" fmla="*/ 17 h 272"/>
                <a:gd name="T64" fmla="*/ 1 w 207"/>
                <a:gd name="T65" fmla="*/ 21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272"/>
                <a:gd name="T101" fmla="*/ 207 w 207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272">
                  <a:moveTo>
                    <a:pt x="11" y="207"/>
                  </a:moveTo>
                  <a:lnTo>
                    <a:pt x="22" y="228"/>
                  </a:lnTo>
                  <a:lnTo>
                    <a:pt x="65" y="239"/>
                  </a:lnTo>
                  <a:lnTo>
                    <a:pt x="65" y="250"/>
                  </a:lnTo>
                  <a:lnTo>
                    <a:pt x="109" y="272"/>
                  </a:lnTo>
                  <a:lnTo>
                    <a:pt x="131" y="239"/>
                  </a:lnTo>
                  <a:lnTo>
                    <a:pt x="131" y="207"/>
                  </a:lnTo>
                  <a:lnTo>
                    <a:pt x="131" y="174"/>
                  </a:lnTo>
                  <a:lnTo>
                    <a:pt x="142" y="131"/>
                  </a:lnTo>
                  <a:lnTo>
                    <a:pt x="142" y="120"/>
                  </a:lnTo>
                  <a:lnTo>
                    <a:pt x="163" y="98"/>
                  </a:lnTo>
                  <a:lnTo>
                    <a:pt x="185" y="76"/>
                  </a:lnTo>
                  <a:lnTo>
                    <a:pt x="207" y="65"/>
                  </a:lnTo>
                  <a:lnTo>
                    <a:pt x="185" y="44"/>
                  </a:lnTo>
                  <a:lnTo>
                    <a:pt x="163" y="22"/>
                  </a:lnTo>
                  <a:lnTo>
                    <a:pt x="142" y="11"/>
                  </a:lnTo>
                  <a:lnTo>
                    <a:pt x="109" y="0"/>
                  </a:lnTo>
                  <a:lnTo>
                    <a:pt x="65" y="11"/>
                  </a:lnTo>
                  <a:lnTo>
                    <a:pt x="22" y="11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4" y="65"/>
                  </a:lnTo>
                  <a:lnTo>
                    <a:pt x="22" y="76"/>
                  </a:lnTo>
                  <a:lnTo>
                    <a:pt x="22" y="98"/>
                  </a:lnTo>
                  <a:lnTo>
                    <a:pt x="22" y="131"/>
                  </a:lnTo>
                  <a:lnTo>
                    <a:pt x="33" y="131"/>
                  </a:lnTo>
                  <a:lnTo>
                    <a:pt x="65" y="152"/>
                  </a:lnTo>
                  <a:lnTo>
                    <a:pt x="76" y="174"/>
                  </a:lnTo>
                  <a:lnTo>
                    <a:pt x="65" y="196"/>
                  </a:lnTo>
                  <a:lnTo>
                    <a:pt x="55" y="174"/>
                  </a:lnTo>
                  <a:lnTo>
                    <a:pt x="22" y="141"/>
                  </a:lnTo>
                  <a:lnTo>
                    <a:pt x="11" y="174"/>
                  </a:lnTo>
                  <a:lnTo>
                    <a:pt x="11" y="207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682"/>
            <p:cNvSpPr>
              <a:spLocks/>
            </p:cNvSpPr>
            <p:nvPr/>
          </p:nvSpPr>
          <p:spPr bwMode="auto">
            <a:xfrm>
              <a:off x="2261" y="4842"/>
              <a:ext cx="190" cy="166"/>
            </a:xfrm>
            <a:custGeom>
              <a:avLst/>
              <a:gdLst>
                <a:gd name="T0" fmla="*/ 0 w 327"/>
                <a:gd name="T1" fmla="*/ 7 h 294"/>
                <a:gd name="T2" fmla="*/ 3 w 327"/>
                <a:gd name="T3" fmla="*/ 9 h 294"/>
                <a:gd name="T4" fmla="*/ 5 w 327"/>
                <a:gd name="T5" fmla="*/ 10 h 294"/>
                <a:gd name="T6" fmla="*/ 8 w 327"/>
                <a:gd name="T7" fmla="*/ 13 h 294"/>
                <a:gd name="T8" fmla="*/ 9 w 327"/>
                <a:gd name="T9" fmla="*/ 13 h 294"/>
                <a:gd name="T10" fmla="*/ 12 w 327"/>
                <a:gd name="T11" fmla="*/ 14 h 294"/>
                <a:gd name="T12" fmla="*/ 16 w 327"/>
                <a:gd name="T13" fmla="*/ 18 h 294"/>
                <a:gd name="T14" fmla="*/ 16 w 327"/>
                <a:gd name="T15" fmla="*/ 18 h 294"/>
                <a:gd name="T16" fmla="*/ 20 w 327"/>
                <a:gd name="T17" fmla="*/ 21 h 294"/>
                <a:gd name="T18" fmla="*/ 21 w 327"/>
                <a:gd name="T19" fmla="*/ 22 h 294"/>
                <a:gd name="T20" fmla="*/ 25 w 327"/>
                <a:gd name="T21" fmla="*/ 25 h 294"/>
                <a:gd name="T22" fmla="*/ 26 w 327"/>
                <a:gd name="T23" fmla="*/ 27 h 294"/>
                <a:gd name="T24" fmla="*/ 30 w 327"/>
                <a:gd name="T25" fmla="*/ 27 h 294"/>
                <a:gd name="T26" fmla="*/ 32 w 327"/>
                <a:gd name="T27" fmla="*/ 29 h 294"/>
                <a:gd name="T28" fmla="*/ 35 w 327"/>
                <a:gd name="T29" fmla="*/ 30 h 294"/>
                <a:gd name="T30" fmla="*/ 36 w 327"/>
                <a:gd name="T31" fmla="*/ 29 h 294"/>
                <a:gd name="T32" fmla="*/ 37 w 327"/>
                <a:gd name="T33" fmla="*/ 25 h 294"/>
                <a:gd name="T34" fmla="*/ 35 w 327"/>
                <a:gd name="T35" fmla="*/ 22 h 294"/>
                <a:gd name="T36" fmla="*/ 30 w 327"/>
                <a:gd name="T37" fmla="*/ 22 h 294"/>
                <a:gd name="T38" fmla="*/ 30 w 327"/>
                <a:gd name="T39" fmla="*/ 21 h 294"/>
                <a:gd name="T40" fmla="*/ 28 w 327"/>
                <a:gd name="T41" fmla="*/ 18 h 294"/>
                <a:gd name="T42" fmla="*/ 26 w 327"/>
                <a:gd name="T43" fmla="*/ 14 h 294"/>
                <a:gd name="T44" fmla="*/ 24 w 327"/>
                <a:gd name="T45" fmla="*/ 13 h 294"/>
                <a:gd name="T46" fmla="*/ 21 w 327"/>
                <a:gd name="T47" fmla="*/ 12 h 294"/>
                <a:gd name="T48" fmla="*/ 20 w 327"/>
                <a:gd name="T49" fmla="*/ 10 h 294"/>
                <a:gd name="T50" fmla="*/ 17 w 327"/>
                <a:gd name="T51" fmla="*/ 7 h 294"/>
                <a:gd name="T52" fmla="*/ 16 w 327"/>
                <a:gd name="T53" fmla="*/ 7 h 294"/>
                <a:gd name="T54" fmla="*/ 12 w 327"/>
                <a:gd name="T55" fmla="*/ 5 h 294"/>
                <a:gd name="T56" fmla="*/ 10 w 327"/>
                <a:gd name="T57" fmla="*/ 2 h 294"/>
                <a:gd name="T58" fmla="*/ 8 w 327"/>
                <a:gd name="T59" fmla="*/ 0 h 294"/>
                <a:gd name="T60" fmla="*/ 3 w 327"/>
                <a:gd name="T61" fmla="*/ 0 h 294"/>
                <a:gd name="T62" fmla="*/ 0 w 327"/>
                <a:gd name="T63" fmla="*/ 2 h 294"/>
                <a:gd name="T64" fmla="*/ 0 w 327"/>
                <a:gd name="T65" fmla="*/ 7 h 2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294"/>
                <a:gd name="T101" fmla="*/ 327 w 327"/>
                <a:gd name="T102" fmla="*/ 294 h 2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294">
                  <a:moveTo>
                    <a:pt x="0" y="65"/>
                  </a:moveTo>
                  <a:lnTo>
                    <a:pt x="22" y="87"/>
                  </a:lnTo>
                  <a:lnTo>
                    <a:pt x="44" y="98"/>
                  </a:lnTo>
                  <a:lnTo>
                    <a:pt x="66" y="130"/>
                  </a:lnTo>
                  <a:lnTo>
                    <a:pt x="76" y="130"/>
                  </a:lnTo>
                  <a:lnTo>
                    <a:pt x="109" y="141"/>
                  </a:lnTo>
                  <a:lnTo>
                    <a:pt x="142" y="174"/>
                  </a:lnTo>
                  <a:lnTo>
                    <a:pt x="174" y="207"/>
                  </a:lnTo>
                  <a:lnTo>
                    <a:pt x="185" y="217"/>
                  </a:lnTo>
                  <a:lnTo>
                    <a:pt x="218" y="250"/>
                  </a:lnTo>
                  <a:lnTo>
                    <a:pt x="229" y="261"/>
                  </a:lnTo>
                  <a:lnTo>
                    <a:pt x="261" y="261"/>
                  </a:lnTo>
                  <a:lnTo>
                    <a:pt x="283" y="283"/>
                  </a:lnTo>
                  <a:lnTo>
                    <a:pt x="305" y="294"/>
                  </a:lnTo>
                  <a:lnTo>
                    <a:pt x="316" y="283"/>
                  </a:lnTo>
                  <a:lnTo>
                    <a:pt x="327" y="250"/>
                  </a:lnTo>
                  <a:lnTo>
                    <a:pt x="305" y="217"/>
                  </a:lnTo>
                  <a:lnTo>
                    <a:pt x="261" y="217"/>
                  </a:lnTo>
                  <a:lnTo>
                    <a:pt x="261" y="207"/>
                  </a:lnTo>
                  <a:lnTo>
                    <a:pt x="250" y="174"/>
                  </a:lnTo>
                  <a:lnTo>
                    <a:pt x="229" y="141"/>
                  </a:lnTo>
                  <a:lnTo>
                    <a:pt x="207" y="130"/>
                  </a:lnTo>
                  <a:lnTo>
                    <a:pt x="185" y="119"/>
                  </a:lnTo>
                  <a:lnTo>
                    <a:pt x="174" y="98"/>
                  </a:lnTo>
                  <a:lnTo>
                    <a:pt x="153" y="65"/>
                  </a:lnTo>
                  <a:lnTo>
                    <a:pt x="142" y="65"/>
                  </a:lnTo>
                  <a:lnTo>
                    <a:pt x="109" y="43"/>
                  </a:lnTo>
                  <a:lnTo>
                    <a:pt x="87" y="2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683"/>
            <p:cNvSpPr>
              <a:spLocks/>
            </p:cNvSpPr>
            <p:nvPr/>
          </p:nvSpPr>
          <p:spPr bwMode="auto">
            <a:xfrm>
              <a:off x="2446" y="5103"/>
              <a:ext cx="126" cy="122"/>
            </a:xfrm>
            <a:custGeom>
              <a:avLst/>
              <a:gdLst>
                <a:gd name="T0" fmla="*/ 0 w 217"/>
                <a:gd name="T1" fmla="*/ 16 h 218"/>
                <a:gd name="T2" fmla="*/ 2 w 217"/>
                <a:gd name="T3" fmla="*/ 17 h 218"/>
                <a:gd name="T4" fmla="*/ 6 w 217"/>
                <a:gd name="T5" fmla="*/ 17 h 218"/>
                <a:gd name="T6" fmla="*/ 9 w 217"/>
                <a:gd name="T7" fmla="*/ 20 h 218"/>
                <a:gd name="T8" fmla="*/ 11 w 217"/>
                <a:gd name="T9" fmla="*/ 21 h 218"/>
                <a:gd name="T10" fmla="*/ 16 w 217"/>
                <a:gd name="T11" fmla="*/ 21 h 218"/>
                <a:gd name="T12" fmla="*/ 17 w 217"/>
                <a:gd name="T13" fmla="*/ 20 h 218"/>
                <a:gd name="T14" fmla="*/ 20 w 217"/>
                <a:gd name="T15" fmla="*/ 16 h 218"/>
                <a:gd name="T16" fmla="*/ 24 w 217"/>
                <a:gd name="T17" fmla="*/ 16 h 218"/>
                <a:gd name="T18" fmla="*/ 24 w 217"/>
                <a:gd name="T19" fmla="*/ 13 h 218"/>
                <a:gd name="T20" fmla="*/ 24 w 217"/>
                <a:gd name="T21" fmla="*/ 12 h 218"/>
                <a:gd name="T22" fmla="*/ 24 w 217"/>
                <a:gd name="T23" fmla="*/ 11 h 218"/>
                <a:gd name="T24" fmla="*/ 24 w 217"/>
                <a:gd name="T25" fmla="*/ 8 h 218"/>
                <a:gd name="T26" fmla="*/ 20 w 217"/>
                <a:gd name="T27" fmla="*/ 6 h 218"/>
                <a:gd name="T28" fmla="*/ 20 w 217"/>
                <a:gd name="T29" fmla="*/ 4 h 218"/>
                <a:gd name="T30" fmla="*/ 17 w 217"/>
                <a:gd name="T31" fmla="*/ 1 h 218"/>
                <a:gd name="T32" fmla="*/ 16 w 217"/>
                <a:gd name="T33" fmla="*/ 0 h 218"/>
                <a:gd name="T34" fmla="*/ 12 w 217"/>
                <a:gd name="T35" fmla="*/ 1 h 218"/>
                <a:gd name="T36" fmla="*/ 11 w 217"/>
                <a:gd name="T37" fmla="*/ 2 h 218"/>
                <a:gd name="T38" fmla="*/ 6 w 217"/>
                <a:gd name="T39" fmla="*/ 3 h 218"/>
                <a:gd name="T40" fmla="*/ 5 w 217"/>
                <a:gd name="T41" fmla="*/ 4 h 218"/>
                <a:gd name="T42" fmla="*/ 3 w 217"/>
                <a:gd name="T43" fmla="*/ 8 h 218"/>
                <a:gd name="T44" fmla="*/ 2 w 217"/>
                <a:gd name="T45" fmla="*/ 10 h 218"/>
                <a:gd name="T46" fmla="*/ 1 w 217"/>
                <a:gd name="T47" fmla="*/ 12 h 218"/>
                <a:gd name="T48" fmla="*/ 0 w 217"/>
                <a:gd name="T49" fmla="*/ 16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"/>
                <a:gd name="T76" fmla="*/ 0 h 218"/>
                <a:gd name="T77" fmla="*/ 217 w 217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" h="218">
                  <a:moveTo>
                    <a:pt x="0" y="163"/>
                  </a:moveTo>
                  <a:lnTo>
                    <a:pt x="21" y="174"/>
                  </a:lnTo>
                  <a:lnTo>
                    <a:pt x="54" y="174"/>
                  </a:lnTo>
                  <a:lnTo>
                    <a:pt x="76" y="196"/>
                  </a:lnTo>
                  <a:lnTo>
                    <a:pt x="97" y="218"/>
                  </a:lnTo>
                  <a:lnTo>
                    <a:pt x="141" y="218"/>
                  </a:lnTo>
                  <a:lnTo>
                    <a:pt x="152" y="196"/>
                  </a:lnTo>
                  <a:lnTo>
                    <a:pt x="174" y="163"/>
                  </a:lnTo>
                  <a:lnTo>
                    <a:pt x="206" y="163"/>
                  </a:lnTo>
                  <a:lnTo>
                    <a:pt x="217" y="131"/>
                  </a:lnTo>
                  <a:lnTo>
                    <a:pt x="217" y="120"/>
                  </a:lnTo>
                  <a:lnTo>
                    <a:pt x="217" y="109"/>
                  </a:lnTo>
                  <a:lnTo>
                    <a:pt x="206" y="87"/>
                  </a:lnTo>
                  <a:lnTo>
                    <a:pt x="174" y="54"/>
                  </a:lnTo>
                  <a:lnTo>
                    <a:pt x="174" y="44"/>
                  </a:lnTo>
                  <a:lnTo>
                    <a:pt x="152" y="11"/>
                  </a:lnTo>
                  <a:lnTo>
                    <a:pt x="141" y="0"/>
                  </a:lnTo>
                  <a:lnTo>
                    <a:pt x="108" y="11"/>
                  </a:lnTo>
                  <a:lnTo>
                    <a:pt x="97" y="22"/>
                  </a:lnTo>
                  <a:lnTo>
                    <a:pt x="54" y="33"/>
                  </a:lnTo>
                  <a:lnTo>
                    <a:pt x="43" y="44"/>
                  </a:lnTo>
                  <a:lnTo>
                    <a:pt x="32" y="87"/>
                  </a:lnTo>
                  <a:lnTo>
                    <a:pt x="21" y="98"/>
                  </a:lnTo>
                  <a:lnTo>
                    <a:pt x="10" y="12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684"/>
            <p:cNvSpPr>
              <a:spLocks/>
            </p:cNvSpPr>
            <p:nvPr/>
          </p:nvSpPr>
          <p:spPr bwMode="auto">
            <a:xfrm>
              <a:off x="2356" y="4291"/>
              <a:ext cx="153" cy="130"/>
            </a:xfrm>
            <a:custGeom>
              <a:avLst/>
              <a:gdLst>
                <a:gd name="T0" fmla="*/ 0 w 261"/>
                <a:gd name="T1" fmla="*/ 6 h 229"/>
                <a:gd name="T2" fmla="*/ 1 w 261"/>
                <a:gd name="T3" fmla="*/ 9 h 229"/>
                <a:gd name="T4" fmla="*/ 6 w 261"/>
                <a:gd name="T5" fmla="*/ 10 h 229"/>
                <a:gd name="T6" fmla="*/ 6 w 261"/>
                <a:gd name="T7" fmla="*/ 10 h 229"/>
                <a:gd name="T8" fmla="*/ 9 w 261"/>
                <a:gd name="T9" fmla="*/ 14 h 229"/>
                <a:gd name="T10" fmla="*/ 9 w 261"/>
                <a:gd name="T11" fmla="*/ 17 h 229"/>
                <a:gd name="T12" fmla="*/ 11 w 261"/>
                <a:gd name="T13" fmla="*/ 19 h 229"/>
                <a:gd name="T14" fmla="*/ 15 w 261"/>
                <a:gd name="T15" fmla="*/ 20 h 229"/>
                <a:gd name="T16" fmla="*/ 17 w 261"/>
                <a:gd name="T17" fmla="*/ 22 h 229"/>
                <a:gd name="T18" fmla="*/ 21 w 261"/>
                <a:gd name="T19" fmla="*/ 23 h 229"/>
                <a:gd name="T20" fmla="*/ 25 w 261"/>
                <a:gd name="T21" fmla="*/ 24 h 229"/>
                <a:gd name="T22" fmla="*/ 29 w 261"/>
                <a:gd name="T23" fmla="*/ 23 h 229"/>
                <a:gd name="T24" fmla="*/ 31 w 261"/>
                <a:gd name="T25" fmla="*/ 22 h 229"/>
                <a:gd name="T26" fmla="*/ 29 w 261"/>
                <a:gd name="T27" fmla="*/ 17 h 229"/>
                <a:gd name="T28" fmla="*/ 29 w 261"/>
                <a:gd name="T29" fmla="*/ 17 h 229"/>
                <a:gd name="T30" fmla="*/ 25 w 261"/>
                <a:gd name="T31" fmla="*/ 17 h 229"/>
                <a:gd name="T32" fmla="*/ 22 w 261"/>
                <a:gd name="T33" fmla="*/ 14 h 229"/>
                <a:gd name="T34" fmla="*/ 22 w 261"/>
                <a:gd name="T35" fmla="*/ 10 h 229"/>
                <a:gd name="T36" fmla="*/ 21 w 261"/>
                <a:gd name="T37" fmla="*/ 8 h 229"/>
                <a:gd name="T38" fmla="*/ 18 w 261"/>
                <a:gd name="T39" fmla="*/ 6 h 229"/>
                <a:gd name="T40" fmla="*/ 18 w 261"/>
                <a:gd name="T41" fmla="*/ 2 h 229"/>
                <a:gd name="T42" fmla="*/ 15 w 261"/>
                <a:gd name="T43" fmla="*/ 0 h 229"/>
                <a:gd name="T44" fmla="*/ 11 w 261"/>
                <a:gd name="T45" fmla="*/ 0 h 229"/>
                <a:gd name="T46" fmla="*/ 9 w 261"/>
                <a:gd name="T47" fmla="*/ 2 h 229"/>
                <a:gd name="T48" fmla="*/ 6 w 261"/>
                <a:gd name="T49" fmla="*/ 5 h 229"/>
                <a:gd name="T50" fmla="*/ 1 w 261"/>
                <a:gd name="T51" fmla="*/ 6 h 229"/>
                <a:gd name="T52" fmla="*/ 0 w 261"/>
                <a:gd name="T53" fmla="*/ 6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"/>
                <a:gd name="T82" fmla="*/ 0 h 229"/>
                <a:gd name="T83" fmla="*/ 261 w 261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" h="229">
                  <a:moveTo>
                    <a:pt x="0" y="55"/>
                  </a:moveTo>
                  <a:lnTo>
                    <a:pt x="11" y="87"/>
                  </a:lnTo>
                  <a:lnTo>
                    <a:pt x="55" y="98"/>
                  </a:lnTo>
                  <a:lnTo>
                    <a:pt x="76" y="131"/>
                  </a:lnTo>
                  <a:lnTo>
                    <a:pt x="76" y="163"/>
                  </a:lnTo>
                  <a:lnTo>
                    <a:pt x="87" y="185"/>
                  </a:lnTo>
                  <a:lnTo>
                    <a:pt x="131" y="196"/>
                  </a:lnTo>
                  <a:lnTo>
                    <a:pt x="142" y="207"/>
                  </a:lnTo>
                  <a:lnTo>
                    <a:pt x="174" y="218"/>
                  </a:lnTo>
                  <a:lnTo>
                    <a:pt x="207" y="229"/>
                  </a:lnTo>
                  <a:lnTo>
                    <a:pt x="250" y="218"/>
                  </a:lnTo>
                  <a:lnTo>
                    <a:pt x="261" y="207"/>
                  </a:lnTo>
                  <a:lnTo>
                    <a:pt x="250" y="163"/>
                  </a:lnTo>
                  <a:lnTo>
                    <a:pt x="207" y="163"/>
                  </a:lnTo>
                  <a:lnTo>
                    <a:pt x="185" y="131"/>
                  </a:lnTo>
                  <a:lnTo>
                    <a:pt x="185" y="98"/>
                  </a:lnTo>
                  <a:lnTo>
                    <a:pt x="174" y="76"/>
                  </a:lnTo>
                  <a:lnTo>
                    <a:pt x="153" y="55"/>
                  </a:lnTo>
                  <a:lnTo>
                    <a:pt x="153" y="22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76" y="22"/>
                  </a:lnTo>
                  <a:lnTo>
                    <a:pt x="55" y="44"/>
                  </a:lnTo>
                  <a:lnTo>
                    <a:pt x="11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685"/>
            <p:cNvSpPr>
              <a:spLocks/>
            </p:cNvSpPr>
            <p:nvPr/>
          </p:nvSpPr>
          <p:spPr bwMode="auto">
            <a:xfrm>
              <a:off x="2002" y="4255"/>
              <a:ext cx="165" cy="104"/>
            </a:xfrm>
            <a:custGeom>
              <a:avLst/>
              <a:gdLst>
                <a:gd name="T0" fmla="*/ 0 w 283"/>
                <a:gd name="T1" fmla="*/ 6 h 185"/>
                <a:gd name="T2" fmla="*/ 3 w 283"/>
                <a:gd name="T3" fmla="*/ 9 h 185"/>
                <a:gd name="T4" fmla="*/ 3 w 283"/>
                <a:gd name="T5" fmla="*/ 9 h 185"/>
                <a:gd name="T6" fmla="*/ 6 w 283"/>
                <a:gd name="T7" fmla="*/ 12 h 185"/>
                <a:gd name="T8" fmla="*/ 6 w 283"/>
                <a:gd name="T9" fmla="*/ 12 h 185"/>
                <a:gd name="T10" fmla="*/ 9 w 283"/>
                <a:gd name="T11" fmla="*/ 16 h 185"/>
                <a:gd name="T12" fmla="*/ 11 w 283"/>
                <a:gd name="T13" fmla="*/ 17 h 185"/>
                <a:gd name="T14" fmla="*/ 13 w 283"/>
                <a:gd name="T15" fmla="*/ 16 h 185"/>
                <a:gd name="T16" fmla="*/ 16 w 283"/>
                <a:gd name="T17" fmla="*/ 14 h 185"/>
                <a:gd name="T18" fmla="*/ 20 w 283"/>
                <a:gd name="T19" fmla="*/ 12 h 185"/>
                <a:gd name="T20" fmla="*/ 24 w 283"/>
                <a:gd name="T21" fmla="*/ 16 h 185"/>
                <a:gd name="T22" fmla="*/ 25 w 283"/>
                <a:gd name="T23" fmla="*/ 19 h 185"/>
                <a:gd name="T24" fmla="*/ 30 w 283"/>
                <a:gd name="T25" fmla="*/ 17 h 185"/>
                <a:gd name="T26" fmla="*/ 31 w 283"/>
                <a:gd name="T27" fmla="*/ 16 h 185"/>
                <a:gd name="T28" fmla="*/ 33 w 283"/>
                <a:gd name="T29" fmla="*/ 12 h 185"/>
                <a:gd name="T30" fmla="*/ 30 w 283"/>
                <a:gd name="T31" fmla="*/ 12 h 185"/>
                <a:gd name="T32" fmla="*/ 25 w 283"/>
                <a:gd name="T33" fmla="*/ 12 h 185"/>
                <a:gd name="T34" fmla="*/ 22 w 283"/>
                <a:gd name="T35" fmla="*/ 9 h 185"/>
                <a:gd name="T36" fmla="*/ 22 w 283"/>
                <a:gd name="T37" fmla="*/ 6 h 185"/>
                <a:gd name="T38" fmla="*/ 20 w 283"/>
                <a:gd name="T39" fmla="*/ 4 h 185"/>
                <a:gd name="T40" fmla="*/ 17 w 283"/>
                <a:gd name="T41" fmla="*/ 1 h 185"/>
                <a:gd name="T42" fmla="*/ 16 w 283"/>
                <a:gd name="T43" fmla="*/ 0 h 185"/>
                <a:gd name="T44" fmla="*/ 11 w 283"/>
                <a:gd name="T45" fmla="*/ 0 h 185"/>
                <a:gd name="T46" fmla="*/ 6 w 283"/>
                <a:gd name="T47" fmla="*/ 0 h 185"/>
                <a:gd name="T48" fmla="*/ 5 w 283"/>
                <a:gd name="T49" fmla="*/ 1 h 185"/>
                <a:gd name="T50" fmla="*/ 3 w 283"/>
                <a:gd name="T51" fmla="*/ 4 h 185"/>
                <a:gd name="T52" fmla="*/ 0 w 283"/>
                <a:gd name="T53" fmla="*/ 6 h 1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3"/>
                <a:gd name="T82" fmla="*/ 0 h 185"/>
                <a:gd name="T83" fmla="*/ 283 w 283"/>
                <a:gd name="T84" fmla="*/ 185 h 1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3" h="185">
                  <a:moveTo>
                    <a:pt x="0" y="54"/>
                  </a:moveTo>
                  <a:lnTo>
                    <a:pt x="22" y="87"/>
                  </a:lnTo>
                  <a:lnTo>
                    <a:pt x="55" y="120"/>
                  </a:lnTo>
                  <a:lnTo>
                    <a:pt x="76" y="163"/>
                  </a:lnTo>
                  <a:lnTo>
                    <a:pt x="98" y="174"/>
                  </a:lnTo>
                  <a:lnTo>
                    <a:pt x="109" y="163"/>
                  </a:lnTo>
                  <a:lnTo>
                    <a:pt x="142" y="141"/>
                  </a:lnTo>
                  <a:lnTo>
                    <a:pt x="174" y="120"/>
                  </a:lnTo>
                  <a:lnTo>
                    <a:pt x="207" y="163"/>
                  </a:lnTo>
                  <a:lnTo>
                    <a:pt x="218" y="185"/>
                  </a:lnTo>
                  <a:lnTo>
                    <a:pt x="261" y="174"/>
                  </a:lnTo>
                  <a:lnTo>
                    <a:pt x="272" y="163"/>
                  </a:lnTo>
                  <a:lnTo>
                    <a:pt x="283" y="120"/>
                  </a:lnTo>
                  <a:lnTo>
                    <a:pt x="261" y="120"/>
                  </a:lnTo>
                  <a:lnTo>
                    <a:pt x="218" y="120"/>
                  </a:lnTo>
                  <a:lnTo>
                    <a:pt x="185" y="87"/>
                  </a:lnTo>
                  <a:lnTo>
                    <a:pt x="185" y="54"/>
                  </a:lnTo>
                  <a:lnTo>
                    <a:pt x="174" y="44"/>
                  </a:lnTo>
                  <a:lnTo>
                    <a:pt x="153" y="11"/>
                  </a:lnTo>
                  <a:lnTo>
                    <a:pt x="142" y="0"/>
                  </a:lnTo>
                  <a:lnTo>
                    <a:pt x="98" y="0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22" y="4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686"/>
            <p:cNvSpPr>
              <a:spLocks/>
            </p:cNvSpPr>
            <p:nvPr/>
          </p:nvSpPr>
          <p:spPr bwMode="auto">
            <a:xfrm>
              <a:off x="2446" y="5115"/>
              <a:ext cx="120" cy="110"/>
            </a:xfrm>
            <a:custGeom>
              <a:avLst/>
              <a:gdLst>
                <a:gd name="T0" fmla="*/ 0 w 206"/>
                <a:gd name="T1" fmla="*/ 14 h 196"/>
                <a:gd name="T2" fmla="*/ 2 w 206"/>
                <a:gd name="T3" fmla="*/ 15 h 196"/>
                <a:gd name="T4" fmla="*/ 6 w 206"/>
                <a:gd name="T5" fmla="*/ 15 h 196"/>
                <a:gd name="T6" fmla="*/ 9 w 206"/>
                <a:gd name="T7" fmla="*/ 17 h 196"/>
                <a:gd name="T8" fmla="*/ 11 w 206"/>
                <a:gd name="T9" fmla="*/ 20 h 196"/>
                <a:gd name="T10" fmla="*/ 16 w 206"/>
                <a:gd name="T11" fmla="*/ 19 h 196"/>
                <a:gd name="T12" fmla="*/ 17 w 206"/>
                <a:gd name="T13" fmla="*/ 17 h 196"/>
                <a:gd name="T14" fmla="*/ 20 w 206"/>
                <a:gd name="T15" fmla="*/ 14 h 196"/>
                <a:gd name="T16" fmla="*/ 22 w 206"/>
                <a:gd name="T17" fmla="*/ 14 h 196"/>
                <a:gd name="T18" fmla="*/ 24 w 206"/>
                <a:gd name="T19" fmla="*/ 10 h 196"/>
                <a:gd name="T20" fmla="*/ 22 w 206"/>
                <a:gd name="T21" fmla="*/ 6 h 196"/>
                <a:gd name="T22" fmla="*/ 20 w 206"/>
                <a:gd name="T23" fmla="*/ 4 h 196"/>
                <a:gd name="T24" fmla="*/ 17 w 206"/>
                <a:gd name="T25" fmla="*/ 2 h 196"/>
                <a:gd name="T26" fmla="*/ 16 w 206"/>
                <a:gd name="T27" fmla="*/ 0 h 196"/>
                <a:gd name="T28" fmla="*/ 11 w 206"/>
                <a:gd name="T29" fmla="*/ 2 h 196"/>
                <a:gd name="T30" fmla="*/ 6 w 206"/>
                <a:gd name="T31" fmla="*/ 2 h 196"/>
                <a:gd name="T32" fmla="*/ 6 w 206"/>
                <a:gd name="T33" fmla="*/ 2 h 196"/>
                <a:gd name="T34" fmla="*/ 5 w 206"/>
                <a:gd name="T35" fmla="*/ 6 h 196"/>
                <a:gd name="T36" fmla="*/ 2 w 206"/>
                <a:gd name="T37" fmla="*/ 9 h 196"/>
                <a:gd name="T38" fmla="*/ 1 w 206"/>
                <a:gd name="T39" fmla="*/ 10 h 196"/>
                <a:gd name="T40" fmla="*/ 0 w 206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6"/>
                <a:gd name="T64" fmla="*/ 0 h 196"/>
                <a:gd name="T65" fmla="*/ 206 w 206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6" h="196">
                  <a:moveTo>
                    <a:pt x="0" y="141"/>
                  </a:moveTo>
                  <a:lnTo>
                    <a:pt x="21" y="152"/>
                  </a:lnTo>
                  <a:lnTo>
                    <a:pt x="54" y="152"/>
                  </a:lnTo>
                  <a:lnTo>
                    <a:pt x="76" y="174"/>
                  </a:lnTo>
                  <a:lnTo>
                    <a:pt x="97" y="196"/>
                  </a:lnTo>
                  <a:lnTo>
                    <a:pt x="141" y="185"/>
                  </a:lnTo>
                  <a:lnTo>
                    <a:pt x="152" y="174"/>
                  </a:lnTo>
                  <a:lnTo>
                    <a:pt x="174" y="141"/>
                  </a:lnTo>
                  <a:lnTo>
                    <a:pt x="195" y="141"/>
                  </a:lnTo>
                  <a:lnTo>
                    <a:pt x="206" y="98"/>
                  </a:lnTo>
                  <a:lnTo>
                    <a:pt x="195" y="65"/>
                  </a:lnTo>
                  <a:lnTo>
                    <a:pt x="174" y="43"/>
                  </a:lnTo>
                  <a:lnTo>
                    <a:pt x="152" y="22"/>
                  </a:lnTo>
                  <a:lnTo>
                    <a:pt x="141" y="0"/>
                  </a:lnTo>
                  <a:lnTo>
                    <a:pt x="97" y="22"/>
                  </a:lnTo>
                  <a:lnTo>
                    <a:pt x="54" y="22"/>
                  </a:lnTo>
                  <a:lnTo>
                    <a:pt x="43" y="65"/>
                  </a:lnTo>
                  <a:lnTo>
                    <a:pt x="21" y="87"/>
                  </a:lnTo>
                  <a:lnTo>
                    <a:pt x="10" y="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687"/>
            <p:cNvSpPr>
              <a:spLocks/>
            </p:cNvSpPr>
            <p:nvPr/>
          </p:nvSpPr>
          <p:spPr bwMode="auto">
            <a:xfrm>
              <a:off x="2737" y="4438"/>
              <a:ext cx="108" cy="130"/>
            </a:xfrm>
            <a:custGeom>
              <a:avLst/>
              <a:gdLst>
                <a:gd name="T0" fmla="*/ 0 w 185"/>
                <a:gd name="T1" fmla="*/ 17 h 229"/>
                <a:gd name="T2" fmla="*/ 0 w 185"/>
                <a:gd name="T3" fmla="*/ 17 h 229"/>
                <a:gd name="T4" fmla="*/ 3 w 185"/>
                <a:gd name="T5" fmla="*/ 20 h 229"/>
                <a:gd name="T6" fmla="*/ 5 w 185"/>
                <a:gd name="T7" fmla="*/ 24 h 229"/>
                <a:gd name="T8" fmla="*/ 8 w 185"/>
                <a:gd name="T9" fmla="*/ 20 h 229"/>
                <a:gd name="T10" fmla="*/ 9 w 185"/>
                <a:gd name="T11" fmla="*/ 18 h 229"/>
                <a:gd name="T12" fmla="*/ 9 w 185"/>
                <a:gd name="T13" fmla="*/ 17 h 229"/>
                <a:gd name="T14" fmla="*/ 13 w 185"/>
                <a:gd name="T15" fmla="*/ 15 h 229"/>
                <a:gd name="T16" fmla="*/ 15 w 185"/>
                <a:gd name="T17" fmla="*/ 14 h 229"/>
                <a:gd name="T18" fmla="*/ 19 w 185"/>
                <a:gd name="T19" fmla="*/ 11 h 229"/>
                <a:gd name="T20" fmla="*/ 20 w 185"/>
                <a:gd name="T21" fmla="*/ 9 h 229"/>
                <a:gd name="T22" fmla="*/ 22 w 185"/>
                <a:gd name="T23" fmla="*/ 6 h 229"/>
                <a:gd name="T24" fmla="*/ 22 w 185"/>
                <a:gd name="T25" fmla="*/ 2 h 229"/>
                <a:gd name="T26" fmla="*/ 19 w 185"/>
                <a:gd name="T27" fmla="*/ 0 h 229"/>
                <a:gd name="T28" fmla="*/ 13 w 185"/>
                <a:gd name="T29" fmla="*/ 0 h 229"/>
                <a:gd name="T30" fmla="*/ 11 w 185"/>
                <a:gd name="T31" fmla="*/ 2 h 229"/>
                <a:gd name="T32" fmla="*/ 9 w 185"/>
                <a:gd name="T33" fmla="*/ 3 h 229"/>
                <a:gd name="T34" fmla="*/ 8 w 185"/>
                <a:gd name="T35" fmla="*/ 6 h 229"/>
                <a:gd name="T36" fmla="*/ 5 w 185"/>
                <a:gd name="T37" fmla="*/ 9 h 229"/>
                <a:gd name="T38" fmla="*/ 1 w 185"/>
                <a:gd name="T39" fmla="*/ 9 h 229"/>
                <a:gd name="T40" fmla="*/ 0 w 185"/>
                <a:gd name="T41" fmla="*/ 12 h 229"/>
                <a:gd name="T42" fmla="*/ 0 w 185"/>
                <a:gd name="T43" fmla="*/ 14 h 229"/>
                <a:gd name="T44" fmla="*/ 0 w 185"/>
                <a:gd name="T45" fmla="*/ 17 h 2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"/>
                <a:gd name="T70" fmla="*/ 0 h 229"/>
                <a:gd name="T71" fmla="*/ 185 w 185"/>
                <a:gd name="T72" fmla="*/ 229 h 2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" h="229">
                  <a:moveTo>
                    <a:pt x="0" y="164"/>
                  </a:moveTo>
                  <a:lnTo>
                    <a:pt x="0" y="164"/>
                  </a:lnTo>
                  <a:lnTo>
                    <a:pt x="22" y="196"/>
                  </a:lnTo>
                  <a:lnTo>
                    <a:pt x="43" y="229"/>
                  </a:lnTo>
                  <a:lnTo>
                    <a:pt x="65" y="196"/>
                  </a:lnTo>
                  <a:lnTo>
                    <a:pt x="76" y="174"/>
                  </a:lnTo>
                  <a:lnTo>
                    <a:pt x="76" y="164"/>
                  </a:lnTo>
                  <a:lnTo>
                    <a:pt x="119" y="142"/>
                  </a:lnTo>
                  <a:lnTo>
                    <a:pt x="130" y="131"/>
                  </a:lnTo>
                  <a:lnTo>
                    <a:pt x="163" y="109"/>
                  </a:lnTo>
                  <a:lnTo>
                    <a:pt x="174" y="87"/>
                  </a:lnTo>
                  <a:lnTo>
                    <a:pt x="185" y="55"/>
                  </a:lnTo>
                  <a:lnTo>
                    <a:pt x="185" y="22"/>
                  </a:lnTo>
                  <a:lnTo>
                    <a:pt x="163" y="0"/>
                  </a:lnTo>
                  <a:lnTo>
                    <a:pt x="119" y="0"/>
                  </a:lnTo>
                  <a:lnTo>
                    <a:pt x="98" y="22"/>
                  </a:lnTo>
                  <a:lnTo>
                    <a:pt x="76" y="33"/>
                  </a:lnTo>
                  <a:lnTo>
                    <a:pt x="65" y="55"/>
                  </a:lnTo>
                  <a:lnTo>
                    <a:pt x="43" y="87"/>
                  </a:lnTo>
                  <a:lnTo>
                    <a:pt x="11" y="87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688"/>
            <p:cNvSpPr>
              <a:spLocks/>
            </p:cNvSpPr>
            <p:nvPr/>
          </p:nvSpPr>
          <p:spPr bwMode="auto">
            <a:xfrm>
              <a:off x="2218" y="4949"/>
              <a:ext cx="145" cy="123"/>
            </a:xfrm>
            <a:custGeom>
              <a:avLst/>
              <a:gdLst>
                <a:gd name="T0" fmla="*/ 1 w 250"/>
                <a:gd name="T1" fmla="*/ 7 h 218"/>
                <a:gd name="T2" fmla="*/ 1 w 250"/>
                <a:gd name="T3" fmla="*/ 7 h 218"/>
                <a:gd name="T4" fmla="*/ 5 w 250"/>
                <a:gd name="T5" fmla="*/ 10 h 218"/>
                <a:gd name="T6" fmla="*/ 6 w 250"/>
                <a:gd name="T7" fmla="*/ 14 h 218"/>
                <a:gd name="T8" fmla="*/ 10 w 250"/>
                <a:gd name="T9" fmla="*/ 14 h 218"/>
                <a:gd name="T10" fmla="*/ 14 w 250"/>
                <a:gd name="T11" fmla="*/ 17 h 218"/>
                <a:gd name="T12" fmla="*/ 15 w 250"/>
                <a:gd name="T13" fmla="*/ 19 h 218"/>
                <a:gd name="T14" fmla="*/ 20 w 250"/>
                <a:gd name="T15" fmla="*/ 19 h 218"/>
                <a:gd name="T16" fmla="*/ 24 w 250"/>
                <a:gd name="T17" fmla="*/ 21 h 218"/>
                <a:gd name="T18" fmla="*/ 24 w 250"/>
                <a:gd name="T19" fmla="*/ 22 h 218"/>
                <a:gd name="T20" fmla="*/ 24 w 250"/>
                <a:gd name="T21" fmla="*/ 21 h 218"/>
                <a:gd name="T22" fmla="*/ 28 w 250"/>
                <a:gd name="T23" fmla="*/ 17 h 218"/>
                <a:gd name="T24" fmla="*/ 24 w 250"/>
                <a:gd name="T25" fmla="*/ 16 h 218"/>
                <a:gd name="T26" fmla="*/ 21 w 250"/>
                <a:gd name="T27" fmla="*/ 14 h 218"/>
                <a:gd name="T28" fmla="*/ 21 w 250"/>
                <a:gd name="T29" fmla="*/ 10 h 218"/>
                <a:gd name="T30" fmla="*/ 20 w 250"/>
                <a:gd name="T31" fmla="*/ 10 h 218"/>
                <a:gd name="T32" fmla="*/ 15 w 250"/>
                <a:gd name="T33" fmla="*/ 10 h 218"/>
                <a:gd name="T34" fmla="*/ 15 w 250"/>
                <a:gd name="T35" fmla="*/ 10 h 218"/>
                <a:gd name="T36" fmla="*/ 15 w 250"/>
                <a:gd name="T37" fmla="*/ 10 h 218"/>
                <a:gd name="T38" fmla="*/ 15 w 250"/>
                <a:gd name="T39" fmla="*/ 10 h 218"/>
                <a:gd name="T40" fmla="*/ 17 w 250"/>
                <a:gd name="T41" fmla="*/ 7 h 218"/>
                <a:gd name="T42" fmla="*/ 15 w 250"/>
                <a:gd name="T43" fmla="*/ 5 h 218"/>
                <a:gd name="T44" fmla="*/ 10 w 250"/>
                <a:gd name="T45" fmla="*/ 5 h 218"/>
                <a:gd name="T46" fmla="*/ 9 w 250"/>
                <a:gd name="T47" fmla="*/ 3 h 218"/>
                <a:gd name="T48" fmla="*/ 6 w 250"/>
                <a:gd name="T49" fmla="*/ 0 h 218"/>
                <a:gd name="T50" fmla="*/ 1 w 250"/>
                <a:gd name="T51" fmla="*/ 2 h 218"/>
                <a:gd name="T52" fmla="*/ 0 w 250"/>
                <a:gd name="T53" fmla="*/ 3 h 218"/>
                <a:gd name="T54" fmla="*/ 1 w 250"/>
                <a:gd name="T55" fmla="*/ 7 h 2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"/>
                <a:gd name="T85" fmla="*/ 0 h 218"/>
                <a:gd name="T86" fmla="*/ 250 w 250"/>
                <a:gd name="T87" fmla="*/ 218 h 2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" h="218">
                  <a:moveTo>
                    <a:pt x="11" y="65"/>
                  </a:moveTo>
                  <a:lnTo>
                    <a:pt x="11" y="65"/>
                  </a:lnTo>
                  <a:lnTo>
                    <a:pt x="44" y="98"/>
                  </a:lnTo>
                  <a:lnTo>
                    <a:pt x="54" y="142"/>
                  </a:lnTo>
                  <a:lnTo>
                    <a:pt x="87" y="142"/>
                  </a:lnTo>
                  <a:lnTo>
                    <a:pt x="120" y="174"/>
                  </a:lnTo>
                  <a:lnTo>
                    <a:pt x="131" y="185"/>
                  </a:lnTo>
                  <a:lnTo>
                    <a:pt x="174" y="185"/>
                  </a:lnTo>
                  <a:lnTo>
                    <a:pt x="207" y="207"/>
                  </a:lnTo>
                  <a:lnTo>
                    <a:pt x="207" y="218"/>
                  </a:lnTo>
                  <a:lnTo>
                    <a:pt x="218" y="207"/>
                  </a:lnTo>
                  <a:lnTo>
                    <a:pt x="250" y="174"/>
                  </a:lnTo>
                  <a:lnTo>
                    <a:pt x="207" y="152"/>
                  </a:lnTo>
                  <a:lnTo>
                    <a:pt x="185" y="142"/>
                  </a:lnTo>
                  <a:lnTo>
                    <a:pt x="185" y="98"/>
                  </a:lnTo>
                  <a:lnTo>
                    <a:pt x="174" y="98"/>
                  </a:lnTo>
                  <a:lnTo>
                    <a:pt x="131" y="98"/>
                  </a:lnTo>
                  <a:lnTo>
                    <a:pt x="152" y="65"/>
                  </a:lnTo>
                  <a:lnTo>
                    <a:pt x="131" y="44"/>
                  </a:lnTo>
                  <a:lnTo>
                    <a:pt x="87" y="44"/>
                  </a:lnTo>
                  <a:lnTo>
                    <a:pt x="76" y="33"/>
                  </a:lnTo>
                  <a:lnTo>
                    <a:pt x="54" y="0"/>
                  </a:lnTo>
                  <a:lnTo>
                    <a:pt x="11" y="22"/>
                  </a:lnTo>
                  <a:lnTo>
                    <a:pt x="0" y="33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689"/>
            <p:cNvSpPr>
              <a:spLocks/>
            </p:cNvSpPr>
            <p:nvPr/>
          </p:nvSpPr>
          <p:spPr bwMode="auto">
            <a:xfrm>
              <a:off x="2737" y="4992"/>
              <a:ext cx="120" cy="111"/>
            </a:xfrm>
            <a:custGeom>
              <a:avLst/>
              <a:gdLst>
                <a:gd name="T0" fmla="*/ 3 w 206"/>
                <a:gd name="T1" fmla="*/ 14 h 196"/>
                <a:gd name="T2" fmla="*/ 5 w 206"/>
                <a:gd name="T3" fmla="*/ 14 h 196"/>
                <a:gd name="T4" fmla="*/ 6 w 206"/>
                <a:gd name="T5" fmla="*/ 18 h 196"/>
                <a:gd name="T6" fmla="*/ 9 w 206"/>
                <a:gd name="T7" fmla="*/ 19 h 196"/>
                <a:gd name="T8" fmla="*/ 13 w 206"/>
                <a:gd name="T9" fmla="*/ 18 h 196"/>
                <a:gd name="T10" fmla="*/ 11 w 206"/>
                <a:gd name="T11" fmla="*/ 14 h 196"/>
                <a:gd name="T12" fmla="*/ 13 w 206"/>
                <a:gd name="T13" fmla="*/ 11 h 196"/>
                <a:gd name="T14" fmla="*/ 16 w 206"/>
                <a:gd name="T15" fmla="*/ 14 h 196"/>
                <a:gd name="T16" fmla="*/ 16 w 206"/>
                <a:gd name="T17" fmla="*/ 18 h 196"/>
                <a:gd name="T18" fmla="*/ 19 w 206"/>
                <a:gd name="T19" fmla="*/ 20 h 196"/>
                <a:gd name="T20" fmla="*/ 22 w 206"/>
                <a:gd name="T21" fmla="*/ 18 h 196"/>
                <a:gd name="T22" fmla="*/ 22 w 206"/>
                <a:gd name="T23" fmla="*/ 16 h 196"/>
                <a:gd name="T24" fmla="*/ 24 w 206"/>
                <a:gd name="T25" fmla="*/ 14 h 196"/>
                <a:gd name="T26" fmla="*/ 22 w 206"/>
                <a:gd name="T27" fmla="*/ 12 h 196"/>
                <a:gd name="T28" fmla="*/ 20 w 206"/>
                <a:gd name="T29" fmla="*/ 10 h 196"/>
                <a:gd name="T30" fmla="*/ 22 w 206"/>
                <a:gd name="T31" fmla="*/ 7 h 196"/>
                <a:gd name="T32" fmla="*/ 24 w 206"/>
                <a:gd name="T33" fmla="*/ 7 h 196"/>
                <a:gd name="T34" fmla="*/ 22 w 206"/>
                <a:gd name="T35" fmla="*/ 5 h 196"/>
                <a:gd name="T36" fmla="*/ 20 w 206"/>
                <a:gd name="T37" fmla="*/ 2 h 196"/>
                <a:gd name="T38" fmla="*/ 19 w 206"/>
                <a:gd name="T39" fmla="*/ 0 h 196"/>
                <a:gd name="T40" fmla="*/ 17 w 206"/>
                <a:gd name="T41" fmla="*/ 2 h 196"/>
                <a:gd name="T42" fmla="*/ 13 w 206"/>
                <a:gd name="T43" fmla="*/ 5 h 196"/>
                <a:gd name="T44" fmla="*/ 9 w 206"/>
                <a:gd name="T45" fmla="*/ 6 h 196"/>
                <a:gd name="T46" fmla="*/ 9 w 206"/>
                <a:gd name="T47" fmla="*/ 7 h 196"/>
                <a:gd name="T48" fmla="*/ 5 w 206"/>
                <a:gd name="T49" fmla="*/ 8 h 196"/>
                <a:gd name="T50" fmla="*/ 0 w 206"/>
                <a:gd name="T51" fmla="*/ 10 h 196"/>
                <a:gd name="T52" fmla="*/ 3 w 206"/>
                <a:gd name="T53" fmla="*/ 14 h 1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6"/>
                <a:gd name="T82" fmla="*/ 0 h 196"/>
                <a:gd name="T83" fmla="*/ 206 w 206"/>
                <a:gd name="T84" fmla="*/ 196 h 1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6" h="196">
                  <a:moveTo>
                    <a:pt x="32" y="131"/>
                  </a:moveTo>
                  <a:lnTo>
                    <a:pt x="43" y="142"/>
                  </a:lnTo>
                  <a:lnTo>
                    <a:pt x="54" y="174"/>
                  </a:lnTo>
                  <a:lnTo>
                    <a:pt x="76" y="185"/>
                  </a:lnTo>
                  <a:lnTo>
                    <a:pt x="109" y="174"/>
                  </a:lnTo>
                  <a:lnTo>
                    <a:pt x="98" y="131"/>
                  </a:lnTo>
                  <a:lnTo>
                    <a:pt x="119" y="109"/>
                  </a:lnTo>
                  <a:lnTo>
                    <a:pt x="141" y="131"/>
                  </a:lnTo>
                  <a:lnTo>
                    <a:pt x="141" y="174"/>
                  </a:lnTo>
                  <a:lnTo>
                    <a:pt x="163" y="196"/>
                  </a:lnTo>
                  <a:lnTo>
                    <a:pt x="196" y="174"/>
                  </a:lnTo>
                  <a:lnTo>
                    <a:pt x="196" y="163"/>
                  </a:lnTo>
                  <a:lnTo>
                    <a:pt x="206" y="131"/>
                  </a:lnTo>
                  <a:lnTo>
                    <a:pt x="196" y="120"/>
                  </a:lnTo>
                  <a:lnTo>
                    <a:pt x="174" y="98"/>
                  </a:lnTo>
                  <a:lnTo>
                    <a:pt x="196" y="66"/>
                  </a:lnTo>
                  <a:lnTo>
                    <a:pt x="206" y="66"/>
                  </a:lnTo>
                  <a:lnTo>
                    <a:pt x="196" y="44"/>
                  </a:lnTo>
                  <a:lnTo>
                    <a:pt x="174" y="22"/>
                  </a:lnTo>
                  <a:lnTo>
                    <a:pt x="163" y="0"/>
                  </a:lnTo>
                  <a:lnTo>
                    <a:pt x="152" y="22"/>
                  </a:lnTo>
                  <a:lnTo>
                    <a:pt x="119" y="44"/>
                  </a:lnTo>
                  <a:lnTo>
                    <a:pt x="76" y="55"/>
                  </a:lnTo>
                  <a:lnTo>
                    <a:pt x="76" y="66"/>
                  </a:lnTo>
                  <a:lnTo>
                    <a:pt x="43" y="76"/>
                  </a:lnTo>
                  <a:lnTo>
                    <a:pt x="0" y="98"/>
                  </a:lnTo>
                  <a:lnTo>
                    <a:pt x="32" y="13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690"/>
            <p:cNvSpPr>
              <a:spLocks/>
            </p:cNvSpPr>
            <p:nvPr/>
          </p:nvSpPr>
          <p:spPr bwMode="auto">
            <a:xfrm>
              <a:off x="2446" y="5127"/>
              <a:ext cx="113" cy="92"/>
            </a:xfrm>
            <a:custGeom>
              <a:avLst/>
              <a:gdLst>
                <a:gd name="T0" fmla="*/ 0 w 195"/>
                <a:gd name="T1" fmla="*/ 12 h 163"/>
                <a:gd name="T2" fmla="*/ 2 w 195"/>
                <a:gd name="T3" fmla="*/ 13 h 163"/>
                <a:gd name="T4" fmla="*/ 6 w 195"/>
                <a:gd name="T5" fmla="*/ 13 h 163"/>
                <a:gd name="T6" fmla="*/ 10 w 195"/>
                <a:gd name="T7" fmla="*/ 16 h 163"/>
                <a:gd name="T8" fmla="*/ 11 w 195"/>
                <a:gd name="T9" fmla="*/ 16 h 163"/>
                <a:gd name="T10" fmla="*/ 16 w 195"/>
                <a:gd name="T11" fmla="*/ 16 h 163"/>
                <a:gd name="T12" fmla="*/ 17 w 195"/>
                <a:gd name="T13" fmla="*/ 16 h 163"/>
                <a:gd name="T14" fmla="*/ 20 w 195"/>
                <a:gd name="T15" fmla="*/ 12 h 163"/>
                <a:gd name="T16" fmla="*/ 21 w 195"/>
                <a:gd name="T17" fmla="*/ 12 h 163"/>
                <a:gd name="T18" fmla="*/ 22 w 195"/>
                <a:gd name="T19" fmla="*/ 8 h 163"/>
                <a:gd name="T20" fmla="*/ 22 w 195"/>
                <a:gd name="T21" fmla="*/ 5 h 163"/>
                <a:gd name="T22" fmla="*/ 20 w 195"/>
                <a:gd name="T23" fmla="*/ 3 h 163"/>
                <a:gd name="T24" fmla="*/ 16 w 195"/>
                <a:gd name="T25" fmla="*/ 0 h 163"/>
                <a:gd name="T26" fmla="*/ 16 w 195"/>
                <a:gd name="T27" fmla="*/ 0 h 163"/>
                <a:gd name="T28" fmla="*/ 14 w 195"/>
                <a:gd name="T29" fmla="*/ 0 h 163"/>
                <a:gd name="T30" fmla="*/ 11 w 195"/>
                <a:gd name="T31" fmla="*/ 2 h 163"/>
                <a:gd name="T32" fmla="*/ 8 w 195"/>
                <a:gd name="T33" fmla="*/ 5 h 163"/>
                <a:gd name="T34" fmla="*/ 11 w 195"/>
                <a:gd name="T35" fmla="*/ 8 h 163"/>
                <a:gd name="T36" fmla="*/ 11 w 195"/>
                <a:gd name="T37" fmla="*/ 8 h 163"/>
                <a:gd name="T38" fmla="*/ 11 w 195"/>
                <a:gd name="T39" fmla="*/ 8 h 163"/>
                <a:gd name="T40" fmla="*/ 11 w 195"/>
                <a:gd name="T41" fmla="*/ 8 h 163"/>
                <a:gd name="T42" fmla="*/ 6 w 195"/>
                <a:gd name="T43" fmla="*/ 5 h 163"/>
                <a:gd name="T44" fmla="*/ 2 w 195"/>
                <a:gd name="T45" fmla="*/ 8 h 163"/>
                <a:gd name="T46" fmla="*/ 2 w 195"/>
                <a:gd name="T47" fmla="*/ 8 h 163"/>
                <a:gd name="T48" fmla="*/ 0 w 195"/>
                <a:gd name="T49" fmla="*/ 12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5"/>
                <a:gd name="T76" fmla="*/ 0 h 163"/>
                <a:gd name="T77" fmla="*/ 195 w 195"/>
                <a:gd name="T78" fmla="*/ 163 h 1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5" h="163">
                  <a:moveTo>
                    <a:pt x="0" y="119"/>
                  </a:moveTo>
                  <a:lnTo>
                    <a:pt x="21" y="130"/>
                  </a:lnTo>
                  <a:lnTo>
                    <a:pt x="54" y="130"/>
                  </a:lnTo>
                  <a:lnTo>
                    <a:pt x="87" y="152"/>
                  </a:lnTo>
                  <a:lnTo>
                    <a:pt x="97" y="163"/>
                  </a:lnTo>
                  <a:lnTo>
                    <a:pt x="141" y="163"/>
                  </a:lnTo>
                  <a:lnTo>
                    <a:pt x="152" y="152"/>
                  </a:lnTo>
                  <a:lnTo>
                    <a:pt x="174" y="119"/>
                  </a:lnTo>
                  <a:lnTo>
                    <a:pt x="184" y="119"/>
                  </a:lnTo>
                  <a:lnTo>
                    <a:pt x="195" y="76"/>
                  </a:lnTo>
                  <a:lnTo>
                    <a:pt x="195" y="43"/>
                  </a:lnTo>
                  <a:lnTo>
                    <a:pt x="174" y="3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97" y="21"/>
                  </a:lnTo>
                  <a:lnTo>
                    <a:pt x="65" y="43"/>
                  </a:lnTo>
                  <a:lnTo>
                    <a:pt x="97" y="76"/>
                  </a:lnTo>
                  <a:lnTo>
                    <a:pt x="54" y="43"/>
                  </a:lnTo>
                  <a:lnTo>
                    <a:pt x="21" y="7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691"/>
            <p:cNvSpPr>
              <a:spLocks/>
            </p:cNvSpPr>
            <p:nvPr/>
          </p:nvSpPr>
          <p:spPr bwMode="auto">
            <a:xfrm>
              <a:off x="3117" y="4512"/>
              <a:ext cx="100" cy="118"/>
            </a:xfrm>
            <a:custGeom>
              <a:avLst/>
              <a:gdLst>
                <a:gd name="T0" fmla="*/ 0 w 174"/>
                <a:gd name="T1" fmla="*/ 15 h 207"/>
                <a:gd name="T2" fmla="*/ 3 w 174"/>
                <a:gd name="T3" fmla="*/ 18 h 207"/>
                <a:gd name="T4" fmla="*/ 7 w 174"/>
                <a:gd name="T5" fmla="*/ 18 h 207"/>
                <a:gd name="T6" fmla="*/ 8 w 174"/>
                <a:gd name="T7" fmla="*/ 18 h 207"/>
                <a:gd name="T8" fmla="*/ 12 w 174"/>
                <a:gd name="T9" fmla="*/ 22 h 207"/>
                <a:gd name="T10" fmla="*/ 17 w 174"/>
                <a:gd name="T11" fmla="*/ 22 h 207"/>
                <a:gd name="T12" fmla="*/ 19 w 174"/>
                <a:gd name="T13" fmla="*/ 18 h 207"/>
                <a:gd name="T14" fmla="*/ 17 w 174"/>
                <a:gd name="T15" fmla="*/ 17 h 207"/>
                <a:gd name="T16" fmla="*/ 16 w 174"/>
                <a:gd name="T17" fmla="*/ 15 h 207"/>
                <a:gd name="T18" fmla="*/ 16 w 174"/>
                <a:gd name="T19" fmla="*/ 11 h 207"/>
                <a:gd name="T20" fmla="*/ 16 w 174"/>
                <a:gd name="T21" fmla="*/ 7 h 207"/>
                <a:gd name="T22" fmla="*/ 12 w 174"/>
                <a:gd name="T23" fmla="*/ 5 h 207"/>
                <a:gd name="T24" fmla="*/ 10 w 174"/>
                <a:gd name="T25" fmla="*/ 3 h 207"/>
                <a:gd name="T26" fmla="*/ 7 w 174"/>
                <a:gd name="T27" fmla="*/ 0 h 207"/>
                <a:gd name="T28" fmla="*/ 3 w 174"/>
                <a:gd name="T29" fmla="*/ 3 h 207"/>
                <a:gd name="T30" fmla="*/ 3 w 174"/>
                <a:gd name="T31" fmla="*/ 7 h 207"/>
                <a:gd name="T32" fmla="*/ 3 w 174"/>
                <a:gd name="T33" fmla="*/ 11 h 207"/>
                <a:gd name="T34" fmla="*/ 3 w 174"/>
                <a:gd name="T35" fmla="*/ 13 h 207"/>
                <a:gd name="T36" fmla="*/ 0 w 174"/>
                <a:gd name="T37" fmla="*/ 15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207"/>
                <a:gd name="T59" fmla="*/ 174 w 174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207">
                  <a:moveTo>
                    <a:pt x="0" y="141"/>
                  </a:moveTo>
                  <a:lnTo>
                    <a:pt x="33" y="174"/>
                  </a:lnTo>
                  <a:lnTo>
                    <a:pt x="66" y="174"/>
                  </a:lnTo>
                  <a:lnTo>
                    <a:pt x="76" y="174"/>
                  </a:lnTo>
                  <a:lnTo>
                    <a:pt x="109" y="207"/>
                  </a:lnTo>
                  <a:lnTo>
                    <a:pt x="153" y="207"/>
                  </a:lnTo>
                  <a:lnTo>
                    <a:pt x="174" y="174"/>
                  </a:lnTo>
                  <a:lnTo>
                    <a:pt x="153" y="152"/>
                  </a:lnTo>
                  <a:lnTo>
                    <a:pt x="142" y="141"/>
                  </a:lnTo>
                  <a:lnTo>
                    <a:pt x="142" y="109"/>
                  </a:lnTo>
                  <a:lnTo>
                    <a:pt x="142" y="65"/>
                  </a:lnTo>
                  <a:lnTo>
                    <a:pt x="109" y="43"/>
                  </a:lnTo>
                  <a:lnTo>
                    <a:pt x="98" y="33"/>
                  </a:lnTo>
                  <a:lnTo>
                    <a:pt x="66" y="0"/>
                  </a:lnTo>
                  <a:lnTo>
                    <a:pt x="33" y="33"/>
                  </a:lnTo>
                  <a:lnTo>
                    <a:pt x="33" y="65"/>
                  </a:lnTo>
                  <a:lnTo>
                    <a:pt x="33" y="109"/>
                  </a:lnTo>
                  <a:lnTo>
                    <a:pt x="33" y="12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692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8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6 w 174"/>
                <a:gd name="T17" fmla="*/ 14 h 196"/>
                <a:gd name="T18" fmla="*/ 16 w 174"/>
                <a:gd name="T19" fmla="*/ 10 h 196"/>
                <a:gd name="T20" fmla="*/ 16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76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42" y="130"/>
                  </a:lnTo>
                  <a:lnTo>
                    <a:pt x="142" y="98"/>
                  </a:lnTo>
                  <a:lnTo>
                    <a:pt x="142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693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8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76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694"/>
            <p:cNvSpPr>
              <a:spLocks/>
            </p:cNvSpPr>
            <p:nvPr/>
          </p:nvSpPr>
          <p:spPr bwMode="auto">
            <a:xfrm>
              <a:off x="2356" y="4297"/>
              <a:ext cx="108" cy="93"/>
            </a:xfrm>
            <a:custGeom>
              <a:avLst/>
              <a:gdLst>
                <a:gd name="T0" fmla="*/ 0 w 185"/>
                <a:gd name="T1" fmla="*/ 5 h 163"/>
                <a:gd name="T2" fmla="*/ 1 w 185"/>
                <a:gd name="T3" fmla="*/ 7 h 163"/>
                <a:gd name="T4" fmla="*/ 6 w 185"/>
                <a:gd name="T5" fmla="*/ 8 h 163"/>
                <a:gd name="T6" fmla="*/ 8 w 185"/>
                <a:gd name="T7" fmla="*/ 10 h 163"/>
                <a:gd name="T8" fmla="*/ 11 w 185"/>
                <a:gd name="T9" fmla="*/ 13 h 163"/>
                <a:gd name="T10" fmla="*/ 11 w 185"/>
                <a:gd name="T11" fmla="*/ 13 h 163"/>
                <a:gd name="T12" fmla="*/ 11 w 185"/>
                <a:gd name="T13" fmla="*/ 17 h 163"/>
                <a:gd name="T14" fmla="*/ 11 w 185"/>
                <a:gd name="T15" fmla="*/ 17 h 163"/>
                <a:gd name="T16" fmla="*/ 11 w 185"/>
                <a:gd name="T17" fmla="*/ 17 h 163"/>
                <a:gd name="T18" fmla="*/ 15 w 185"/>
                <a:gd name="T19" fmla="*/ 17 h 163"/>
                <a:gd name="T20" fmla="*/ 16 w 185"/>
                <a:gd name="T21" fmla="*/ 17 h 163"/>
                <a:gd name="T22" fmla="*/ 20 w 185"/>
                <a:gd name="T23" fmla="*/ 17 h 163"/>
                <a:gd name="T24" fmla="*/ 22 w 185"/>
                <a:gd name="T25" fmla="*/ 13 h 163"/>
                <a:gd name="T26" fmla="*/ 22 w 185"/>
                <a:gd name="T27" fmla="*/ 10 h 163"/>
                <a:gd name="T28" fmla="*/ 20 w 185"/>
                <a:gd name="T29" fmla="*/ 8 h 163"/>
                <a:gd name="T30" fmla="*/ 18 w 185"/>
                <a:gd name="T31" fmla="*/ 5 h 163"/>
                <a:gd name="T32" fmla="*/ 18 w 185"/>
                <a:gd name="T33" fmla="*/ 1 h 163"/>
                <a:gd name="T34" fmla="*/ 15 w 185"/>
                <a:gd name="T35" fmla="*/ 0 h 163"/>
                <a:gd name="T36" fmla="*/ 11 w 185"/>
                <a:gd name="T37" fmla="*/ 0 h 163"/>
                <a:gd name="T38" fmla="*/ 9 w 185"/>
                <a:gd name="T39" fmla="*/ 1 h 163"/>
                <a:gd name="T40" fmla="*/ 6 w 185"/>
                <a:gd name="T41" fmla="*/ 3 h 163"/>
                <a:gd name="T42" fmla="*/ 1 w 185"/>
                <a:gd name="T43" fmla="*/ 5 h 163"/>
                <a:gd name="T44" fmla="*/ 0 w 185"/>
                <a:gd name="T45" fmla="*/ 5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"/>
                <a:gd name="T70" fmla="*/ 0 h 163"/>
                <a:gd name="T71" fmla="*/ 185 w 185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" h="163">
                  <a:moveTo>
                    <a:pt x="0" y="44"/>
                  </a:moveTo>
                  <a:lnTo>
                    <a:pt x="11" y="65"/>
                  </a:lnTo>
                  <a:lnTo>
                    <a:pt x="55" y="76"/>
                  </a:lnTo>
                  <a:lnTo>
                    <a:pt x="66" y="87"/>
                  </a:lnTo>
                  <a:lnTo>
                    <a:pt x="87" y="120"/>
                  </a:lnTo>
                  <a:lnTo>
                    <a:pt x="87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42" y="152"/>
                  </a:lnTo>
                  <a:lnTo>
                    <a:pt x="174" y="152"/>
                  </a:lnTo>
                  <a:lnTo>
                    <a:pt x="185" y="120"/>
                  </a:lnTo>
                  <a:lnTo>
                    <a:pt x="185" y="87"/>
                  </a:lnTo>
                  <a:lnTo>
                    <a:pt x="174" y="76"/>
                  </a:lnTo>
                  <a:lnTo>
                    <a:pt x="153" y="44"/>
                  </a:lnTo>
                  <a:lnTo>
                    <a:pt x="153" y="11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76" y="11"/>
                  </a:lnTo>
                  <a:lnTo>
                    <a:pt x="55" y="33"/>
                  </a:lnTo>
                  <a:lnTo>
                    <a:pt x="1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695"/>
            <p:cNvSpPr>
              <a:spLocks/>
            </p:cNvSpPr>
            <p:nvPr/>
          </p:nvSpPr>
          <p:spPr bwMode="auto">
            <a:xfrm>
              <a:off x="2743" y="4438"/>
              <a:ext cx="95" cy="94"/>
            </a:xfrm>
            <a:custGeom>
              <a:avLst/>
              <a:gdLst>
                <a:gd name="T0" fmla="*/ 0 w 163"/>
                <a:gd name="T1" fmla="*/ 14 h 164"/>
                <a:gd name="T2" fmla="*/ 3 w 163"/>
                <a:gd name="T3" fmla="*/ 18 h 164"/>
                <a:gd name="T4" fmla="*/ 8 w 163"/>
                <a:gd name="T5" fmla="*/ 17 h 164"/>
                <a:gd name="T6" fmla="*/ 13 w 163"/>
                <a:gd name="T7" fmla="*/ 14 h 164"/>
                <a:gd name="T8" fmla="*/ 13 w 163"/>
                <a:gd name="T9" fmla="*/ 14 h 164"/>
                <a:gd name="T10" fmla="*/ 17 w 163"/>
                <a:gd name="T11" fmla="*/ 12 h 164"/>
                <a:gd name="T12" fmla="*/ 19 w 163"/>
                <a:gd name="T13" fmla="*/ 10 h 164"/>
                <a:gd name="T14" fmla="*/ 19 w 163"/>
                <a:gd name="T15" fmla="*/ 6 h 164"/>
                <a:gd name="T16" fmla="*/ 19 w 163"/>
                <a:gd name="T17" fmla="*/ 2 h 164"/>
                <a:gd name="T18" fmla="*/ 17 w 163"/>
                <a:gd name="T19" fmla="*/ 0 h 164"/>
                <a:gd name="T20" fmla="*/ 13 w 163"/>
                <a:gd name="T21" fmla="*/ 0 h 164"/>
                <a:gd name="T22" fmla="*/ 10 w 163"/>
                <a:gd name="T23" fmla="*/ 2 h 164"/>
                <a:gd name="T24" fmla="*/ 8 w 163"/>
                <a:gd name="T25" fmla="*/ 5 h 164"/>
                <a:gd name="T26" fmla="*/ 6 w 163"/>
                <a:gd name="T27" fmla="*/ 6 h 164"/>
                <a:gd name="T28" fmla="*/ 3 w 163"/>
                <a:gd name="T29" fmla="*/ 10 h 164"/>
                <a:gd name="T30" fmla="*/ 2 w 163"/>
                <a:gd name="T31" fmla="*/ 10 h 164"/>
                <a:gd name="T32" fmla="*/ 0 w 163"/>
                <a:gd name="T33" fmla="*/ 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164"/>
                <a:gd name="T53" fmla="*/ 163 w 163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164">
                  <a:moveTo>
                    <a:pt x="0" y="131"/>
                  </a:moveTo>
                  <a:lnTo>
                    <a:pt x="32" y="164"/>
                  </a:lnTo>
                  <a:lnTo>
                    <a:pt x="65" y="153"/>
                  </a:lnTo>
                  <a:lnTo>
                    <a:pt x="108" y="131"/>
                  </a:lnTo>
                  <a:lnTo>
                    <a:pt x="119" y="131"/>
                  </a:lnTo>
                  <a:lnTo>
                    <a:pt x="152" y="109"/>
                  </a:lnTo>
                  <a:lnTo>
                    <a:pt x="163" y="87"/>
                  </a:lnTo>
                  <a:lnTo>
                    <a:pt x="163" y="55"/>
                  </a:lnTo>
                  <a:lnTo>
                    <a:pt x="163" y="22"/>
                  </a:lnTo>
                  <a:lnTo>
                    <a:pt x="152" y="0"/>
                  </a:lnTo>
                  <a:lnTo>
                    <a:pt x="108" y="0"/>
                  </a:lnTo>
                  <a:lnTo>
                    <a:pt x="87" y="22"/>
                  </a:lnTo>
                  <a:lnTo>
                    <a:pt x="65" y="44"/>
                  </a:lnTo>
                  <a:lnTo>
                    <a:pt x="54" y="55"/>
                  </a:lnTo>
                  <a:lnTo>
                    <a:pt x="32" y="87"/>
                  </a:lnTo>
                  <a:lnTo>
                    <a:pt x="21" y="87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696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10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87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697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10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87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87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698"/>
            <p:cNvSpPr>
              <a:spLocks/>
            </p:cNvSpPr>
            <p:nvPr/>
          </p:nvSpPr>
          <p:spPr bwMode="auto">
            <a:xfrm>
              <a:off x="2451" y="5133"/>
              <a:ext cx="102" cy="86"/>
            </a:xfrm>
            <a:custGeom>
              <a:avLst/>
              <a:gdLst>
                <a:gd name="T0" fmla="*/ 0 w 174"/>
                <a:gd name="T1" fmla="*/ 11 h 153"/>
                <a:gd name="T2" fmla="*/ 1 w 174"/>
                <a:gd name="T3" fmla="*/ 12 h 153"/>
                <a:gd name="T4" fmla="*/ 5 w 174"/>
                <a:gd name="T5" fmla="*/ 12 h 153"/>
                <a:gd name="T6" fmla="*/ 9 w 174"/>
                <a:gd name="T7" fmla="*/ 14 h 153"/>
                <a:gd name="T8" fmla="*/ 11 w 174"/>
                <a:gd name="T9" fmla="*/ 15 h 153"/>
                <a:gd name="T10" fmla="*/ 15 w 174"/>
                <a:gd name="T11" fmla="*/ 15 h 153"/>
                <a:gd name="T12" fmla="*/ 17 w 174"/>
                <a:gd name="T13" fmla="*/ 14 h 153"/>
                <a:gd name="T14" fmla="*/ 19 w 174"/>
                <a:gd name="T15" fmla="*/ 11 h 153"/>
                <a:gd name="T16" fmla="*/ 21 w 174"/>
                <a:gd name="T17" fmla="*/ 11 h 153"/>
                <a:gd name="T18" fmla="*/ 21 w 174"/>
                <a:gd name="T19" fmla="*/ 7 h 153"/>
                <a:gd name="T20" fmla="*/ 21 w 174"/>
                <a:gd name="T21" fmla="*/ 3 h 153"/>
                <a:gd name="T22" fmla="*/ 19 w 174"/>
                <a:gd name="T23" fmla="*/ 3 h 153"/>
                <a:gd name="T24" fmla="*/ 15 w 174"/>
                <a:gd name="T25" fmla="*/ 0 h 153"/>
                <a:gd name="T26" fmla="*/ 11 w 174"/>
                <a:gd name="T27" fmla="*/ 2 h 153"/>
                <a:gd name="T28" fmla="*/ 9 w 174"/>
                <a:gd name="T29" fmla="*/ 3 h 153"/>
                <a:gd name="T30" fmla="*/ 11 w 174"/>
                <a:gd name="T31" fmla="*/ 4 h 153"/>
                <a:gd name="T32" fmla="*/ 11 w 174"/>
                <a:gd name="T33" fmla="*/ 7 h 153"/>
                <a:gd name="T34" fmla="*/ 11 w 174"/>
                <a:gd name="T35" fmla="*/ 9 h 153"/>
                <a:gd name="T36" fmla="*/ 6 w 174"/>
                <a:gd name="T37" fmla="*/ 7 h 153"/>
                <a:gd name="T38" fmla="*/ 5 w 174"/>
                <a:gd name="T39" fmla="*/ 6 h 153"/>
                <a:gd name="T40" fmla="*/ 4 w 174"/>
                <a:gd name="T41" fmla="*/ 7 h 153"/>
                <a:gd name="T42" fmla="*/ 1 w 174"/>
                <a:gd name="T43" fmla="*/ 7 h 153"/>
                <a:gd name="T44" fmla="*/ 0 w 174"/>
                <a:gd name="T45" fmla="*/ 11 h 1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153"/>
                <a:gd name="T71" fmla="*/ 174 w 174"/>
                <a:gd name="T72" fmla="*/ 153 h 1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153">
                  <a:moveTo>
                    <a:pt x="0" y="109"/>
                  </a:moveTo>
                  <a:lnTo>
                    <a:pt x="11" y="120"/>
                  </a:lnTo>
                  <a:lnTo>
                    <a:pt x="44" y="120"/>
                  </a:lnTo>
                  <a:lnTo>
                    <a:pt x="77" y="142"/>
                  </a:lnTo>
                  <a:lnTo>
                    <a:pt x="87" y="153"/>
                  </a:lnTo>
                  <a:lnTo>
                    <a:pt x="131" y="153"/>
                  </a:lnTo>
                  <a:lnTo>
                    <a:pt x="142" y="142"/>
                  </a:lnTo>
                  <a:lnTo>
                    <a:pt x="164" y="109"/>
                  </a:lnTo>
                  <a:lnTo>
                    <a:pt x="174" y="109"/>
                  </a:lnTo>
                  <a:lnTo>
                    <a:pt x="174" y="66"/>
                  </a:lnTo>
                  <a:lnTo>
                    <a:pt x="174" y="33"/>
                  </a:lnTo>
                  <a:lnTo>
                    <a:pt x="164" y="33"/>
                  </a:lnTo>
                  <a:lnTo>
                    <a:pt x="131" y="0"/>
                  </a:lnTo>
                  <a:lnTo>
                    <a:pt x="87" y="22"/>
                  </a:lnTo>
                  <a:lnTo>
                    <a:pt x="77" y="33"/>
                  </a:lnTo>
                  <a:lnTo>
                    <a:pt x="87" y="44"/>
                  </a:lnTo>
                  <a:lnTo>
                    <a:pt x="98" y="66"/>
                  </a:lnTo>
                  <a:lnTo>
                    <a:pt x="87" y="87"/>
                  </a:lnTo>
                  <a:lnTo>
                    <a:pt x="55" y="66"/>
                  </a:lnTo>
                  <a:lnTo>
                    <a:pt x="44" y="55"/>
                  </a:lnTo>
                  <a:lnTo>
                    <a:pt x="33" y="66"/>
                  </a:lnTo>
                  <a:lnTo>
                    <a:pt x="11" y="7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699"/>
            <p:cNvSpPr>
              <a:spLocks/>
            </p:cNvSpPr>
            <p:nvPr/>
          </p:nvSpPr>
          <p:spPr bwMode="auto">
            <a:xfrm>
              <a:off x="2002" y="4255"/>
              <a:ext cx="107" cy="74"/>
            </a:xfrm>
            <a:custGeom>
              <a:avLst/>
              <a:gdLst>
                <a:gd name="T0" fmla="*/ 0 w 185"/>
                <a:gd name="T1" fmla="*/ 6 h 131"/>
                <a:gd name="T2" fmla="*/ 3 w 185"/>
                <a:gd name="T3" fmla="*/ 8 h 131"/>
                <a:gd name="T4" fmla="*/ 5 w 185"/>
                <a:gd name="T5" fmla="*/ 9 h 131"/>
                <a:gd name="T6" fmla="*/ 6 w 185"/>
                <a:gd name="T7" fmla="*/ 10 h 131"/>
                <a:gd name="T8" fmla="*/ 11 w 185"/>
                <a:gd name="T9" fmla="*/ 11 h 131"/>
                <a:gd name="T10" fmla="*/ 13 w 185"/>
                <a:gd name="T11" fmla="*/ 12 h 131"/>
                <a:gd name="T12" fmla="*/ 16 w 185"/>
                <a:gd name="T13" fmla="*/ 14 h 131"/>
                <a:gd name="T14" fmla="*/ 16 w 185"/>
                <a:gd name="T15" fmla="*/ 12 h 131"/>
                <a:gd name="T16" fmla="*/ 20 w 185"/>
                <a:gd name="T17" fmla="*/ 11 h 131"/>
                <a:gd name="T18" fmla="*/ 21 w 185"/>
                <a:gd name="T19" fmla="*/ 9 h 131"/>
                <a:gd name="T20" fmla="*/ 21 w 185"/>
                <a:gd name="T21" fmla="*/ 6 h 131"/>
                <a:gd name="T22" fmla="*/ 20 w 185"/>
                <a:gd name="T23" fmla="*/ 6 h 131"/>
                <a:gd name="T24" fmla="*/ 17 w 185"/>
                <a:gd name="T25" fmla="*/ 1 h 131"/>
                <a:gd name="T26" fmla="*/ 16 w 185"/>
                <a:gd name="T27" fmla="*/ 0 h 131"/>
                <a:gd name="T28" fmla="*/ 11 w 185"/>
                <a:gd name="T29" fmla="*/ 1 h 131"/>
                <a:gd name="T30" fmla="*/ 6 w 185"/>
                <a:gd name="T31" fmla="*/ 0 h 131"/>
                <a:gd name="T32" fmla="*/ 5 w 185"/>
                <a:gd name="T33" fmla="*/ 1 h 131"/>
                <a:gd name="T34" fmla="*/ 3 w 185"/>
                <a:gd name="T35" fmla="*/ 5 h 131"/>
                <a:gd name="T36" fmla="*/ 0 w 185"/>
                <a:gd name="T37" fmla="*/ 6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31"/>
                <a:gd name="T59" fmla="*/ 185 w 185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31">
                  <a:moveTo>
                    <a:pt x="0" y="54"/>
                  </a:moveTo>
                  <a:lnTo>
                    <a:pt x="22" y="76"/>
                  </a:lnTo>
                  <a:lnTo>
                    <a:pt x="44" y="87"/>
                  </a:lnTo>
                  <a:lnTo>
                    <a:pt x="55" y="98"/>
                  </a:lnTo>
                  <a:lnTo>
                    <a:pt x="98" y="109"/>
                  </a:lnTo>
                  <a:lnTo>
                    <a:pt x="120" y="120"/>
                  </a:lnTo>
                  <a:lnTo>
                    <a:pt x="142" y="131"/>
                  </a:lnTo>
                  <a:lnTo>
                    <a:pt x="142" y="120"/>
                  </a:lnTo>
                  <a:lnTo>
                    <a:pt x="174" y="109"/>
                  </a:lnTo>
                  <a:lnTo>
                    <a:pt x="185" y="87"/>
                  </a:lnTo>
                  <a:lnTo>
                    <a:pt x="185" y="54"/>
                  </a:lnTo>
                  <a:lnTo>
                    <a:pt x="174" y="54"/>
                  </a:lnTo>
                  <a:lnTo>
                    <a:pt x="153" y="11"/>
                  </a:lnTo>
                  <a:lnTo>
                    <a:pt x="142" y="0"/>
                  </a:lnTo>
                  <a:lnTo>
                    <a:pt x="98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22" y="4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700"/>
            <p:cNvSpPr>
              <a:spLocks/>
            </p:cNvSpPr>
            <p:nvPr/>
          </p:nvSpPr>
          <p:spPr bwMode="auto">
            <a:xfrm>
              <a:off x="3123" y="4519"/>
              <a:ext cx="94" cy="105"/>
            </a:xfrm>
            <a:custGeom>
              <a:avLst/>
              <a:gdLst>
                <a:gd name="T0" fmla="*/ 0 w 163"/>
                <a:gd name="T1" fmla="*/ 14 h 185"/>
                <a:gd name="T2" fmla="*/ 2 w 163"/>
                <a:gd name="T3" fmla="*/ 16 h 185"/>
                <a:gd name="T4" fmla="*/ 6 w 163"/>
                <a:gd name="T5" fmla="*/ 16 h 185"/>
                <a:gd name="T6" fmla="*/ 8 w 163"/>
                <a:gd name="T7" fmla="*/ 17 h 185"/>
                <a:gd name="T8" fmla="*/ 11 w 163"/>
                <a:gd name="T9" fmla="*/ 19 h 185"/>
                <a:gd name="T10" fmla="*/ 16 w 163"/>
                <a:gd name="T11" fmla="*/ 19 h 185"/>
                <a:gd name="T12" fmla="*/ 18 w 163"/>
                <a:gd name="T13" fmla="*/ 17 h 185"/>
                <a:gd name="T14" fmla="*/ 16 w 163"/>
                <a:gd name="T15" fmla="*/ 16 h 185"/>
                <a:gd name="T16" fmla="*/ 13 w 163"/>
                <a:gd name="T17" fmla="*/ 14 h 185"/>
                <a:gd name="T18" fmla="*/ 13 w 163"/>
                <a:gd name="T19" fmla="*/ 10 h 185"/>
                <a:gd name="T20" fmla="*/ 13 w 163"/>
                <a:gd name="T21" fmla="*/ 6 h 185"/>
                <a:gd name="T22" fmla="*/ 11 w 163"/>
                <a:gd name="T23" fmla="*/ 3 h 185"/>
                <a:gd name="T24" fmla="*/ 8 w 163"/>
                <a:gd name="T25" fmla="*/ 2 h 185"/>
                <a:gd name="T26" fmla="*/ 6 w 163"/>
                <a:gd name="T27" fmla="*/ 0 h 185"/>
                <a:gd name="T28" fmla="*/ 3 w 163"/>
                <a:gd name="T29" fmla="*/ 2 h 185"/>
                <a:gd name="T30" fmla="*/ 3 w 163"/>
                <a:gd name="T31" fmla="*/ 6 h 185"/>
                <a:gd name="T32" fmla="*/ 3 w 163"/>
                <a:gd name="T33" fmla="*/ 10 h 185"/>
                <a:gd name="T34" fmla="*/ 2 w 163"/>
                <a:gd name="T35" fmla="*/ 11 h 185"/>
                <a:gd name="T36" fmla="*/ 0 w 163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3"/>
                <a:gd name="T58" fmla="*/ 0 h 185"/>
                <a:gd name="T59" fmla="*/ 163 w 163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3" h="185">
                  <a:moveTo>
                    <a:pt x="0" y="130"/>
                  </a:moveTo>
                  <a:lnTo>
                    <a:pt x="22" y="152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63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32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701"/>
            <p:cNvSpPr>
              <a:spLocks/>
            </p:cNvSpPr>
            <p:nvPr/>
          </p:nvSpPr>
          <p:spPr bwMode="auto">
            <a:xfrm>
              <a:off x="3123" y="4519"/>
              <a:ext cx="88" cy="105"/>
            </a:xfrm>
            <a:custGeom>
              <a:avLst/>
              <a:gdLst>
                <a:gd name="T0" fmla="*/ 0 w 152"/>
                <a:gd name="T1" fmla="*/ 14 h 185"/>
                <a:gd name="T2" fmla="*/ 3 w 152"/>
                <a:gd name="T3" fmla="*/ 16 h 185"/>
                <a:gd name="T4" fmla="*/ 6 w 152"/>
                <a:gd name="T5" fmla="*/ 16 h 185"/>
                <a:gd name="T6" fmla="*/ 8 w 152"/>
                <a:gd name="T7" fmla="*/ 17 h 185"/>
                <a:gd name="T8" fmla="*/ 11 w 152"/>
                <a:gd name="T9" fmla="*/ 19 h 185"/>
                <a:gd name="T10" fmla="*/ 16 w 152"/>
                <a:gd name="T11" fmla="*/ 19 h 185"/>
                <a:gd name="T12" fmla="*/ 17 w 152"/>
                <a:gd name="T13" fmla="*/ 17 h 185"/>
                <a:gd name="T14" fmla="*/ 16 w 152"/>
                <a:gd name="T15" fmla="*/ 16 h 185"/>
                <a:gd name="T16" fmla="*/ 13 w 152"/>
                <a:gd name="T17" fmla="*/ 14 h 185"/>
                <a:gd name="T18" fmla="*/ 13 w 152"/>
                <a:gd name="T19" fmla="*/ 10 h 185"/>
                <a:gd name="T20" fmla="*/ 13 w 152"/>
                <a:gd name="T21" fmla="*/ 6 h 185"/>
                <a:gd name="T22" fmla="*/ 11 w 152"/>
                <a:gd name="T23" fmla="*/ 5 h 185"/>
                <a:gd name="T24" fmla="*/ 8 w 152"/>
                <a:gd name="T25" fmla="*/ 2 h 185"/>
                <a:gd name="T26" fmla="*/ 6 w 152"/>
                <a:gd name="T27" fmla="*/ 0 h 185"/>
                <a:gd name="T28" fmla="*/ 3 w 152"/>
                <a:gd name="T29" fmla="*/ 2 h 185"/>
                <a:gd name="T30" fmla="*/ 3 w 152"/>
                <a:gd name="T31" fmla="*/ 6 h 185"/>
                <a:gd name="T32" fmla="*/ 3 w 152"/>
                <a:gd name="T33" fmla="*/ 10 h 185"/>
                <a:gd name="T34" fmla="*/ 3 w 152"/>
                <a:gd name="T35" fmla="*/ 12 h 185"/>
                <a:gd name="T36" fmla="*/ 0 w 152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85"/>
                <a:gd name="T59" fmla="*/ 152 w 152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85">
                  <a:moveTo>
                    <a:pt x="0" y="130"/>
                  </a:moveTo>
                  <a:lnTo>
                    <a:pt x="22" y="152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52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43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1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702"/>
            <p:cNvSpPr>
              <a:spLocks/>
            </p:cNvSpPr>
            <p:nvPr/>
          </p:nvSpPr>
          <p:spPr bwMode="auto">
            <a:xfrm>
              <a:off x="2363" y="4297"/>
              <a:ext cx="101" cy="87"/>
            </a:xfrm>
            <a:custGeom>
              <a:avLst/>
              <a:gdLst>
                <a:gd name="T0" fmla="*/ 0 w 174"/>
                <a:gd name="T1" fmla="*/ 5 h 152"/>
                <a:gd name="T2" fmla="*/ 0 w 174"/>
                <a:gd name="T3" fmla="*/ 6 h 152"/>
                <a:gd name="T4" fmla="*/ 5 w 174"/>
                <a:gd name="T5" fmla="*/ 8 h 152"/>
                <a:gd name="T6" fmla="*/ 8 w 174"/>
                <a:gd name="T7" fmla="*/ 10 h 152"/>
                <a:gd name="T8" fmla="*/ 9 w 174"/>
                <a:gd name="T9" fmla="*/ 11 h 152"/>
                <a:gd name="T10" fmla="*/ 10 w 174"/>
                <a:gd name="T11" fmla="*/ 13 h 152"/>
                <a:gd name="T12" fmla="*/ 14 w 174"/>
                <a:gd name="T13" fmla="*/ 17 h 152"/>
                <a:gd name="T14" fmla="*/ 19 w 174"/>
                <a:gd name="T15" fmla="*/ 17 h 152"/>
                <a:gd name="T16" fmla="*/ 20 w 174"/>
                <a:gd name="T17" fmla="*/ 13 h 152"/>
                <a:gd name="T18" fmla="*/ 20 w 174"/>
                <a:gd name="T19" fmla="*/ 10 h 152"/>
                <a:gd name="T20" fmla="*/ 19 w 174"/>
                <a:gd name="T21" fmla="*/ 8 h 152"/>
                <a:gd name="T22" fmla="*/ 15 w 174"/>
                <a:gd name="T23" fmla="*/ 5 h 152"/>
                <a:gd name="T24" fmla="*/ 15 w 174"/>
                <a:gd name="T25" fmla="*/ 1 h 152"/>
                <a:gd name="T26" fmla="*/ 14 w 174"/>
                <a:gd name="T27" fmla="*/ 0 h 152"/>
                <a:gd name="T28" fmla="*/ 9 w 174"/>
                <a:gd name="T29" fmla="*/ 0 h 152"/>
                <a:gd name="T30" fmla="*/ 8 w 174"/>
                <a:gd name="T31" fmla="*/ 1 h 152"/>
                <a:gd name="T32" fmla="*/ 5 w 174"/>
                <a:gd name="T33" fmla="*/ 3 h 152"/>
                <a:gd name="T34" fmla="*/ 0 w 174"/>
                <a:gd name="T35" fmla="*/ 5 h 152"/>
                <a:gd name="T36" fmla="*/ 0 w 174"/>
                <a:gd name="T37" fmla="*/ 5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52"/>
                <a:gd name="T59" fmla="*/ 174 w 174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52">
                  <a:moveTo>
                    <a:pt x="0" y="44"/>
                  </a:moveTo>
                  <a:lnTo>
                    <a:pt x="0" y="55"/>
                  </a:lnTo>
                  <a:lnTo>
                    <a:pt x="44" y="76"/>
                  </a:lnTo>
                  <a:lnTo>
                    <a:pt x="65" y="87"/>
                  </a:lnTo>
                  <a:lnTo>
                    <a:pt x="76" y="109"/>
                  </a:lnTo>
                  <a:lnTo>
                    <a:pt x="87" y="120"/>
                  </a:lnTo>
                  <a:lnTo>
                    <a:pt x="120" y="152"/>
                  </a:lnTo>
                  <a:lnTo>
                    <a:pt x="163" y="152"/>
                  </a:lnTo>
                  <a:lnTo>
                    <a:pt x="174" y="120"/>
                  </a:lnTo>
                  <a:lnTo>
                    <a:pt x="174" y="87"/>
                  </a:lnTo>
                  <a:lnTo>
                    <a:pt x="163" y="76"/>
                  </a:lnTo>
                  <a:lnTo>
                    <a:pt x="131" y="44"/>
                  </a:lnTo>
                  <a:lnTo>
                    <a:pt x="131" y="11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44" y="3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703"/>
            <p:cNvSpPr>
              <a:spLocks/>
            </p:cNvSpPr>
            <p:nvPr/>
          </p:nvSpPr>
          <p:spPr bwMode="auto">
            <a:xfrm>
              <a:off x="2755" y="4438"/>
              <a:ext cx="83" cy="81"/>
            </a:xfrm>
            <a:custGeom>
              <a:avLst/>
              <a:gdLst>
                <a:gd name="T0" fmla="*/ 0 w 142"/>
                <a:gd name="T1" fmla="*/ 14 h 142"/>
                <a:gd name="T2" fmla="*/ 1 w 142"/>
                <a:gd name="T3" fmla="*/ 14 h 142"/>
                <a:gd name="T4" fmla="*/ 5 w 142"/>
                <a:gd name="T5" fmla="*/ 15 h 142"/>
                <a:gd name="T6" fmla="*/ 11 w 142"/>
                <a:gd name="T7" fmla="*/ 14 h 142"/>
                <a:gd name="T8" fmla="*/ 11 w 142"/>
                <a:gd name="T9" fmla="*/ 14 h 142"/>
                <a:gd name="T10" fmla="*/ 15 w 142"/>
                <a:gd name="T11" fmla="*/ 11 h 142"/>
                <a:gd name="T12" fmla="*/ 17 w 142"/>
                <a:gd name="T13" fmla="*/ 10 h 142"/>
                <a:gd name="T14" fmla="*/ 17 w 142"/>
                <a:gd name="T15" fmla="*/ 6 h 142"/>
                <a:gd name="T16" fmla="*/ 17 w 142"/>
                <a:gd name="T17" fmla="*/ 2 h 142"/>
                <a:gd name="T18" fmla="*/ 15 w 142"/>
                <a:gd name="T19" fmla="*/ 0 h 142"/>
                <a:gd name="T20" fmla="*/ 11 w 142"/>
                <a:gd name="T21" fmla="*/ 0 h 142"/>
                <a:gd name="T22" fmla="*/ 8 w 142"/>
                <a:gd name="T23" fmla="*/ 2 h 142"/>
                <a:gd name="T24" fmla="*/ 5 w 142"/>
                <a:gd name="T25" fmla="*/ 5 h 142"/>
                <a:gd name="T26" fmla="*/ 4 w 142"/>
                <a:gd name="T27" fmla="*/ 6 h 142"/>
                <a:gd name="T28" fmla="*/ 1 w 142"/>
                <a:gd name="T29" fmla="*/ 10 h 142"/>
                <a:gd name="T30" fmla="*/ 1 w 142"/>
                <a:gd name="T31" fmla="*/ 11 h 142"/>
                <a:gd name="T32" fmla="*/ 0 w 142"/>
                <a:gd name="T33" fmla="*/ 14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42"/>
                <a:gd name="T53" fmla="*/ 142 w 142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42">
                  <a:moveTo>
                    <a:pt x="0" y="131"/>
                  </a:moveTo>
                  <a:lnTo>
                    <a:pt x="11" y="131"/>
                  </a:lnTo>
                  <a:lnTo>
                    <a:pt x="44" y="142"/>
                  </a:lnTo>
                  <a:lnTo>
                    <a:pt x="87" y="131"/>
                  </a:lnTo>
                  <a:lnTo>
                    <a:pt x="131" y="109"/>
                  </a:lnTo>
                  <a:lnTo>
                    <a:pt x="142" y="87"/>
                  </a:lnTo>
                  <a:lnTo>
                    <a:pt x="142" y="55"/>
                  </a:lnTo>
                  <a:lnTo>
                    <a:pt x="142" y="22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66" y="22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11" y="87"/>
                  </a:lnTo>
                  <a:lnTo>
                    <a:pt x="11" y="10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704"/>
            <p:cNvSpPr>
              <a:spLocks/>
            </p:cNvSpPr>
            <p:nvPr/>
          </p:nvSpPr>
          <p:spPr bwMode="auto">
            <a:xfrm>
              <a:off x="3123" y="4519"/>
              <a:ext cx="88" cy="105"/>
            </a:xfrm>
            <a:custGeom>
              <a:avLst/>
              <a:gdLst>
                <a:gd name="T0" fmla="*/ 0 w 152"/>
                <a:gd name="T1" fmla="*/ 14 h 185"/>
                <a:gd name="T2" fmla="*/ 3 w 152"/>
                <a:gd name="T3" fmla="*/ 15 h 185"/>
                <a:gd name="T4" fmla="*/ 6 w 152"/>
                <a:gd name="T5" fmla="*/ 16 h 185"/>
                <a:gd name="T6" fmla="*/ 8 w 152"/>
                <a:gd name="T7" fmla="*/ 17 h 185"/>
                <a:gd name="T8" fmla="*/ 11 w 152"/>
                <a:gd name="T9" fmla="*/ 19 h 185"/>
                <a:gd name="T10" fmla="*/ 16 w 152"/>
                <a:gd name="T11" fmla="*/ 19 h 185"/>
                <a:gd name="T12" fmla="*/ 17 w 152"/>
                <a:gd name="T13" fmla="*/ 17 h 185"/>
                <a:gd name="T14" fmla="*/ 16 w 152"/>
                <a:gd name="T15" fmla="*/ 16 h 185"/>
                <a:gd name="T16" fmla="*/ 13 w 152"/>
                <a:gd name="T17" fmla="*/ 14 h 185"/>
                <a:gd name="T18" fmla="*/ 13 w 152"/>
                <a:gd name="T19" fmla="*/ 10 h 185"/>
                <a:gd name="T20" fmla="*/ 13 w 152"/>
                <a:gd name="T21" fmla="*/ 6 h 185"/>
                <a:gd name="T22" fmla="*/ 11 w 152"/>
                <a:gd name="T23" fmla="*/ 5 h 185"/>
                <a:gd name="T24" fmla="*/ 8 w 152"/>
                <a:gd name="T25" fmla="*/ 2 h 185"/>
                <a:gd name="T26" fmla="*/ 6 w 152"/>
                <a:gd name="T27" fmla="*/ 0 h 185"/>
                <a:gd name="T28" fmla="*/ 3 w 152"/>
                <a:gd name="T29" fmla="*/ 2 h 185"/>
                <a:gd name="T30" fmla="*/ 3 w 152"/>
                <a:gd name="T31" fmla="*/ 6 h 185"/>
                <a:gd name="T32" fmla="*/ 3 w 152"/>
                <a:gd name="T33" fmla="*/ 10 h 185"/>
                <a:gd name="T34" fmla="*/ 3 w 152"/>
                <a:gd name="T35" fmla="*/ 12 h 185"/>
                <a:gd name="T36" fmla="*/ 0 w 152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85"/>
                <a:gd name="T59" fmla="*/ 152 w 152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85">
                  <a:moveTo>
                    <a:pt x="0" y="130"/>
                  </a:moveTo>
                  <a:lnTo>
                    <a:pt x="22" y="141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52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43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1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705"/>
            <p:cNvSpPr>
              <a:spLocks/>
            </p:cNvSpPr>
            <p:nvPr/>
          </p:nvSpPr>
          <p:spPr bwMode="auto">
            <a:xfrm>
              <a:off x="2926" y="5017"/>
              <a:ext cx="102" cy="86"/>
            </a:xfrm>
            <a:custGeom>
              <a:avLst/>
              <a:gdLst>
                <a:gd name="T0" fmla="*/ 0 w 174"/>
                <a:gd name="T1" fmla="*/ 14 h 152"/>
                <a:gd name="T2" fmla="*/ 4 w 174"/>
                <a:gd name="T3" fmla="*/ 16 h 152"/>
                <a:gd name="T4" fmla="*/ 9 w 174"/>
                <a:gd name="T5" fmla="*/ 14 h 152"/>
                <a:gd name="T6" fmla="*/ 9 w 174"/>
                <a:gd name="T7" fmla="*/ 12 h 152"/>
                <a:gd name="T8" fmla="*/ 13 w 174"/>
                <a:gd name="T9" fmla="*/ 11 h 152"/>
                <a:gd name="T10" fmla="*/ 18 w 174"/>
                <a:gd name="T11" fmla="*/ 12 h 152"/>
                <a:gd name="T12" fmla="*/ 21 w 174"/>
                <a:gd name="T13" fmla="*/ 9 h 152"/>
                <a:gd name="T14" fmla="*/ 18 w 174"/>
                <a:gd name="T15" fmla="*/ 8 h 152"/>
                <a:gd name="T16" fmla="*/ 13 w 174"/>
                <a:gd name="T17" fmla="*/ 9 h 152"/>
                <a:gd name="T18" fmla="*/ 11 w 174"/>
                <a:gd name="T19" fmla="*/ 6 h 152"/>
                <a:gd name="T20" fmla="*/ 11 w 174"/>
                <a:gd name="T21" fmla="*/ 2 h 152"/>
                <a:gd name="T22" fmla="*/ 9 w 174"/>
                <a:gd name="T23" fmla="*/ 0 h 152"/>
                <a:gd name="T24" fmla="*/ 5 w 174"/>
                <a:gd name="T25" fmla="*/ 2 h 152"/>
                <a:gd name="T26" fmla="*/ 4 w 174"/>
                <a:gd name="T27" fmla="*/ 3 h 152"/>
                <a:gd name="T28" fmla="*/ 0 w 174"/>
                <a:gd name="T29" fmla="*/ 6 h 152"/>
                <a:gd name="T30" fmla="*/ 0 w 174"/>
                <a:gd name="T31" fmla="*/ 9 h 152"/>
                <a:gd name="T32" fmla="*/ 0 w 174"/>
                <a:gd name="T33" fmla="*/ 14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4"/>
                <a:gd name="T52" fmla="*/ 0 h 152"/>
                <a:gd name="T53" fmla="*/ 174 w 174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4" h="152">
                  <a:moveTo>
                    <a:pt x="0" y="130"/>
                  </a:moveTo>
                  <a:lnTo>
                    <a:pt x="33" y="152"/>
                  </a:lnTo>
                  <a:lnTo>
                    <a:pt x="76" y="130"/>
                  </a:lnTo>
                  <a:lnTo>
                    <a:pt x="76" y="119"/>
                  </a:lnTo>
                  <a:lnTo>
                    <a:pt x="109" y="109"/>
                  </a:lnTo>
                  <a:lnTo>
                    <a:pt x="152" y="119"/>
                  </a:lnTo>
                  <a:lnTo>
                    <a:pt x="174" y="87"/>
                  </a:lnTo>
                  <a:lnTo>
                    <a:pt x="152" y="76"/>
                  </a:lnTo>
                  <a:lnTo>
                    <a:pt x="109" y="87"/>
                  </a:lnTo>
                  <a:lnTo>
                    <a:pt x="87" y="54"/>
                  </a:lnTo>
                  <a:lnTo>
                    <a:pt x="98" y="22"/>
                  </a:lnTo>
                  <a:lnTo>
                    <a:pt x="76" y="0"/>
                  </a:lnTo>
                  <a:lnTo>
                    <a:pt x="44" y="22"/>
                  </a:lnTo>
                  <a:lnTo>
                    <a:pt x="33" y="32"/>
                  </a:lnTo>
                  <a:lnTo>
                    <a:pt x="0" y="54"/>
                  </a:lnTo>
                  <a:lnTo>
                    <a:pt x="0" y="8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706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4 h 174"/>
                <a:gd name="T6" fmla="*/ 8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3 w 152"/>
                <a:gd name="T17" fmla="*/ 12 h 174"/>
                <a:gd name="T18" fmla="*/ 13 w 152"/>
                <a:gd name="T19" fmla="*/ 9 h 174"/>
                <a:gd name="T20" fmla="*/ 13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41"/>
                  </a:lnTo>
                  <a:lnTo>
                    <a:pt x="76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20" y="119"/>
                  </a:lnTo>
                  <a:lnTo>
                    <a:pt x="120" y="87"/>
                  </a:lnTo>
                  <a:lnTo>
                    <a:pt x="120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707"/>
            <p:cNvSpPr>
              <a:spLocks/>
            </p:cNvSpPr>
            <p:nvPr/>
          </p:nvSpPr>
          <p:spPr bwMode="auto">
            <a:xfrm>
              <a:off x="2363" y="4297"/>
              <a:ext cx="101" cy="81"/>
            </a:xfrm>
            <a:custGeom>
              <a:avLst/>
              <a:gdLst>
                <a:gd name="T0" fmla="*/ 0 w 174"/>
                <a:gd name="T1" fmla="*/ 5 h 142"/>
                <a:gd name="T2" fmla="*/ 0 w 174"/>
                <a:gd name="T3" fmla="*/ 5 h 142"/>
                <a:gd name="T4" fmla="*/ 5 w 174"/>
                <a:gd name="T5" fmla="*/ 7 h 142"/>
                <a:gd name="T6" fmla="*/ 9 w 174"/>
                <a:gd name="T7" fmla="*/ 10 h 142"/>
                <a:gd name="T8" fmla="*/ 9 w 174"/>
                <a:gd name="T9" fmla="*/ 10 h 142"/>
                <a:gd name="T10" fmla="*/ 11 w 174"/>
                <a:gd name="T11" fmla="*/ 13 h 142"/>
                <a:gd name="T12" fmla="*/ 14 w 174"/>
                <a:gd name="T13" fmla="*/ 15 h 142"/>
                <a:gd name="T14" fmla="*/ 19 w 174"/>
                <a:gd name="T15" fmla="*/ 15 h 142"/>
                <a:gd name="T16" fmla="*/ 19 w 174"/>
                <a:gd name="T17" fmla="*/ 13 h 142"/>
                <a:gd name="T18" fmla="*/ 20 w 174"/>
                <a:gd name="T19" fmla="*/ 10 h 142"/>
                <a:gd name="T20" fmla="*/ 19 w 174"/>
                <a:gd name="T21" fmla="*/ 8 h 142"/>
                <a:gd name="T22" fmla="*/ 15 w 174"/>
                <a:gd name="T23" fmla="*/ 5 h 142"/>
                <a:gd name="T24" fmla="*/ 15 w 174"/>
                <a:gd name="T25" fmla="*/ 1 h 142"/>
                <a:gd name="T26" fmla="*/ 14 w 174"/>
                <a:gd name="T27" fmla="*/ 0 h 142"/>
                <a:gd name="T28" fmla="*/ 9 w 174"/>
                <a:gd name="T29" fmla="*/ 0 h 142"/>
                <a:gd name="T30" fmla="*/ 8 w 174"/>
                <a:gd name="T31" fmla="*/ 1 h 142"/>
                <a:gd name="T32" fmla="*/ 5 w 174"/>
                <a:gd name="T33" fmla="*/ 5 h 142"/>
                <a:gd name="T34" fmla="*/ 0 w 174"/>
                <a:gd name="T35" fmla="*/ 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142"/>
                <a:gd name="T56" fmla="*/ 174 w 174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142">
                  <a:moveTo>
                    <a:pt x="0" y="44"/>
                  </a:moveTo>
                  <a:lnTo>
                    <a:pt x="0" y="44"/>
                  </a:lnTo>
                  <a:lnTo>
                    <a:pt x="44" y="65"/>
                  </a:lnTo>
                  <a:lnTo>
                    <a:pt x="76" y="87"/>
                  </a:lnTo>
                  <a:lnTo>
                    <a:pt x="76" y="98"/>
                  </a:lnTo>
                  <a:lnTo>
                    <a:pt x="98" y="120"/>
                  </a:lnTo>
                  <a:lnTo>
                    <a:pt x="120" y="142"/>
                  </a:lnTo>
                  <a:lnTo>
                    <a:pt x="163" y="142"/>
                  </a:lnTo>
                  <a:lnTo>
                    <a:pt x="163" y="120"/>
                  </a:lnTo>
                  <a:lnTo>
                    <a:pt x="174" y="87"/>
                  </a:lnTo>
                  <a:lnTo>
                    <a:pt x="163" y="76"/>
                  </a:lnTo>
                  <a:lnTo>
                    <a:pt x="131" y="44"/>
                  </a:lnTo>
                  <a:lnTo>
                    <a:pt x="131" y="11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44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708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3 h 174"/>
                <a:gd name="T6" fmla="*/ 8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2 w 152"/>
                <a:gd name="T17" fmla="*/ 12 h 174"/>
                <a:gd name="T18" fmla="*/ 12 w 152"/>
                <a:gd name="T19" fmla="*/ 9 h 174"/>
                <a:gd name="T20" fmla="*/ 12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30"/>
                  </a:lnTo>
                  <a:lnTo>
                    <a:pt x="76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09" y="119"/>
                  </a:lnTo>
                  <a:lnTo>
                    <a:pt x="109" y="87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709"/>
            <p:cNvSpPr>
              <a:spLocks/>
            </p:cNvSpPr>
            <p:nvPr/>
          </p:nvSpPr>
          <p:spPr bwMode="auto">
            <a:xfrm>
              <a:off x="2762" y="4438"/>
              <a:ext cx="76" cy="74"/>
            </a:xfrm>
            <a:custGeom>
              <a:avLst/>
              <a:gdLst>
                <a:gd name="T0" fmla="*/ 0 w 131"/>
                <a:gd name="T1" fmla="*/ 9 h 131"/>
                <a:gd name="T2" fmla="*/ 3 w 131"/>
                <a:gd name="T3" fmla="*/ 14 h 131"/>
                <a:gd name="T4" fmla="*/ 5 w 131"/>
                <a:gd name="T5" fmla="*/ 14 h 131"/>
                <a:gd name="T6" fmla="*/ 9 w 131"/>
                <a:gd name="T7" fmla="*/ 14 h 131"/>
                <a:gd name="T8" fmla="*/ 9 w 131"/>
                <a:gd name="T9" fmla="*/ 14 h 131"/>
                <a:gd name="T10" fmla="*/ 14 w 131"/>
                <a:gd name="T11" fmla="*/ 10 h 131"/>
                <a:gd name="T12" fmla="*/ 15 w 131"/>
                <a:gd name="T13" fmla="*/ 9 h 131"/>
                <a:gd name="T14" fmla="*/ 15 w 131"/>
                <a:gd name="T15" fmla="*/ 6 h 131"/>
                <a:gd name="T16" fmla="*/ 15 w 131"/>
                <a:gd name="T17" fmla="*/ 2 h 131"/>
                <a:gd name="T18" fmla="*/ 14 w 131"/>
                <a:gd name="T19" fmla="*/ 0 h 131"/>
                <a:gd name="T20" fmla="*/ 9 w 131"/>
                <a:gd name="T21" fmla="*/ 0 h 131"/>
                <a:gd name="T22" fmla="*/ 6 w 131"/>
                <a:gd name="T23" fmla="*/ 2 h 131"/>
                <a:gd name="T24" fmla="*/ 3 w 131"/>
                <a:gd name="T25" fmla="*/ 5 h 131"/>
                <a:gd name="T26" fmla="*/ 3 w 131"/>
                <a:gd name="T27" fmla="*/ 6 h 131"/>
                <a:gd name="T28" fmla="*/ 0 w 131"/>
                <a:gd name="T29" fmla="*/ 9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31"/>
                <a:gd name="T47" fmla="*/ 131 w 131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31">
                  <a:moveTo>
                    <a:pt x="0" y="87"/>
                  </a:moveTo>
                  <a:lnTo>
                    <a:pt x="33" y="131"/>
                  </a:lnTo>
                  <a:lnTo>
                    <a:pt x="44" y="131"/>
                  </a:lnTo>
                  <a:lnTo>
                    <a:pt x="76" y="131"/>
                  </a:lnTo>
                  <a:lnTo>
                    <a:pt x="120" y="98"/>
                  </a:lnTo>
                  <a:lnTo>
                    <a:pt x="131" y="87"/>
                  </a:lnTo>
                  <a:lnTo>
                    <a:pt x="131" y="55"/>
                  </a:lnTo>
                  <a:lnTo>
                    <a:pt x="131" y="22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55" y="22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710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3 h 174"/>
                <a:gd name="T6" fmla="*/ 10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2 w 152"/>
                <a:gd name="T17" fmla="*/ 12 h 174"/>
                <a:gd name="T18" fmla="*/ 12 w 152"/>
                <a:gd name="T19" fmla="*/ 9 h 174"/>
                <a:gd name="T20" fmla="*/ 12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30"/>
                  </a:lnTo>
                  <a:lnTo>
                    <a:pt x="87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09" y="119"/>
                  </a:lnTo>
                  <a:lnTo>
                    <a:pt x="109" y="87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711"/>
            <p:cNvSpPr>
              <a:spLocks/>
            </p:cNvSpPr>
            <p:nvPr/>
          </p:nvSpPr>
          <p:spPr bwMode="auto">
            <a:xfrm>
              <a:off x="2072" y="4832"/>
              <a:ext cx="108" cy="74"/>
            </a:xfrm>
            <a:custGeom>
              <a:avLst/>
              <a:gdLst>
                <a:gd name="T0" fmla="*/ 0 w 185"/>
                <a:gd name="T1" fmla="*/ 6 h 131"/>
                <a:gd name="T2" fmla="*/ 3 w 185"/>
                <a:gd name="T3" fmla="*/ 8 h 131"/>
                <a:gd name="T4" fmla="*/ 5 w 185"/>
                <a:gd name="T5" fmla="*/ 9 h 131"/>
                <a:gd name="T6" fmla="*/ 6 w 185"/>
                <a:gd name="T7" fmla="*/ 9 h 131"/>
                <a:gd name="T8" fmla="*/ 11 w 185"/>
                <a:gd name="T9" fmla="*/ 10 h 131"/>
                <a:gd name="T10" fmla="*/ 16 w 185"/>
                <a:gd name="T11" fmla="*/ 14 h 131"/>
                <a:gd name="T12" fmla="*/ 16 w 185"/>
                <a:gd name="T13" fmla="*/ 14 h 131"/>
                <a:gd name="T14" fmla="*/ 16 w 185"/>
                <a:gd name="T15" fmla="*/ 14 h 131"/>
                <a:gd name="T16" fmla="*/ 20 w 185"/>
                <a:gd name="T17" fmla="*/ 10 h 131"/>
                <a:gd name="T18" fmla="*/ 22 w 185"/>
                <a:gd name="T19" fmla="*/ 9 h 131"/>
                <a:gd name="T20" fmla="*/ 20 w 185"/>
                <a:gd name="T21" fmla="*/ 8 h 131"/>
                <a:gd name="T22" fmla="*/ 16 w 185"/>
                <a:gd name="T23" fmla="*/ 7 h 131"/>
                <a:gd name="T24" fmla="*/ 14 w 185"/>
                <a:gd name="T25" fmla="*/ 6 h 131"/>
                <a:gd name="T26" fmla="*/ 11 w 185"/>
                <a:gd name="T27" fmla="*/ 2 h 131"/>
                <a:gd name="T28" fmla="*/ 11 w 185"/>
                <a:gd name="T29" fmla="*/ 1 h 131"/>
                <a:gd name="T30" fmla="*/ 6 w 185"/>
                <a:gd name="T31" fmla="*/ 0 h 131"/>
                <a:gd name="T32" fmla="*/ 4 w 185"/>
                <a:gd name="T33" fmla="*/ 1 h 131"/>
                <a:gd name="T34" fmla="*/ 3 w 185"/>
                <a:gd name="T35" fmla="*/ 3 h 131"/>
                <a:gd name="T36" fmla="*/ 0 w 185"/>
                <a:gd name="T37" fmla="*/ 6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31"/>
                <a:gd name="T59" fmla="*/ 185 w 185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31">
                  <a:moveTo>
                    <a:pt x="0" y="55"/>
                  </a:moveTo>
                  <a:lnTo>
                    <a:pt x="22" y="77"/>
                  </a:lnTo>
                  <a:lnTo>
                    <a:pt x="43" y="88"/>
                  </a:lnTo>
                  <a:lnTo>
                    <a:pt x="54" y="88"/>
                  </a:lnTo>
                  <a:lnTo>
                    <a:pt x="98" y="98"/>
                  </a:lnTo>
                  <a:lnTo>
                    <a:pt x="141" y="131"/>
                  </a:lnTo>
                  <a:lnTo>
                    <a:pt x="174" y="98"/>
                  </a:lnTo>
                  <a:lnTo>
                    <a:pt x="185" y="88"/>
                  </a:lnTo>
                  <a:lnTo>
                    <a:pt x="174" y="77"/>
                  </a:lnTo>
                  <a:lnTo>
                    <a:pt x="141" y="66"/>
                  </a:lnTo>
                  <a:lnTo>
                    <a:pt x="120" y="55"/>
                  </a:lnTo>
                  <a:lnTo>
                    <a:pt x="98" y="22"/>
                  </a:lnTo>
                  <a:lnTo>
                    <a:pt x="98" y="11"/>
                  </a:lnTo>
                  <a:lnTo>
                    <a:pt x="54" y="0"/>
                  </a:lnTo>
                  <a:lnTo>
                    <a:pt x="33" y="11"/>
                  </a:lnTo>
                  <a:lnTo>
                    <a:pt x="22" y="3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712"/>
            <p:cNvSpPr>
              <a:spLocks/>
            </p:cNvSpPr>
            <p:nvPr/>
          </p:nvSpPr>
          <p:spPr bwMode="auto">
            <a:xfrm>
              <a:off x="3129" y="4526"/>
              <a:ext cx="82" cy="98"/>
            </a:xfrm>
            <a:custGeom>
              <a:avLst/>
              <a:gdLst>
                <a:gd name="T0" fmla="*/ 0 w 141"/>
                <a:gd name="T1" fmla="*/ 12 h 174"/>
                <a:gd name="T2" fmla="*/ 1 w 141"/>
                <a:gd name="T3" fmla="*/ 13 h 174"/>
                <a:gd name="T4" fmla="*/ 5 w 141"/>
                <a:gd name="T5" fmla="*/ 13 h 174"/>
                <a:gd name="T6" fmla="*/ 9 w 141"/>
                <a:gd name="T7" fmla="*/ 15 h 174"/>
                <a:gd name="T8" fmla="*/ 10 w 141"/>
                <a:gd name="T9" fmla="*/ 17 h 174"/>
                <a:gd name="T10" fmla="*/ 15 w 141"/>
                <a:gd name="T11" fmla="*/ 17 h 174"/>
                <a:gd name="T12" fmla="*/ 16 w 141"/>
                <a:gd name="T13" fmla="*/ 15 h 174"/>
                <a:gd name="T14" fmla="*/ 15 w 141"/>
                <a:gd name="T15" fmla="*/ 14 h 174"/>
                <a:gd name="T16" fmla="*/ 11 w 141"/>
                <a:gd name="T17" fmla="*/ 12 h 174"/>
                <a:gd name="T18" fmla="*/ 11 w 141"/>
                <a:gd name="T19" fmla="*/ 9 h 174"/>
                <a:gd name="T20" fmla="*/ 11 w 141"/>
                <a:gd name="T21" fmla="*/ 5 h 174"/>
                <a:gd name="T22" fmla="*/ 10 w 141"/>
                <a:gd name="T23" fmla="*/ 3 h 174"/>
                <a:gd name="T24" fmla="*/ 6 w 141"/>
                <a:gd name="T25" fmla="*/ 1 h 174"/>
                <a:gd name="T26" fmla="*/ 5 w 141"/>
                <a:gd name="T27" fmla="*/ 0 h 174"/>
                <a:gd name="T28" fmla="*/ 3 w 141"/>
                <a:gd name="T29" fmla="*/ 1 h 174"/>
                <a:gd name="T30" fmla="*/ 3 w 141"/>
                <a:gd name="T31" fmla="*/ 5 h 174"/>
                <a:gd name="T32" fmla="*/ 3 w 141"/>
                <a:gd name="T33" fmla="*/ 9 h 174"/>
                <a:gd name="T34" fmla="*/ 1 w 141"/>
                <a:gd name="T35" fmla="*/ 11 h 174"/>
                <a:gd name="T36" fmla="*/ 0 w 141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74"/>
                <a:gd name="T59" fmla="*/ 141 w 141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74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74"/>
                  </a:lnTo>
                  <a:lnTo>
                    <a:pt x="131" y="174"/>
                  </a:lnTo>
                  <a:lnTo>
                    <a:pt x="141" y="152"/>
                  </a:lnTo>
                  <a:lnTo>
                    <a:pt x="131" y="141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32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713"/>
            <p:cNvSpPr>
              <a:spLocks/>
            </p:cNvSpPr>
            <p:nvPr/>
          </p:nvSpPr>
          <p:spPr bwMode="auto">
            <a:xfrm>
              <a:off x="2369" y="4297"/>
              <a:ext cx="89" cy="81"/>
            </a:xfrm>
            <a:custGeom>
              <a:avLst/>
              <a:gdLst>
                <a:gd name="T0" fmla="*/ 0 w 152"/>
                <a:gd name="T1" fmla="*/ 5 h 142"/>
                <a:gd name="T2" fmla="*/ 4 w 152"/>
                <a:gd name="T3" fmla="*/ 7 h 142"/>
                <a:gd name="T4" fmla="*/ 8 w 152"/>
                <a:gd name="T5" fmla="*/ 10 h 142"/>
                <a:gd name="T6" fmla="*/ 8 w 152"/>
                <a:gd name="T7" fmla="*/ 10 h 142"/>
                <a:gd name="T8" fmla="*/ 11 w 152"/>
                <a:gd name="T9" fmla="*/ 13 h 142"/>
                <a:gd name="T10" fmla="*/ 13 w 152"/>
                <a:gd name="T11" fmla="*/ 14 h 142"/>
                <a:gd name="T12" fmla="*/ 18 w 152"/>
                <a:gd name="T13" fmla="*/ 15 h 142"/>
                <a:gd name="T14" fmla="*/ 18 w 152"/>
                <a:gd name="T15" fmla="*/ 13 h 142"/>
                <a:gd name="T16" fmla="*/ 18 w 152"/>
                <a:gd name="T17" fmla="*/ 10 h 142"/>
                <a:gd name="T18" fmla="*/ 18 w 152"/>
                <a:gd name="T19" fmla="*/ 8 h 142"/>
                <a:gd name="T20" fmla="*/ 14 w 152"/>
                <a:gd name="T21" fmla="*/ 5 h 142"/>
                <a:gd name="T22" fmla="*/ 14 w 152"/>
                <a:gd name="T23" fmla="*/ 1 h 142"/>
                <a:gd name="T24" fmla="*/ 13 w 152"/>
                <a:gd name="T25" fmla="*/ 0 h 142"/>
                <a:gd name="T26" fmla="*/ 8 w 152"/>
                <a:gd name="T27" fmla="*/ 0 h 142"/>
                <a:gd name="T28" fmla="*/ 6 w 152"/>
                <a:gd name="T29" fmla="*/ 1 h 142"/>
                <a:gd name="T30" fmla="*/ 4 w 152"/>
                <a:gd name="T31" fmla="*/ 5 h 142"/>
                <a:gd name="T32" fmla="*/ 0 w 152"/>
                <a:gd name="T33" fmla="*/ 5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142"/>
                <a:gd name="T53" fmla="*/ 152 w 152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142">
                  <a:moveTo>
                    <a:pt x="0" y="44"/>
                  </a:moveTo>
                  <a:lnTo>
                    <a:pt x="33" y="65"/>
                  </a:lnTo>
                  <a:lnTo>
                    <a:pt x="65" y="87"/>
                  </a:lnTo>
                  <a:lnTo>
                    <a:pt x="98" y="120"/>
                  </a:lnTo>
                  <a:lnTo>
                    <a:pt x="109" y="131"/>
                  </a:lnTo>
                  <a:lnTo>
                    <a:pt x="152" y="142"/>
                  </a:lnTo>
                  <a:lnTo>
                    <a:pt x="152" y="120"/>
                  </a:lnTo>
                  <a:lnTo>
                    <a:pt x="152" y="87"/>
                  </a:lnTo>
                  <a:lnTo>
                    <a:pt x="152" y="76"/>
                  </a:lnTo>
                  <a:lnTo>
                    <a:pt x="120" y="44"/>
                  </a:lnTo>
                  <a:lnTo>
                    <a:pt x="120" y="11"/>
                  </a:lnTo>
                  <a:lnTo>
                    <a:pt x="109" y="0"/>
                  </a:lnTo>
                  <a:lnTo>
                    <a:pt x="65" y="0"/>
                  </a:lnTo>
                  <a:lnTo>
                    <a:pt x="54" y="11"/>
                  </a:lnTo>
                  <a:lnTo>
                    <a:pt x="33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714"/>
            <p:cNvSpPr>
              <a:spLocks/>
            </p:cNvSpPr>
            <p:nvPr/>
          </p:nvSpPr>
          <p:spPr bwMode="auto">
            <a:xfrm>
              <a:off x="2768" y="4438"/>
              <a:ext cx="70" cy="74"/>
            </a:xfrm>
            <a:custGeom>
              <a:avLst/>
              <a:gdLst>
                <a:gd name="T0" fmla="*/ 0 w 120"/>
                <a:gd name="T1" fmla="*/ 9 h 131"/>
                <a:gd name="T2" fmla="*/ 3 w 120"/>
                <a:gd name="T3" fmla="*/ 12 h 131"/>
                <a:gd name="T4" fmla="*/ 6 w 120"/>
                <a:gd name="T5" fmla="*/ 14 h 131"/>
                <a:gd name="T6" fmla="*/ 8 w 120"/>
                <a:gd name="T7" fmla="*/ 14 h 131"/>
                <a:gd name="T8" fmla="*/ 8 w 120"/>
                <a:gd name="T9" fmla="*/ 14 h 131"/>
                <a:gd name="T10" fmla="*/ 13 w 120"/>
                <a:gd name="T11" fmla="*/ 10 h 131"/>
                <a:gd name="T12" fmla="*/ 14 w 120"/>
                <a:gd name="T13" fmla="*/ 9 h 131"/>
                <a:gd name="T14" fmla="*/ 14 w 120"/>
                <a:gd name="T15" fmla="*/ 6 h 131"/>
                <a:gd name="T16" fmla="*/ 14 w 120"/>
                <a:gd name="T17" fmla="*/ 2 h 131"/>
                <a:gd name="T18" fmla="*/ 13 w 120"/>
                <a:gd name="T19" fmla="*/ 0 h 131"/>
                <a:gd name="T20" fmla="*/ 8 w 120"/>
                <a:gd name="T21" fmla="*/ 0 h 131"/>
                <a:gd name="T22" fmla="*/ 6 w 120"/>
                <a:gd name="T23" fmla="*/ 2 h 131"/>
                <a:gd name="T24" fmla="*/ 3 w 120"/>
                <a:gd name="T25" fmla="*/ 5 h 131"/>
                <a:gd name="T26" fmla="*/ 1 w 120"/>
                <a:gd name="T27" fmla="*/ 6 h 131"/>
                <a:gd name="T28" fmla="*/ 0 w 120"/>
                <a:gd name="T29" fmla="*/ 9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31"/>
                <a:gd name="T47" fmla="*/ 120 w 120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31">
                  <a:moveTo>
                    <a:pt x="0" y="87"/>
                  </a:moveTo>
                  <a:lnTo>
                    <a:pt x="22" y="120"/>
                  </a:lnTo>
                  <a:lnTo>
                    <a:pt x="55" y="131"/>
                  </a:lnTo>
                  <a:lnTo>
                    <a:pt x="65" y="131"/>
                  </a:lnTo>
                  <a:lnTo>
                    <a:pt x="109" y="98"/>
                  </a:lnTo>
                  <a:lnTo>
                    <a:pt x="120" y="87"/>
                  </a:lnTo>
                  <a:lnTo>
                    <a:pt x="120" y="55"/>
                  </a:lnTo>
                  <a:lnTo>
                    <a:pt x="120" y="22"/>
                  </a:lnTo>
                  <a:lnTo>
                    <a:pt x="109" y="0"/>
                  </a:lnTo>
                  <a:lnTo>
                    <a:pt x="65" y="0"/>
                  </a:lnTo>
                  <a:lnTo>
                    <a:pt x="55" y="22"/>
                  </a:lnTo>
                  <a:lnTo>
                    <a:pt x="22" y="44"/>
                  </a:lnTo>
                  <a:lnTo>
                    <a:pt x="11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715"/>
            <p:cNvSpPr>
              <a:spLocks/>
            </p:cNvSpPr>
            <p:nvPr/>
          </p:nvSpPr>
          <p:spPr bwMode="auto">
            <a:xfrm>
              <a:off x="2451" y="5139"/>
              <a:ext cx="90" cy="80"/>
            </a:xfrm>
            <a:custGeom>
              <a:avLst/>
              <a:gdLst>
                <a:gd name="T0" fmla="*/ 0 w 153"/>
                <a:gd name="T1" fmla="*/ 10 h 142"/>
                <a:gd name="T2" fmla="*/ 1 w 153"/>
                <a:gd name="T3" fmla="*/ 10 h 142"/>
                <a:gd name="T4" fmla="*/ 5 w 153"/>
                <a:gd name="T5" fmla="*/ 11 h 142"/>
                <a:gd name="T6" fmla="*/ 9 w 153"/>
                <a:gd name="T7" fmla="*/ 14 h 142"/>
                <a:gd name="T8" fmla="*/ 11 w 153"/>
                <a:gd name="T9" fmla="*/ 14 h 142"/>
                <a:gd name="T10" fmla="*/ 15 w 153"/>
                <a:gd name="T11" fmla="*/ 14 h 142"/>
                <a:gd name="T12" fmla="*/ 17 w 153"/>
                <a:gd name="T13" fmla="*/ 14 h 142"/>
                <a:gd name="T14" fmla="*/ 18 w 153"/>
                <a:gd name="T15" fmla="*/ 10 h 142"/>
                <a:gd name="T16" fmla="*/ 18 w 153"/>
                <a:gd name="T17" fmla="*/ 6 h 142"/>
                <a:gd name="T18" fmla="*/ 18 w 153"/>
                <a:gd name="T19" fmla="*/ 2 h 142"/>
                <a:gd name="T20" fmla="*/ 15 w 153"/>
                <a:gd name="T21" fmla="*/ 0 h 142"/>
                <a:gd name="T22" fmla="*/ 12 w 153"/>
                <a:gd name="T23" fmla="*/ 2 h 142"/>
                <a:gd name="T24" fmla="*/ 15 w 153"/>
                <a:gd name="T25" fmla="*/ 6 h 142"/>
                <a:gd name="T26" fmla="*/ 11 w 153"/>
                <a:gd name="T27" fmla="*/ 9 h 142"/>
                <a:gd name="T28" fmla="*/ 5 w 153"/>
                <a:gd name="T29" fmla="*/ 6 h 142"/>
                <a:gd name="T30" fmla="*/ 1 w 153"/>
                <a:gd name="T31" fmla="*/ 7 h 142"/>
                <a:gd name="T32" fmla="*/ 0 w 153"/>
                <a:gd name="T33" fmla="*/ 1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"/>
                <a:gd name="T52" fmla="*/ 0 h 142"/>
                <a:gd name="T53" fmla="*/ 153 w 153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" h="142">
                  <a:moveTo>
                    <a:pt x="0" y="98"/>
                  </a:moveTo>
                  <a:lnTo>
                    <a:pt x="11" y="98"/>
                  </a:lnTo>
                  <a:lnTo>
                    <a:pt x="44" y="109"/>
                  </a:lnTo>
                  <a:lnTo>
                    <a:pt x="77" y="131"/>
                  </a:lnTo>
                  <a:lnTo>
                    <a:pt x="87" y="142"/>
                  </a:lnTo>
                  <a:lnTo>
                    <a:pt x="131" y="142"/>
                  </a:lnTo>
                  <a:lnTo>
                    <a:pt x="142" y="131"/>
                  </a:lnTo>
                  <a:lnTo>
                    <a:pt x="153" y="98"/>
                  </a:lnTo>
                  <a:lnTo>
                    <a:pt x="153" y="55"/>
                  </a:lnTo>
                  <a:lnTo>
                    <a:pt x="153" y="22"/>
                  </a:lnTo>
                  <a:lnTo>
                    <a:pt x="131" y="0"/>
                  </a:lnTo>
                  <a:lnTo>
                    <a:pt x="98" y="22"/>
                  </a:lnTo>
                  <a:lnTo>
                    <a:pt x="120" y="55"/>
                  </a:lnTo>
                  <a:lnTo>
                    <a:pt x="87" y="87"/>
                  </a:lnTo>
                  <a:lnTo>
                    <a:pt x="44" y="55"/>
                  </a:lnTo>
                  <a:lnTo>
                    <a:pt x="11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716"/>
            <p:cNvSpPr>
              <a:spLocks/>
            </p:cNvSpPr>
            <p:nvPr/>
          </p:nvSpPr>
          <p:spPr bwMode="auto">
            <a:xfrm>
              <a:off x="2142" y="4746"/>
              <a:ext cx="113" cy="86"/>
            </a:xfrm>
            <a:custGeom>
              <a:avLst/>
              <a:gdLst>
                <a:gd name="T0" fmla="*/ 1 w 195"/>
                <a:gd name="T1" fmla="*/ 6 h 152"/>
                <a:gd name="T2" fmla="*/ 2 w 195"/>
                <a:gd name="T3" fmla="*/ 8 h 152"/>
                <a:gd name="T4" fmla="*/ 6 w 195"/>
                <a:gd name="T5" fmla="*/ 8 h 152"/>
                <a:gd name="T6" fmla="*/ 11 w 195"/>
                <a:gd name="T7" fmla="*/ 10 h 152"/>
                <a:gd name="T8" fmla="*/ 11 w 195"/>
                <a:gd name="T9" fmla="*/ 10 h 152"/>
                <a:gd name="T10" fmla="*/ 13 w 195"/>
                <a:gd name="T11" fmla="*/ 14 h 152"/>
                <a:gd name="T12" fmla="*/ 16 w 195"/>
                <a:gd name="T13" fmla="*/ 16 h 152"/>
                <a:gd name="T14" fmla="*/ 21 w 195"/>
                <a:gd name="T15" fmla="*/ 16 h 152"/>
                <a:gd name="T16" fmla="*/ 22 w 195"/>
                <a:gd name="T17" fmla="*/ 14 h 152"/>
                <a:gd name="T18" fmla="*/ 21 w 195"/>
                <a:gd name="T19" fmla="*/ 11 h 152"/>
                <a:gd name="T20" fmla="*/ 18 w 195"/>
                <a:gd name="T21" fmla="*/ 10 h 152"/>
                <a:gd name="T22" fmla="*/ 16 w 195"/>
                <a:gd name="T23" fmla="*/ 9 h 152"/>
                <a:gd name="T24" fmla="*/ 12 w 195"/>
                <a:gd name="T25" fmla="*/ 6 h 152"/>
                <a:gd name="T26" fmla="*/ 11 w 195"/>
                <a:gd name="T27" fmla="*/ 5 h 152"/>
                <a:gd name="T28" fmla="*/ 6 w 195"/>
                <a:gd name="T29" fmla="*/ 3 h 152"/>
                <a:gd name="T30" fmla="*/ 5 w 195"/>
                <a:gd name="T31" fmla="*/ 2 h 152"/>
                <a:gd name="T32" fmla="*/ 2 w 195"/>
                <a:gd name="T33" fmla="*/ 0 h 152"/>
                <a:gd name="T34" fmla="*/ 0 w 195"/>
                <a:gd name="T35" fmla="*/ 2 h 152"/>
                <a:gd name="T36" fmla="*/ 1 w 195"/>
                <a:gd name="T37" fmla="*/ 6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52"/>
                <a:gd name="T59" fmla="*/ 195 w 195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52">
                  <a:moveTo>
                    <a:pt x="10" y="55"/>
                  </a:moveTo>
                  <a:lnTo>
                    <a:pt x="21" y="76"/>
                  </a:lnTo>
                  <a:lnTo>
                    <a:pt x="54" y="76"/>
                  </a:lnTo>
                  <a:lnTo>
                    <a:pt x="97" y="98"/>
                  </a:lnTo>
                  <a:lnTo>
                    <a:pt x="119" y="131"/>
                  </a:lnTo>
                  <a:lnTo>
                    <a:pt x="141" y="152"/>
                  </a:lnTo>
                  <a:lnTo>
                    <a:pt x="184" y="152"/>
                  </a:lnTo>
                  <a:lnTo>
                    <a:pt x="195" y="131"/>
                  </a:lnTo>
                  <a:lnTo>
                    <a:pt x="184" y="109"/>
                  </a:lnTo>
                  <a:lnTo>
                    <a:pt x="163" y="98"/>
                  </a:lnTo>
                  <a:lnTo>
                    <a:pt x="141" y="87"/>
                  </a:lnTo>
                  <a:lnTo>
                    <a:pt x="108" y="55"/>
                  </a:lnTo>
                  <a:lnTo>
                    <a:pt x="97" y="44"/>
                  </a:lnTo>
                  <a:lnTo>
                    <a:pt x="54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717"/>
            <p:cNvSpPr>
              <a:spLocks/>
            </p:cNvSpPr>
            <p:nvPr/>
          </p:nvSpPr>
          <p:spPr bwMode="auto">
            <a:xfrm>
              <a:off x="3129" y="4526"/>
              <a:ext cx="82" cy="91"/>
            </a:xfrm>
            <a:custGeom>
              <a:avLst/>
              <a:gdLst>
                <a:gd name="T0" fmla="*/ 0 w 141"/>
                <a:gd name="T1" fmla="*/ 12 h 163"/>
                <a:gd name="T2" fmla="*/ 1 w 141"/>
                <a:gd name="T3" fmla="*/ 13 h 163"/>
                <a:gd name="T4" fmla="*/ 5 w 141"/>
                <a:gd name="T5" fmla="*/ 13 h 163"/>
                <a:gd name="T6" fmla="*/ 9 w 141"/>
                <a:gd name="T7" fmla="*/ 15 h 163"/>
                <a:gd name="T8" fmla="*/ 10 w 141"/>
                <a:gd name="T9" fmla="*/ 16 h 163"/>
                <a:gd name="T10" fmla="*/ 15 w 141"/>
                <a:gd name="T11" fmla="*/ 16 h 163"/>
                <a:gd name="T12" fmla="*/ 16 w 141"/>
                <a:gd name="T13" fmla="*/ 15 h 163"/>
                <a:gd name="T14" fmla="*/ 15 w 141"/>
                <a:gd name="T15" fmla="*/ 14 h 163"/>
                <a:gd name="T16" fmla="*/ 11 w 141"/>
                <a:gd name="T17" fmla="*/ 12 h 163"/>
                <a:gd name="T18" fmla="*/ 11 w 141"/>
                <a:gd name="T19" fmla="*/ 8 h 163"/>
                <a:gd name="T20" fmla="*/ 11 w 141"/>
                <a:gd name="T21" fmla="*/ 4 h 163"/>
                <a:gd name="T22" fmla="*/ 10 w 141"/>
                <a:gd name="T23" fmla="*/ 3 h 163"/>
                <a:gd name="T24" fmla="*/ 6 w 141"/>
                <a:gd name="T25" fmla="*/ 1 h 163"/>
                <a:gd name="T26" fmla="*/ 5 w 141"/>
                <a:gd name="T27" fmla="*/ 0 h 163"/>
                <a:gd name="T28" fmla="*/ 3 w 141"/>
                <a:gd name="T29" fmla="*/ 1 h 163"/>
                <a:gd name="T30" fmla="*/ 3 w 141"/>
                <a:gd name="T31" fmla="*/ 4 h 163"/>
                <a:gd name="T32" fmla="*/ 3 w 141"/>
                <a:gd name="T33" fmla="*/ 8 h 163"/>
                <a:gd name="T34" fmla="*/ 1 w 141"/>
                <a:gd name="T35" fmla="*/ 10 h 163"/>
                <a:gd name="T36" fmla="*/ 0 w 141"/>
                <a:gd name="T37" fmla="*/ 12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63"/>
                <a:gd name="T59" fmla="*/ 141 w 141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63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41" y="152"/>
                  </a:lnTo>
                  <a:lnTo>
                    <a:pt x="131" y="141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32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718"/>
            <p:cNvSpPr>
              <a:spLocks/>
            </p:cNvSpPr>
            <p:nvPr/>
          </p:nvSpPr>
          <p:spPr bwMode="auto">
            <a:xfrm>
              <a:off x="2610" y="5090"/>
              <a:ext cx="76" cy="74"/>
            </a:xfrm>
            <a:custGeom>
              <a:avLst/>
              <a:gdLst>
                <a:gd name="T0" fmla="*/ 0 w 131"/>
                <a:gd name="T1" fmla="*/ 11 h 131"/>
                <a:gd name="T2" fmla="*/ 1 w 131"/>
                <a:gd name="T3" fmla="*/ 11 h 131"/>
                <a:gd name="T4" fmla="*/ 6 w 131"/>
                <a:gd name="T5" fmla="*/ 14 h 131"/>
                <a:gd name="T6" fmla="*/ 11 w 131"/>
                <a:gd name="T7" fmla="*/ 14 h 131"/>
                <a:gd name="T8" fmla="*/ 15 w 131"/>
                <a:gd name="T9" fmla="*/ 11 h 131"/>
                <a:gd name="T10" fmla="*/ 14 w 131"/>
                <a:gd name="T11" fmla="*/ 7 h 131"/>
                <a:gd name="T12" fmla="*/ 11 w 131"/>
                <a:gd name="T13" fmla="*/ 5 h 131"/>
                <a:gd name="T14" fmla="*/ 10 w 131"/>
                <a:gd name="T15" fmla="*/ 3 h 131"/>
                <a:gd name="T16" fmla="*/ 6 w 131"/>
                <a:gd name="T17" fmla="*/ 0 h 131"/>
                <a:gd name="T18" fmla="*/ 1 w 131"/>
                <a:gd name="T19" fmla="*/ 3 h 131"/>
                <a:gd name="T20" fmla="*/ 1 w 131"/>
                <a:gd name="T21" fmla="*/ 3 h 131"/>
                <a:gd name="T22" fmla="*/ 3 w 131"/>
                <a:gd name="T23" fmla="*/ 7 h 131"/>
                <a:gd name="T24" fmla="*/ 1 w 131"/>
                <a:gd name="T25" fmla="*/ 10 h 131"/>
                <a:gd name="T26" fmla="*/ 0 w 131"/>
                <a:gd name="T27" fmla="*/ 11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"/>
                <a:gd name="T43" fmla="*/ 0 h 131"/>
                <a:gd name="T44" fmla="*/ 131 w 131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" h="131">
                  <a:moveTo>
                    <a:pt x="0" y="109"/>
                  </a:moveTo>
                  <a:lnTo>
                    <a:pt x="11" y="109"/>
                  </a:lnTo>
                  <a:lnTo>
                    <a:pt x="55" y="131"/>
                  </a:lnTo>
                  <a:lnTo>
                    <a:pt x="98" y="131"/>
                  </a:lnTo>
                  <a:lnTo>
                    <a:pt x="131" y="109"/>
                  </a:lnTo>
                  <a:lnTo>
                    <a:pt x="120" y="66"/>
                  </a:lnTo>
                  <a:lnTo>
                    <a:pt x="98" y="44"/>
                  </a:lnTo>
                  <a:lnTo>
                    <a:pt x="87" y="33"/>
                  </a:lnTo>
                  <a:lnTo>
                    <a:pt x="55" y="0"/>
                  </a:lnTo>
                  <a:lnTo>
                    <a:pt x="11" y="33"/>
                  </a:lnTo>
                  <a:lnTo>
                    <a:pt x="22" y="66"/>
                  </a:lnTo>
                  <a:lnTo>
                    <a:pt x="11" y="9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719"/>
            <p:cNvSpPr>
              <a:spLocks/>
            </p:cNvSpPr>
            <p:nvPr/>
          </p:nvSpPr>
          <p:spPr bwMode="auto">
            <a:xfrm>
              <a:off x="2775" y="4438"/>
              <a:ext cx="63" cy="68"/>
            </a:xfrm>
            <a:custGeom>
              <a:avLst/>
              <a:gdLst>
                <a:gd name="T0" fmla="*/ 0 w 109"/>
                <a:gd name="T1" fmla="*/ 9 h 120"/>
                <a:gd name="T2" fmla="*/ 1 w 109"/>
                <a:gd name="T3" fmla="*/ 11 h 120"/>
                <a:gd name="T4" fmla="*/ 6 w 109"/>
                <a:gd name="T5" fmla="*/ 12 h 120"/>
                <a:gd name="T6" fmla="*/ 11 w 109"/>
                <a:gd name="T7" fmla="*/ 10 h 120"/>
                <a:gd name="T8" fmla="*/ 11 w 109"/>
                <a:gd name="T9" fmla="*/ 9 h 120"/>
                <a:gd name="T10" fmla="*/ 12 w 109"/>
                <a:gd name="T11" fmla="*/ 6 h 120"/>
                <a:gd name="T12" fmla="*/ 12 w 109"/>
                <a:gd name="T13" fmla="*/ 2 h 120"/>
                <a:gd name="T14" fmla="*/ 11 w 109"/>
                <a:gd name="T15" fmla="*/ 0 h 120"/>
                <a:gd name="T16" fmla="*/ 6 w 109"/>
                <a:gd name="T17" fmla="*/ 0 h 120"/>
                <a:gd name="T18" fmla="*/ 5 w 109"/>
                <a:gd name="T19" fmla="*/ 2 h 120"/>
                <a:gd name="T20" fmla="*/ 1 w 109"/>
                <a:gd name="T21" fmla="*/ 5 h 120"/>
                <a:gd name="T22" fmla="*/ 0 w 109"/>
                <a:gd name="T23" fmla="*/ 6 h 120"/>
                <a:gd name="T24" fmla="*/ 0 w 109"/>
                <a:gd name="T25" fmla="*/ 9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20"/>
                <a:gd name="T41" fmla="*/ 109 w 109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20">
                  <a:moveTo>
                    <a:pt x="0" y="87"/>
                  </a:moveTo>
                  <a:lnTo>
                    <a:pt x="11" y="109"/>
                  </a:lnTo>
                  <a:lnTo>
                    <a:pt x="54" y="120"/>
                  </a:lnTo>
                  <a:lnTo>
                    <a:pt x="98" y="98"/>
                  </a:lnTo>
                  <a:lnTo>
                    <a:pt x="98" y="87"/>
                  </a:lnTo>
                  <a:lnTo>
                    <a:pt x="109" y="55"/>
                  </a:lnTo>
                  <a:lnTo>
                    <a:pt x="109" y="22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4" y="22"/>
                  </a:lnTo>
                  <a:lnTo>
                    <a:pt x="11" y="44"/>
                  </a:lnTo>
                  <a:lnTo>
                    <a:pt x="0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720"/>
            <p:cNvSpPr>
              <a:spLocks/>
            </p:cNvSpPr>
            <p:nvPr/>
          </p:nvSpPr>
          <p:spPr bwMode="auto">
            <a:xfrm>
              <a:off x="3129" y="4526"/>
              <a:ext cx="76" cy="91"/>
            </a:xfrm>
            <a:custGeom>
              <a:avLst/>
              <a:gdLst>
                <a:gd name="T0" fmla="*/ 0 w 131"/>
                <a:gd name="T1" fmla="*/ 12 h 163"/>
                <a:gd name="T2" fmla="*/ 1 w 131"/>
                <a:gd name="T3" fmla="*/ 13 h 163"/>
                <a:gd name="T4" fmla="*/ 5 w 131"/>
                <a:gd name="T5" fmla="*/ 13 h 163"/>
                <a:gd name="T6" fmla="*/ 9 w 131"/>
                <a:gd name="T7" fmla="*/ 15 h 163"/>
                <a:gd name="T8" fmla="*/ 10 w 131"/>
                <a:gd name="T9" fmla="*/ 16 h 163"/>
                <a:gd name="T10" fmla="*/ 15 w 131"/>
                <a:gd name="T11" fmla="*/ 16 h 163"/>
                <a:gd name="T12" fmla="*/ 15 w 131"/>
                <a:gd name="T13" fmla="*/ 15 h 163"/>
                <a:gd name="T14" fmla="*/ 15 w 131"/>
                <a:gd name="T15" fmla="*/ 15 h 163"/>
                <a:gd name="T16" fmla="*/ 11 w 131"/>
                <a:gd name="T17" fmla="*/ 12 h 163"/>
                <a:gd name="T18" fmla="*/ 11 w 131"/>
                <a:gd name="T19" fmla="*/ 8 h 163"/>
                <a:gd name="T20" fmla="*/ 11 w 131"/>
                <a:gd name="T21" fmla="*/ 4 h 163"/>
                <a:gd name="T22" fmla="*/ 10 w 131"/>
                <a:gd name="T23" fmla="*/ 4 h 163"/>
                <a:gd name="T24" fmla="*/ 6 w 131"/>
                <a:gd name="T25" fmla="*/ 1 h 163"/>
                <a:gd name="T26" fmla="*/ 5 w 131"/>
                <a:gd name="T27" fmla="*/ 0 h 163"/>
                <a:gd name="T28" fmla="*/ 3 w 131"/>
                <a:gd name="T29" fmla="*/ 1 h 163"/>
                <a:gd name="T30" fmla="*/ 3 w 131"/>
                <a:gd name="T31" fmla="*/ 4 h 163"/>
                <a:gd name="T32" fmla="*/ 3 w 131"/>
                <a:gd name="T33" fmla="*/ 8 h 163"/>
                <a:gd name="T34" fmla="*/ 1 w 131"/>
                <a:gd name="T35" fmla="*/ 12 h 163"/>
                <a:gd name="T36" fmla="*/ 0 w 131"/>
                <a:gd name="T37" fmla="*/ 12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163"/>
                <a:gd name="T59" fmla="*/ 131 w 131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163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31" y="152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43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721"/>
            <p:cNvSpPr>
              <a:spLocks/>
            </p:cNvSpPr>
            <p:nvPr/>
          </p:nvSpPr>
          <p:spPr bwMode="auto">
            <a:xfrm>
              <a:off x="2895" y="5275"/>
              <a:ext cx="88" cy="55"/>
            </a:xfrm>
            <a:custGeom>
              <a:avLst/>
              <a:gdLst>
                <a:gd name="T0" fmla="*/ 0 w 152"/>
                <a:gd name="T1" fmla="*/ 7 h 98"/>
                <a:gd name="T2" fmla="*/ 1 w 152"/>
                <a:gd name="T3" fmla="*/ 10 h 98"/>
                <a:gd name="T4" fmla="*/ 5 w 152"/>
                <a:gd name="T5" fmla="*/ 7 h 98"/>
                <a:gd name="T6" fmla="*/ 10 w 152"/>
                <a:gd name="T7" fmla="*/ 10 h 98"/>
                <a:gd name="T8" fmla="*/ 14 w 152"/>
                <a:gd name="T9" fmla="*/ 10 h 98"/>
                <a:gd name="T10" fmla="*/ 17 w 152"/>
                <a:gd name="T11" fmla="*/ 7 h 98"/>
                <a:gd name="T12" fmla="*/ 14 w 152"/>
                <a:gd name="T13" fmla="*/ 6 h 98"/>
                <a:gd name="T14" fmla="*/ 11 w 152"/>
                <a:gd name="T15" fmla="*/ 3 h 98"/>
                <a:gd name="T16" fmla="*/ 10 w 152"/>
                <a:gd name="T17" fmla="*/ 1 h 98"/>
                <a:gd name="T18" fmla="*/ 5 w 152"/>
                <a:gd name="T19" fmla="*/ 2 h 98"/>
                <a:gd name="T20" fmla="*/ 1 w 152"/>
                <a:gd name="T21" fmla="*/ 0 h 98"/>
                <a:gd name="T22" fmla="*/ 1 w 152"/>
                <a:gd name="T23" fmla="*/ 0 h 98"/>
                <a:gd name="T24" fmla="*/ 0 w 152"/>
                <a:gd name="T25" fmla="*/ 0 h 98"/>
                <a:gd name="T26" fmla="*/ 0 w 152"/>
                <a:gd name="T27" fmla="*/ 3 h 98"/>
                <a:gd name="T28" fmla="*/ 0 w 152"/>
                <a:gd name="T29" fmla="*/ 7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98"/>
                <a:gd name="T47" fmla="*/ 152 w 152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98">
                  <a:moveTo>
                    <a:pt x="0" y="76"/>
                  </a:moveTo>
                  <a:lnTo>
                    <a:pt x="11" y="98"/>
                  </a:lnTo>
                  <a:lnTo>
                    <a:pt x="43" y="76"/>
                  </a:lnTo>
                  <a:lnTo>
                    <a:pt x="87" y="98"/>
                  </a:lnTo>
                  <a:lnTo>
                    <a:pt x="130" y="98"/>
                  </a:lnTo>
                  <a:lnTo>
                    <a:pt x="152" y="76"/>
                  </a:lnTo>
                  <a:lnTo>
                    <a:pt x="130" y="54"/>
                  </a:lnTo>
                  <a:lnTo>
                    <a:pt x="98" y="32"/>
                  </a:lnTo>
                  <a:lnTo>
                    <a:pt x="87" y="11"/>
                  </a:lnTo>
                  <a:lnTo>
                    <a:pt x="43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722"/>
            <p:cNvSpPr>
              <a:spLocks/>
            </p:cNvSpPr>
            <p:nvPr/>
          </p:nvSpPr>
          <p:spPr bwMode="auto">
            <a:xfrm>
              <a:off x="2375" y="4297"/>
              <a:ext cx="83" cy="74"/>
            </a:xfrm>
            <a:custGeom>
              <a:avLst/>
              <a:gdLst>
                <a:gd name="T0" fmla="*/ 0 w 141"/>
                <a:gd name="T1" fmla="*/ 5 h 131"/>
                <a:gd name="T2" fmla="*/ 3 w 141"/>
                <a:gd name="T3" fmla="*/ 7 h 131"/>
                <a:gd name="T4" fmla="*/ 6 w 141"/>
                <a:gd name="T5" fmla="*/ 8 h 131"/>
                <a:gd name="T6" fmla="*/ 8 w 141"/>
                <a:gd name="T7" fmla="*/ 9 h 131"/>
                <a:gd name="T8" fmla="*/ 12 w 141"/>
                <a:gd name="T9" fmla="*/ 12 h 131"/>
                <a:gd name="T10" fmla="*/ 13 w 141"/>
                <a:gd name="T11" fmla="*/ 12 h 131"/>
                <a:gd name="T12" fmla="*/ 17 w 141"/>
                <a:gd name="T13" fmla="*/ 14 h 131"/>
                <a:gd name="T14" fmla="*/ 17 w 141"/>
                <a:gd name="T15" fmla="*/ 12 h 131"/>
                <a:gd name="T16" fmla="*/ 17 w 141"/>
                <a:gd name="T17" fmla="*/ 9 h 131"/>
                <a:gd name="T18" fmla="*/ 17 w 141"/>
                <a:gd name="T19" fmla="*/ 8 h 131"/>
                <a:gd name="T20" fmla="*/ 13 w 141"/>
                <a:gd name="T21" fmla="*/ 5 h 131"/>
                <a:gd name="T22" fmla="*/ 13 w 141"/>
                <a:gd name="T23" fmla="*/ 1 h 131"/>
                <a:gd name="T24" fmla="*/ 12 w 141"/>
                <a:gd name="T25" fmla="*/ 0 h 131"/>
                <a:gd name="T26" fmla="*/ 6 w 141"/>
                <a:gd name="T27" fmla="*/ 0 h 131"/>
                <a:gd name="T28" fmla="*/ 5 w 141"/>
                <a:gd name="T29" fmla="*/ 1 h 131"/>
                <a:gd name="T30" fmla="*/ 3 w 141"/>
                <a:gd name="T31" fmla="*/ 5 h 131"/>
                <a:gd name="T32" fmla="*/ 0 w 141"/>
                <a:gd name="T33" fmla="*/ 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131"/>
                <a:gd name="T53" fmla="*/ 141 w 14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131">
                  <a:moveTo>
                    <a:pt x="0" y="44"/>
                  </a:moveTo>
                  <a:lnTo>
                    <a:pt x="22" y="65"/>
                  </a:lnTo>
                  <a:lnTo>
                    <a:pt x="54" y="76"/>
                  </a:lnTo>
                  <a:lnTo>
                    <a:pt x="65" y="87"/>
                  </a:lnTo>
                  <a:lnTo>
                    <a:pt x="98" y="120"/>
                  </a:lnTo>
                  <a:lnTo>
                    <a:pt x="109" y="120"/>
                  </a:lnTo>
                  <a:lnTo>
                    <a:pt x="141" y="131"/>
                  </a:lnTo>
                  <a:lnTo>
                    <a:pt x="141" y="120"/>
                  </a:lnTo>
                  <a:lnTo>
                    <a:pt x="141" y="87"/>
                  </a:lnTo>
                  <a:lnTo>
                    <a:pt x="141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2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723"/>
            <p:cNvSpPr>
              <a:spLocks/>
            </p:cNvSpPr>
            <p:nvPr/>
          </p:nvSpPr>
          <p:spPr bwMode="auto">
            <a:xfrm>
              <a:off x="2775" y="4445"/>
              <a:ext cx="63" cy="61"/>
            </a:xfrm>
            <a:custGeom>
              <a:avLst/>
              <a:gdLst>
                <a:gd name="T0" fmla="*/ 0 w 109"/>
                <a:gd name="T1" fmla="*/ 7 h 109"/>
                <a:gd name="T2" fmla="*/ 1 w 109"/>
                <a:gd name="T3" fmla="*/ 8 h 109"/>
                <a:gd name="T4" fmla="*/ 6 w 109"/>
                <a:gd name="T5" fmla="*/ 11 h 109"/>
                <a:gd name="T6" fmla="*/ 11 w 109"/>
                <a:gd name="T7" fmla="*/ 8 h 109"/>
                <a:gd name="T8" fmla="*/ 11 w 109"/>
                <a:gd name="T9" fmla="*/ 7 h 109"/>
                <a:gd name="T10" fmla="*/ 12 w 109"/>
                <a:gd name="T11" fmla="*/ 4 h 109"/>
                <a:gd name="T12" fmla="*/ 12 w 109"/>
                <a:gd name="T13" fmla="*/ 1 h 109"/>
                <a:gd name="T14" fmla="*/ 11 w 109"/>
                <a:gd name="T15" fmla="*/ 0 h 109"/>
                <a:gd name="T16" fmla="*/ 6 w 109"/>
                <a:gd name="T17" fmla="*/ 0 h 109"/>
                <a:gd name="T18" fmla="*/ 5 w 109"/>
                <a:gd name="T19" fmla="*/ 1 h 109"/>
                <a:gd name="T20" fmla="*/ 1 w 109"/>
                <a:gd name="T21" fmla="*/ 3 h 109"/>
                <a:gd name="T22" fmla="*/ 1 w 109"/>
                <a:gd name="T23" fmla="*/ 4 h 109"/>
                <a:gd name="T24" fmla="*/ 0 w 109"/>
                <a:gd name="T25" fmla="*/ 7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09"/>
                <a:gd name="T41" fmla="*/ 109 w 109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09">
                  <a:moveTo>
                    <a:pt x="0" y="76"/>
                  </a:moveTo>
                  <a:lnTo>
                    <a:pt x="11" y="87"/>
                  </a:lnTo>
                  <a:lnTo>
                    <a:pt x="54" y="109"/>
                  </a:lnTo>
                  <a:lnTo>
                    <a:pt x="98" y="87"/>
                  </a:lnTo>
                  <a:lnTo>
                    <a:pt x="98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4" y="11"/>
                  </a:lnTo>
                  <a:lnTo>
                    <a:pt x="11" y="33"/>
                  </a:lnTo>
                  <a:lnTo>
                    <a:pt x="11" y="4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724"/>
            <p:cNvSpPr>
              <a:spLocks/>
            </p:cNvSpPr>
            <p:nvPr/>
          </p:nvSpPr>
          <p:spPr bwMode="auto">
            <a:xfrm>
              <a:off x="3091" y="5306"/>
              <a:ext cx="63" cy="74"/>
            </a:xfrm>
            <a:custGeom>
              <a:avLst/>
              <a:gdLst>
                <a:gd name="T0" fmla="*/ 3 w 109"/>
                <a:gd name="T1" fmla="*/ 9 h 131"/>
                <a:gd name="T2" fmla="*/ 3 w 109"/>
                <a:gd name="T3" fmla="*/ 10 h 131"/>
                <a:gd name="T4" fmla="*/ 8 w 109"/>
                <a:gd name="T5" fmla="*/ 12 h 131"/>
                <a:gd name="T6" fmla="*/ 11 w 109"/>
                <a:gd name="T7" fmla="*/ 14 h 131"/>
                <a:gd name="T8" fmla="*/ 12 w 109"/>
                <a:gd name="T9" fmla="*/ 14 h 131"/>
                <a:gd name="T10" fmla="*/ 12 w 109"/>
                <a:gd name="T11" fmla="*/ 14 h 131"/>
                <a:gd name="T12" fmla="*/ 12 w 109"/>
                <a:gd name="T13" fmla="*/ 9 h 131"/>
                <a:gd name="T14" fmla="*/ 12 w 109"/>
                <a:gd name="T15" fmla="*/ 6 h 131"/>
                <a:gd name="T16" fmla="*/ 12 w 109"/>
                <a:gd name="T17" fmla="*/ 6 h 131"/>
                <a:gd name="T18" fmla="*/ 10 w 109"/>
                <a:gd name="T19" fmla="*/ 2 h 131"/>
                <a:gd name="T20" fmla="*/ 8 w 109"/>
                <a:gd name="T21" fmla="*/ 0 h 131"/>
                <a:gd name="T22" fmla="*/ 3 w 109"/>
                <a:gd name="T23" fmla="*/ 1 h 131"/>
                <a:gd name="T24" fmla="*/ 0 w 109"/>
                <a:gd name="T25" fmla="*/ 2 h 131"/>
                <a:gd name="T26" fmla="*/ 3 w 109"/>
                <a:gd name="T27" fmla="*/ 5 h 131"/>
                <a:gd name="T28" fmla="*/ 5 w 109"/>
                <a:gd name="T29" fmla="*/ 6 h 131"/>
                <a:gd name="T30" fmla="*/ 3 w 109"/>
                <a:gd name="T31" fmla="*/ 9 h 131"/>
                <a:gd name="T32" fmla="*/ 3 w 109"/>
                <a:gd name="T33" fmla="*/ 9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31"/>
                <a:gd name="T53" fmla="*/ 109 w 109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31">
                  <a:moveTo>
                    <a:pt x="32" y="87"/>
                  </a:moveTo>
                  <a:lnTo>
                    <a:pt x="32" y="98"/>
                  </a:lnTo>
                  <a:lnTo>
                    <a:pt x="76" y="120"/>
                  </a:lnTo>
                  <a:lnTo>
                    <a:pt x="98" y="131"/>
                  </a:lnTo>
                  <a:lnTo>
                    <a:pt x="109" y="131"/>
                  </a:lnTo>
                  <a:lnTo>
                    <a:pt x="109" y="87"/>
                  </a:lnTo>
                  <a:lnTo>
                    <a:pt x="109" y="54"/>
                  </a:lnTo>
                  <a:lnTo>
                    <a:pt x="87" y="22"/>
                  </a:lnTo>
                  <a:lnTo>
                    <a:pt x="76" y="0"/>
                  </a:lnTo>
                  <a:lnTo>
                    <a:pt x="32" y="11"/>
                  </a:lnTo>
                  <a:lnTo>
                    <a:pt x="0" y="22"/>
                  </a:lnTo>
                  <a:lnTo>
                    <a:pt x="32" y="44"/>
                  </a:lnTo>
                  <a:lnTo>
                    <a:pt x="43" y="54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725"/>
            <p:cNvSpPr>
              <a:spLocks/>
            </p:cNvSpPr>
            <p:nvPr/>
          </p:nvSpPr>
          <p:spPr bwMode="auto">
            <a:xfrm>
              <a:off x="2375" y="4297"/>
              <a:ext cx="83" cy="74"/>
            </a:xfrm>
            <a:custGeom>
              <a:avLst/>
              <a:gdLst>
                <a:gd name="T0" fmla="*/ 0 w 141"/>
                <a:gd name="T1" fmla="*/ 5 h 131"/>
                <a:gd name="T2" fmla="*/ 3 w 141"/>
                <a:gd name="T3" fmla="*/ 6 h 131"/>
                <a:gd name="T4" fmla="*/ 6 w 141"/>
                <a:gd name="T5" fmla="*/ 8 h 131"/>
                <a:gd name="T6" fmla="*/ 9 w 141"/>
                <a:gd name="T7" fmla="*/ 9 h 131"/>
                <a:gd name="T8" fmla="*/ 12 w 141"/>
                <a:gd name="T9" fmla="*/ 11 h 131"/>
                <a:gd name="T10" fmla="*/ 15 w 141"/>
                <a:gd name="T11" fmla="*/ 12 h 131"/>
                <a:gd name="T12" fmla="*/ 17 w 141"/>
                <a:gd name="T13" fmla="*/ 14 h 131"/>
                <a:gd name="T14" fmla="*/ 17 w 141"/>
                <a:gd name="T15" fmla="*/ 12 h 131"/>
                <a:gd name="T16" fmla="*/ 17 w 141"/>
                <a:gd name="T17" fmla="*/ 9 h 131"/>
                <a:gd name="T18" fmla="*/ 17 w 141"/>
                <a:gd name="T19" fmla="*/ 8 h 131"/>
                <a:gd name="T20" fmla="*/ 13 w 141"/>
                <a:gd name="T21" fmla="*/ 5 h 131"/>
                <a:gd name="T22" fmla="*/ 13 w 141"/>
                <a:gd name="T23" fmla="*/ 1 h 131"/>
                <a:gd name="T24" fmla="*/ 12 w 141"/>
                <a:gd name="T25" fmla="*/ 0 h 131"/>
                <a:gd name="T26" fmla="*/ 6 w 141"/>
                <a:gd name="T27" fmla="*/ 0 h 131"/>
                <a:gd name="T28" fmla="*/ 5 w 141"/>
                <a:gd name="T29" fmla="*/ 1 h 131"/>
                <a:gd name="T30" fmla="*/ 3 w 141"/>
                <a:gd name="T31" fmla="*/ 5 h 131"/>
                <a:gd name="T32" fmla="*/ 0 w 141"/>
                <a:gd name="T33" fmla="*/ 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131"/>
                <a:gd name="T53" fmla="*/ 141 w 14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131">
                  <a:moveTo>
                    <a:pt x="0" y="44"/>
                  </a:moveTo>
                  <a:lnTo>
                    <a:pt x="22" y="55"/>
                  </a:lnTo>
                  <a:lnTo>
                    <a:pt x="54" y="76"/>
                  </a:lnTo>
                  <a:lnTo>
                    <a:pt x="76" y="87"/>
                  </a:lnTo>
                  <a:lnTo>
                    <a:pt x="98" y="109"/>
                  </a:lnTo>
                  <a:lnTo>
                    <a:pt x="120" y="120"/>
                  </a:lnTo>
                  <a:lnTo>
                    <a:pt x="141" y="131"/>
                  </a:lnTo>
                  <a:lnTo>
                    <a:pt x="141" y="120"/>
                  </a:lnTo>
                  <a:lnTo>
                    <a:pt x="141" y="87"/>
                  </a:lnTo>
                  <a:lnTo>
                    <a:pt x="141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2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726"/>
            <p:cNvSpPr>
              <a:spLocks/>
            </p:cNvSpPr>
            <p:nvPr/>
          </p:nvSpPr>
          <p:spPr bwMode="auto">
            <a:xfrm>
              <a:off x="2673" y="4900"/>
              <a:ext cx="95" cy="55"/>
            </a:xfrm>
            <a:custGeom>
              <a:avLst/>
              <a:gdLst>
                <a:gd name="T0" fmla="*/ 0 w 163"/>
                <a:gd name="T1" fmla="*/ 4 h 98"/>
                <a:gd name="T2" fmla="*/ 3 w 163"/>
                <a:gd name="T3" fmla="*/ 6 h 98"/>
                <a:gd name="T4" fmla="*/ 8 w 163"/>
                <a:gd name="T5" fmla="*/ 6 h 98"/>
                <a:gd name="T6" fmla="*/ 10 w 163"/>
                <a:gd name="T7" fmla="*/ 7 h 98"/>
                <a:gd name="T8" fmla="*/ 13 w 163"/>
                <a:gd name="T9" fmla="*/ 10 h 98"/>
                <a:gd name="T10" fmla="*/ 17 w 163"/>
                <a:gd name="T11" fmla="*/ 10 h 98"/>
                <a:gd name="T12" fmla="*/ 19 w 163"/>
                <a:gd name="T13" fmla="*/ 7 h 98"/>
                <a:gd name="T14" fmla="*/ 17 w 163"/>
                <a:gd name="T15" fmla="*/ 6 h 98"/>
                <a:gd name="T16" fmla="*/ 16 w 163"/>
                <a:gd name="T17" fmla="*/ 4 h 98"/>
                <a:gd name="T18" fmla="*/ 14 w 163"/>
                <a:gd name="T19" fmla="*/ 1 h 98"/>
                <a:gd name="T20" fmla="*/ 13 w 163"/>
                <a:gd name="T21" fmla="*/ 0 h 98"/>
                <a:gd name="T22" fmla="*/ 11 w 163"/>
                <a:gd name="T23" fmla="*/ 1 h 98"/>
                <a:gd name="T24" fmla="*/ 8 w 163"/>
                <a:gd name="T25" fmla="*/ 2 h 98"/>
                <a:gd name="T26" fmla="*/ 3 w 163"/>
                <a:gd name="T27" fmla="*/ 2 h 98"/>
                <a:gd name="T28" fmla="*/ 0 w 163"/>
                <a:gd name="T29" fmla="*/ 4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"/>
                <a:gd name="T46" fmla="*/ 0 h 98"/>
                <a:gd name="T47" fmla="*/ 163 w 163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" h="98">
                  <a:moveTo>
                    <a:pt x="0" y="44"/>
                  </a:moveTo>
                  <a:lnTo>
                    <a:pt x="33" y="65"/>
                  </a:lnTo>
                  <a:lnTo>
                    <a:pt x="65" y="55"/>
                  </a:lnTo>
                  <a:lnTo>
                    <a:pt x="87" y="76"/>
                  </a:lnTo>
                  <a:lnTo>
                    <a:pt x="109" y="98"/>
                  </a:lnTo>
                  <a:lnTo>
                    <a:pt x="152" y="98"/>
                  </a:lnTo>
                  <a:lnTo>
                    <a:pt x="163" y="76"/>
                  </a:lnTo>
                  <a:lnTo>
                    <a:pt x="152" y="55"/>
                  </a:lnTo>
                  <a:lnTo>
                    <a:pt x="141" y="44"/>
                  </a:lnTo>
                  <a:lnTo>
                    <a:pt x="120" y="11"/>
                  </a:lnTo>
                  <a:lnTo>
                    <a:pt x="109" y="0"/>
                  </a:lnTo>
                  <a:lnTo>
                    <a:pt x="98" y="11"/>
                  </a:lnTo>
                  <a:lnTo>
                    <a:pt x="65" y="22"/>
                  </a:lnTo>
                  <a:lnTo>
                    <a:pt x="33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727"/>
            <p:cNvSpPr>
              <a:spLocks/>
            </p:cNvSpPr>
            <p:nvPr/>
          </p:nvSpPr>
          <p:spPr bwMode="auto">
            <a:xfrm>
              <a:off x="2413" y="4611"/>
              <a:ext cx="45" cy="74"/>
            </a:xfrm>
            <a:custGeom>
              <a:avLst/>
              <a:gdLst>
                <a:gd name="T0" fmla="*/ 1 w 76"/>
                <a:gd name="T1" fmla="*/ 13 h 130"/>
                <a:gd name="T2" fmla="*/ 4 w 76"/>
                <a:gd name="T3" fmla="*/ 14 h 130"/>
                <a:gd name="T4" fmla="*/ 9 w 76"/>
                <a:gd name="T5" fmla="*/ 14 h 130"/>
                <a:gd name="T6" fmla="*/ 9 w 76"/>
                <a:gd name="T7" fmla="*/ 13 h 130"/>
                <a:gd name="T8" fmla="*/ 9 w 76"/>
                <a:gd name="T9" fmla="*/ 8 h 130"/>
                <a:gd name="T10" fmla="*/ 9 w 76"/>
                <a:gd name="T11" fmla="*/ 5 h 130"/>
                <a:gd name="T12" fmla="*/ 9 w 76"/>
                <a:gd name="T13" fmla="*/ 5 h 130"/>
                <a:gd name="T14" fmla="*/ 8 w 76"/>
                <a:gd name="T15" fmla="*/ 0 h 130"/>
                <a:gd name="T16" fmla="*/ 4 w 76"/>
                <a:gd name="T17" fmla="*/ 0 h 130"/>
                <a:gd name="T18" fmla="*/ 4 w 76"/>
                <a:gd name="T19" fmla="*/ 0 h 130"/>
                <a:gd name="T20" fmla="*/ 0 w 76"/>
                <a:gd name="T21" fmla="*/ 5 h 130"/>
                <a:gd name="T22" fmla="*/ 0 w 76"/>
                <a:gd name="T23" fmla="*/ 8 h 130"/>
                <a:gd name="T24" fmla="*/ 1 w 76"/>
                <a:gd name="T25" fmla="*/ 13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30"/>
                <a:gd name="T41" fmla="*/ 76 w 76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30">
                  <a:moveTo>
                    <a:pt x="11" y="120"/>
                  </a:moveTo>
                  <a:lnTo>
                    <a:pt x="33" y="130"/>
                  </a:lnTo>
                  <a:lnTo>
                    <a:pt x="76" y="130"/>
                  </a:lnTo>
                  <a:lnTo>
                    <a:pt x="76" y="120"/>
                  </a:lnTo>
                  <a:lnTo>
                    <a:pt x="76" y="76"/>
                  </a:lnTo>
                  <a:lnTo>
                    <a:pt x="76" y="43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11" y="12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728"/>
            <p:cNvSpPr>
              <a:spLocks/>
            </p:cNvSpPr>
            <p:nvPr/>
          </p:nvSpPr>
          <p:spPr bwMode="auto">
            <a:xfrm>
              <a:off x="2781" y="4445"/>
              <a:ext cx="57" cy="55"/>
            </a:xfrm>
            <a:custGeom>
              <a:avLst/>
              <a:gdLst>
                <a:gd name="T0" fmla="*/ 0 w 98"/>
                <a:gd name="T1" fmla="*/ 7 h 98"/>
                <a:gd name="T2" fmla="*/ 0 w 98"/>
                <a:gd name="T3" fmla="*/ 9 h 98"/>
                <a:gd name="T4" fmla="*/ 5 w 98"/>
                <a:gd name="T5" fmla="*/ 10 h 98"/>
                <a:gd name="T6" fmla="*/ 10 w 98"/>
                <a:gd name="T7" fmla="*/ 9 h 98"/>
                <a:gd name="T8" fmla="*/ 10 w 98"/>
                <a:gd name="T9" fmla="*/ 7 h 98"/>
                <a:gd name="T10" fmla="*/ 11 w 98"/>
                <a:gd name="T11" fmla="*/ 4 h 98"/>
                <a:gd name="T12" fmla="*/ 11 w 98"/>
                <a:gd name="T13" fmla="*/ 1 h 98"/>
                <a:gd name="T14" fmla="*/ 10 w 98"/>
                <a:gd name="T15" fmla="*/ 0 h 98"/>
                <a:gd name="T16" fmla="*/ 5 w 98"/>
                <a:gd name="T17" fmla="*/ 0 h 98"/>
                <a:gd name="T18" fmla="*/ 3 w 98"/>
                <a:gd name="T19" fmla="*/ 1 h 98"/>
                <a:gd name="T20" fmla="*/ 0 w 98"/>
                <a:gd name="T21" fmla="*/ 3 h 98"/>
                <a:gd name="T22" fmla="*/ 0 w 98"/>
                <a:gd name="T23" fmla="*/ 4 h 98"/>
                <a:gd name="T24" fmla="*/ 0 w 98"/>
                <a:gd name="T25" fmla="*/ 7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98"/>
                <a:gd name="T41" fmla="*/ 98 w 98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98">
                  <a:moveTo>
                    <a:pt x="0" y="76"/>
                  </a:moveTo>
                  <a:lnTo>
                    <a:pt x="0" y="87"/>
                  </a:lnTo>
                  <a:lnTo>
                    <a:pt x="43" y="98"/>
                  </a:lnTo>
                  <a:lnTo>
                    <a:pt x="87" y="87"/>
                  </a:lnTo>
                  <a:lnTo>
                    <a:pt x="87" y="76"/>
                  </a:lnTo>
                  <a:lnTo>
                    <a:pt x="98" y="44"/>
                  </a:lnTo>
                  <a:lnTo>
                    <a:pt x="98" y="11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33" y="11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729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730"/>
            <p:cNvSpPr>
              <a:spLocks/>
            </p:cNvSpPr>
            <p:nvPr/>
          </p:nvSpPr>
          <p:spPr bwMode="auto">
            <a:xfrm>
              <a:off x="2521" y="4562"/>
              <a:ext cx="76" cy="62"/>
            </a:xfrm>
            <a:custGeom>
              <a:avLst/>
              <a:gdLst>
                <a:gd name="T0" fmla="*/ 0 w 131"/>
                <a:gd name="T1" fmla="*/ 9 h 109"/>
                <a:gd name="T2" fmla="*/ 1 w 131"/>
                <a:gd name="T3" fmla="*/ 10 h 109"/>
                <a:gd name="T4" fmla="*/ 5 w 131"/>
                <a:gd name="T5" fmla="*/ 11 h 109"/>
                <a:gd name="T6" fmla="*/ 10 w 131"/>
                <a:gd name="T7" fmla="*/ 11 h 109"/>
                <a:gd name="T8" fmla="*/ 12 w 131"/>
                <a:gd name="T9" fmla="*/ 9 h 109"/>
                <a:gd name="T10" fmla="*/ 15 w 131"/>
                <a:gd name="T11" fmla="*/ 7 h 109"/>
                <a:gd name="T12" fmla="*/ 15 w 131"/>
                <a:gd name="T13" fmla="*/ 6 h 109"/>
                <a:gd name="T14" fmla="*/ 15 w 131"/>
                <a:gd name="T15" fmla="*/ 5 h 109"/>
                <a:gd name="T16" fmla="*/ 12 w 131"/>
                <a:gd name="T17" fmla="*/ 2 h 109"/>
                <a:gd name="T18" fmla="*/ 10 w 131"/>
                <a:gd name="T19" fmla="*/ 0 h 109"/>
                <a:gd name="T20" fmla="*/ 9 w 131"/>
                <a:gd name="T21" fmla="*/ 2 h 109"/>
                <a:gd name="T22" fmla="*/ 6 w 131"/>
                <a:gd name="T23" fmla="*/ 6 h 109"/>
                <a:gd name="T24" fmla="*/ 5 w 131"/>
                <a:gd name="T25" fmla="*/ 6 h 109"/>
                <a:gd name="T26" fmla="*/ 1 w 131"/>
                <a:gd name="T27" fmla="*/ 9 h 109"/>
                <a:gd name="T28" fmla="*/ 0 w 131"/>
                <a:gd name="T29" fmla="*/ 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09"/>
                <a:gd name="T47" fmla="*/ 131 w 131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09">
                  <a:moveTo>
                    <a:pt x="0" y="87"/>
                  </a:moveTo>
                  <a:lnTo>
                    <a:pt x="11" y="98"/>
                  </a:lnTo>
                  <a:lnTo>
                    <a:pt x="44" y="109"/>
                  </a:lnTo>
                  <a:lnTo>
                    <a:pt x="87" y="109"/>
                  </a:lnTo>
                  <a:lnTo>
                    <a:pt x="109" y="87"/>
                  </a:lnTo>
                  <a:lnTo>
                    <a:pt x="131" y="65"/>
                  </a:lnTo>
                  <a:lnTo>
                    <a:pt x="131" y="54"/>
                  </a:lnTo>
                  <a:lnTo>
                    <a:pt x="131" y="43"/>
                  </a:lnTo>
                  <a:lnTo>
                    <a:pt x="109" y="22"/>
                  </a:lnTo>
                  <a:lnTo>
                    <a:pt x="87" y="0"/>
                  </a:lnTo>
                  <a:lnTo>
                    <a:pt x="76" y="22"/>
                  </a:lnTo>
                  <a:lnTo>
                    <a:pt x="54" y="54"/>
                  </a:lnTo>
                  <a:lnTo>
                    <a:pt x="44" y="54"/>
                  </a:lnTo>
                  <a:lnTo>
                    <a:pt x="11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731"/>
            <p:cNvSpPr>
              <a:spLocks/>
            </p:cNvSpPr>
            <p:nvPr/>
          </p:nvSpPr>
          <p:spPr bwMode="auto">
            <a:xfrm>
              <a:off x="2704" y="4752"/>
              <a:ext cx="83" cy="62"/>
            </a:xfrm>
            <a:custGeom>
              <a:avLst/>
              <a:gdLst>
                <a:gd name="T0" fmla="*/ 0 w 142"/>
                <a:gd name="T1" fmla="*/ 9 h 109"/>
                <a:gd name="T2" fmla="*/ 1 w 142"/>
                <a:gd name="T3" fmla="*/ 11 h 109"/>
                <a:gd name="T4" fmla="*/ 6 w 142"/>
                <a:gd name="T5" fmla="*/ 10 h 109"/>
                <a:gd name="T6" fmla="*/ 11 w 142"/>
                <a:gd name="T7" fmla="*/ 10 h 109"/>
                <a:gd name="T8" fmla="*/ 15 w 142"/>
                <a:gd name="T9" fmla="*/ 10 h 109"/>
                <a:gd name="T10" fmla="*/ 17 w 142"/>
                <a:gd name="T11" fmla="*/ 9 h 109"/>
                <a:gd name="T12" fmla="*/ 15 w 142"/>
                <a:gd name="T13" fmla="*/ 8 h 109"/>
                <a:gd name="T14" fmla="*/ 11 w 142"/>
                <a:gd name="T15" fmla="*/ 8 h 109"/>
                <a:gd name="T16" fmla="*/ 9 w 142"/>
                <a:gd name="T17" fmla="*/ 5 h 109"/>
                <a:gd name="T18" fmla="*/ 6 w 142"/>
                <a:gd name="T19" fmla="*/ 1 h 109"/>
                <a:gd name="T20" fmla="*/ 6 w 142"/>
                <a:gd name="T21" fmla="*/ 0 h 109"/>
                <a:gd name="T22" fmla="*/ 3 w 142"/>
                <a:gd name="T23" fmla="*/ 1 h 109"/>
                <a:gd name="T24" fmla="*/ 4 w 142"/>
                <a:gd name="T25" fmla="*/ 5 h 109"/>
                <a:gd name="T26" fmla="*/ 1 w 142"/>
                <a:gd name="T27" fmla="*/ 6 h 109"/>
                <a:gd name="T28" fmla="*/ 0 w 142"/>
                <a:gd name="T29" fmla="*/ 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09"/>
                <a:gd name="T47" fmla="*/ 142 w 142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09">
                  <a:moveTo>
                    <a:pt x="0" y="87"/>
                  </a:moveTo>
                  <a:lnTo>
                    <a:pt x="11" y="109"/>
                  </a:lnTo>
                  <a:lnTo>
                    <a:pt x="55" y="98"/>
                  </a:lnTo>
                  <a:lnTo>
                    <a:pt x="98" y="98"/>
                  </a:lnTo>
                  <a:lnTo>
                    <a:pt x="131" y="98"/>
                  </a:lnTo>
                  <a:lnTo>
                    <a:pt x="142" y="87"/>
                  </a:lnTo>
                  <a:lnTo>
                    <a:pt x="131" y="76"/>
                  </a:lnTo>
                  <a:lnTo>
                    <a:pt x="98" y="76"/>
                  </a:lnTo>
                  <a:lnTo>
                    <a:pt x="77" y="44"/>
                  </a:lnTo>
                  <a:lnTo>
                    <a:pt x="55" y="11"/>
                  </a:lnTo>
                  <a:lnTo>
                    <a:pt x="55" y="0"/>
                  </a:lnTo>
                  <a:lnTo>
                    <a:pt x="22" y="11"/>
                  </a:lnTo>
                  <a:lnTo>
                    <a:pt x="33" y="44"/>
                  </a:lnTo>
                  <a:lnTo>
                    <a:pt x="11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732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733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734"/>
            <p:cNvSpPr>
              <a:spLocks/>
            </p:cNvSpPr>
            <p:nvPr/>
          </p:nvSpPr>
          <p:spPr bwMode="auto">
            <a:xfrm>
              <a:off x="2768" y="5213"/>
              <a:ext cx="51" cy="62"/>
            </a:xfrm>
            <a:custGeom>
              <a:avLst/>
              <a:gdLst>
                <a:gd name="T0" fmla="*/ 3 w 87"/>
                <a:gd name="T1" fmla="*/ 8 h 109"/>
                <a:gd name="T2" fmla="*/ 3 w 87"/>
                <a:gd name="T3" fmla="*/ 8 h 109"/>
                <a:gd name="T4" fmla="*/ 8 w 87"/>
                <a:gd name="T5" fmla="*/ 11 h 109"/>
                <a:gd name="T6" fmla="*/ 8 w 87"/>
                <a:gd name="T7" fmla="*/ 11 h 109"/>
                <a:gd name="T8" fmla="*/ 9 w 87"/>
                <a:gd name="T9" fmla="*/ 11 h 109"/>
                <a:gd name="T10" fmla="*/ 11 w 87"/>
                <a:gd name="T11" fmla="*/ 8 h 109"/>
                <a:gd name="T12" fmla="*/ 11 w 87"/>
                <a:gd name="T13" fmla="*/ 3 h 109"/>
                <a:gd name="T14" fmla="*/ 8 w 87"/>
                <a:gd name="T15" fmla="*/ 1 h 109"/>
                <a:gd name="T16" fmla="*/ 3 w 87"/>
                <a:gd name="T17" fmla="*/ 0 h 109"/>
                <a:gd name="T18" fmla="*/ 0 w 87"/>
                <a:gd name="T19" fmla="*/ 3 h 109"/>
                <a:gd name="T20" fmla="*/ 3 w 87"/>
                <a:gd name="T21" fmla="*/ 8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09"/>
                <a:gd name="T35" fmla="*/ 87 w 87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09">
                  <a:moveTo>
                    <a:pt x="22" y="76"/>
                  </a:moveTo>
                  <a:lnTo>
                    <a:pt x="22" y="76"/>
                  </a:lnTo>
                  <a:lnTo>
                    <a:pt x="65" y="109"/>
                  </a:lnTo>
                  <a:lnTo>
                    <a:pt x="76" y="109"/>
                  </a:lnTo>
                  <a:lnTo>
                    <a:pt x="87" y="76"/>
                  </a:lnTo>
                  <a:lnTo>
                    <a:pt x="87" y="32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735"/>
            <p:cNvSpPr>
              <a:spLocks/>
            </p:cNvSpPr>
            <p:nvPr/>
          </p:nvSpPr>
          <p:spPr bwMode="auto">
            <a:xfrm>
              <a:off x="2034" y="4261"/>
              <a:ext cx="69" cy="43"/>
            </a:xfrm>
            <a:custGeom>
              <a:avLst/>
              <a:gdLst>
                <a:gd name="T0" fmla="*/ 0 w 119"/>
                <a:gd name="T1" fmla="*/ 0 h 76"/>
                <a:gd name="T2" fmla="*/ 0 w 119"/>
                <a:gd name="T3" fmla="*/ 3 h 76"/>
                <a:gd name="T4" fmla="*/ 2 w 119"/>
                <a:gd name="T5" fmla="*/ 5 h 76"/>
                <a:gd name="T6" fmla="*/ 5 w 119"/>
                <a:gd name="T7" fmla="*/ 7 h 76"/>
                <a:gd name="T8" fmla="*/ 10 w 119"/>
                <a:gd name="T9" fmla="*/ 8 h 76"/>
                <a:gd name="T10" fmla="*/ 13 w 119"/>
                <a:gd name="T11" fmla="*/ 5 h 76"/>
                <a:gd name="T12" fmla="*/ 11 w 119"/>
                <a:gd name="T13" fmla="*/ 0 h 76"/>
                <a:gd name="T14" fmla="*/ 10 w 119"/>
                <a:gd name="T15" fmla="*/ 0 h 76"/>
                <a:gd name="T16" fmla="*/ 5 w 119"/>
                <a:gd name="T17" fmla="*/ 0 h 76"/>
                <a:gd name="T18" fmla="*/ 0 w 119"/>
                <a:gd name="T19" fmla="*/ 0 h 76"/>
                <a:gd name="T20" fmla="*/ 0 w 119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"/>
                <a:gd name="T34" fmla="*/ 0 h 76"/>
                <a:gd name="T35" fmla="*/ 119 w 11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" h="76">
                  <a:moveTo>
                    <a:pt x="0" y="0"/>
                  </a:moveTo>
                  <a:lnTo>
                    <a:pt x="0" y="33"/>
                  </a:lnTo>
                  <a:lnTo>
                    <a:pt x="21" y="43"/>
                  </a:lnTo>
                  <a:lnTo>
                    <a:pt x="43" y="65"/>
                  </a:lnTo>
                  <a:lnTo>
                    <a:pt x="87" y="76"/>
                  </a:lnTo>
                  <a:lnTo>
                    <a:pt x="119" y="43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736"/>
            <p:cNvSpPr>
              <a:spLocks/>
            </p:cNvSpPr>
            <p:nvPr/>
          </p:nvSpPr>
          <p:spPr bwMode="auto">
            <a:xfrm>
              <a:off x="2420" y="5219"/>
              <a:ext cx="76" cy="49"/>
            </a:xfrm>
            <a:custGeom>
              <a:avLst/>
              <a:gdLst>
                <a:gd name="T0" fmla="*/ 0 w 131"/>
                <a:gd name="T1" fmla="*/ 7 h 87"/>
                <a:gd name="T2" fmla="*/ 3 w 131"/>
                <a:gd name="T3" fmla="*/ 9 h 87"/>
                <a:gd name="T4" fmla="*/ 8 w 131"/>
                <a:gd name="T5" fmla="*/ 9 h 87"/>
                <a:gd name="T6" fmla="*/ 10 w 131"/>
                <a:gd name="T7" fmla="*/ 7 h 87"/>
                <a:gd name="T8" fmla="*/ 11 w 131"/>
                <a:gd name="T9" fmla="*/ 5 h 87"/>
                <a:gd name="T10" fmla="*/ 15 w 131"/>
                <a:gd name="T11" fmla="*/ 2 h 87"/>
                <a:gd name="T12" fmla="*/ 11 w 131"/>
                <a:gd name="T13" fmla="*/ 0 h 87"/>
                <a:gd name="T14" fmla="*/ 8 w 131"/>
                <a:gd name="T15" fmla="*/ 0 h 87"/>
                <a:gd name="T16" fmla="*/ 3 w 131"/>
                <a:gd name="T17" fmla="*/ 2 h 87"/>
                <a:gd name="T18" fmla="*/ 3 w 131"/>
                <a:gd name="T19" fmla="*/ 5 h 87"/>
                <a:gd name="T20" fmla="*/ 0 w 131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87"/>
                <a:gd name="T35" fmla="*/ 131 w 131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87">
                  <a:moveTo>
                    <a:pt x="0" y="65"/>
                  </a:moveTo>
                  <a:lnTo>
                    <a:pt x="22" y="87"/>
                  </a:lnTo>
                  <a:lnTo>
                    <a:pt x="65" y="87"/>
                  </a:lnTo>
                  <a:lnTo>
                    <a:pt x="87" y="65"/>
                  </a:lnTo>
                  <a:lnTo>
                    <a:pt x="98" y="43"/>
                  </a:lnTo>
                  <a:lnTo>
                    <a:pt x="131" y="21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33" y="21"/>
                  </a:lnTo>
                  <a:lnTo>
                    <a:pt x="22" y="4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737"/>
            <p:cNvSpPr>
              <a:spLocks/>
            </p:cNvSpPr>
            <p:nvPr/>
          </p:nvSpPr>
          <p:spPr bwMode="auto">
            <a:xfrm>
              <a:off x="2369" y="4230"/>
              <a:ext cx="51" cy="67"/>
            </a:xfrm>
            <a:custGeom>
              <a:avLst/>
              <a:gdLst>
                <a:gd name="T0" fmla="*/ 0 w 87"/>
                <a:gd name="T1" fmla="*/ 10 h 119"/>
                <a:gd name="T2" fmla="*/ 4 w 87"/>
                <a:gd name="T3" fmla="*/ 12 h 119"/>
                <a:gd name="T4" fmla="*/ 6 w 87"/>
                <a:gd name="T5" fmla="*/ 10 h 119"/>
                <a:gd name="T6" fmla="*/ 8 w 87"/>
                <a:gd name="T7" fmla="*/ 8 h 119"/>
                <a:gd name="T8" fmla="*/ 11 w 87"/>
                <a:gd name="T9" fmla="*/ 6 h 119"/>
                <a:gd name="T10" fmla="*/ 8 w 87"/>
                <a:gd name="T11" fmla="*/ 3 h 119"/>
                <a:gd name="T12" fmla="*/ 6 w 87"/>
                <a:gd name="T13" fmla="*/ 2 h 119"/>
                <a:gd name="T14" fmla="*/ 4 w 87"/>
                <a:gd name="T15" fmla="*/ 0 h 119"/>
                <a:gd name="T16" fmla="*/ 0 w 87"/>
                <a:gd name="T17" fmla="*/ 2 h 119"/>
                <a:gd name="T18" fmla="*/ 0 w 87"/>
                <a:gd name="T19" fmla="*/ 6 h 119"/>
                <a:gd name="T20" fmla="*/ 0 w 87"/>
                <a:gd name="T21" fmla="*/ 1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19"/>
                <a:gd name="T35" fmla="*/ 87 w 87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19">
                  <a:moveTo>
                    <a:pt x="0" y="97"/>
                  </a:moveTo>
                  <a:lnTo>
                    <a:pt x="33" y="119"/>
                  </a:lnTo>
                  <a:lnTo>
                    <a:pt x="54" y="97"/>
                  </a:lnTo>
                  <a:lnTo>
                    <a:pt x="65" y="76"/>
                  </a:lnTo>
                  <a:lnTo>
                    <a:pt x="87" y="54"/>
                  </a:lnTo>
                  <a:lnTo>
                    <a:pt x="65" y="32"/>
                  </a:lnTo>
                  <a:lnTo>
                    <a:pt x="54" y="21"/>
                  </a:lnTo>
                  <a:lnTo>
                    <a:pt x="33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738"/>
            <p:cNvSpPr>
              <a:spLocks/>
            </p:cNvSpPr>
            <p:nvPr/>
          </p:nvSpPr>
          <p:spPr bwMode="auto">
            <a:xfrm>
              <a:off x="2420" y="5219"/>
              <a:ext cx="76" cy="49"/>
            </a:xfrm>
            <a:custGeom>
              <a:avLst/>
              <a:gdLst>
                <a:gd name="T0" fmla="*/ 0 w 131"/>
                <a:gd name="T1" fmla="*/ 7 h 87"/>
                <a:gd name="T2" fmla="*/ 3 w 131"/>
                <a:gd name="T3" fmla="*/ 9 h 87"/>
                <a:gd name="T4" fmla="*/ 8 w 131"/>
                <a:gd name="T5" fmla="*/ 9 h 87"/>
                <a:gd name="T6" fmla="*/ 10 w 131"/>
                <a:gd name="T7" fmla="*/ 7 h 87"/>
                <a:gd name="T8" fmla="*/ 11 w 131"/>
                <a:gd name="T9" fmla="*/ 5 h 87"/>
                <a:gd name="T10" fmla="*/ 15 w 131"/>
                <a:gd name="T11" fmla="*/ 2 h 87"/>
                <a:gd name="T12" fmla="*/ 11 w 131"/>
                <a:gd name="T13" fmla="*/ 0 h 87"/>
                <a:gd name="T14" fmla="*/ 8 w 131"/>
                <a:gd name="T15" fmla="*/ 0 h 87"/>
                <a:gd name="T16" fmla="*/ 3 w 131"/>
                <a:gd name="T17" fmla="*/ 2 h 87"/>
                <a:gd name="T18" fmla="*/ 3 w 131"/>
                <a:gd name="T19" fmla="*/ 5 h 87"/>
                <a:gd name="T20" fmla="*/ 0 w 131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87"/>
                <a:gd name="T35" fmla="*/ 131 w 131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87">
                  <a:moveTo>
                    <a:pt x="0" y="65"/>
                  </a:moveTo>
                  <a:lnTo>
                    <a:pt x="22" y="87"/>
                  </a:lnTo>
                  <a:lnTo>
                    <a:pt x="65" y="87"/>
                  </a:lnTo>
                  <a:lnTo>
                    <a:pt x="87" y="65"/>
                  </a:lnTo>
                  <a:lnTo>
                    <a:pt x="98" y="43"/>
                  </a:lnTo>
                  <a:lnTo>
                    <a:pt x="131" y="21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33" y="21"/>
                  </a:lnTo>
                  <a:lnTo>
                    <a:pt x="22" y="4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739"/>
            <p:cNvSpPr>
              <a:spLocks/>
            </p:cNvSpPr>
            <p:nvPr/>
          </p:nvSpPr>
          <p:spPr bwMode="auto">
            <a:xfrm>
              <a:off x="2375" y="4230"/>
              <a:ext cx="45" cy="67"/>
            </a:xfrm>
            <a:custGeom>
              <a:avLst/>
              <a:gdLst>
                <a:gd name="T0" fmla="*/ 0 w 76"/>
                <a:gd name="T1" fmla="*/ 10 h 119"/>
                <a:gd name="T2" fmla="*/ 3 w 76"/>
                <a:gd name="T3" fmla="*/ 12 h 119"/>
                <a:gd name="T4" fmla="*/ 5 w 76"/>
                <a:gd name="T5" fmla="*/ 10 h 119"/>
                <a:gd name="T6" fmla="*/ 7 w 76"/>
                <a:gd name="T7" fmla="*/ 8 h 119"/>
                <a:gd name="T8" fmla="*/ 9 w 76"/>
                <a:gd name="T9" fmla="*/ 6 h 119"/>
                <a:gd name="T10" fmla="*/ 7 w 76"/>
                <a:gd name="T11" fmla="*/ 3 h 119"/>
                <a:gd name="T12" fmla="*/ 5 w 76"/>
                <a:gd name="T13" fmla="*/ 2 h 119"/>
                <a:gd name="T14" fmla="*/ 3 w 76"/>
                <a:gd name="T15" fmla="*/ 0 h 119"/>
                <a:gd name="T16" fmla="*/ 0 w 76"/>
                <a:gd name="T17" fmla="*/ 2 h 119"/>
                <a:gd name="T18" fmla="*/ 0 w 76"/>
                <a:gd name="T19" fmla="*/ 6 h 119"/>
                <a:gd name="T20" fmla="*/ 0 w 76"/>
                <a:gd name="T21" fmla="*/ 1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19"/>
                <a:gd name="T35" fmla="*/ 76 w 7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19">
                  <a:moveTo>
                    <a:pt x="0" y="97"/>
                  </a:moveTo>
                  <a:lnTo>
                    <a:pt x="22" y="119"/>
                  </a:lnTo>
                  <a:lnTo>
                    <a:pt x="4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32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740"/>
            <p:cNvSpPr>
              <a:spLocks/>
            </p:cNvSpPr>
            <p:nvPr/>
          </p:nvSpPr>
          <p:spPr bwMode="auto">
            <a:xfrm>
              <a:off x="2420" y="5225"/>
              <a:ext cx="70" cy="43"/>
            </a:xfrm>
            <a:custGeom>
              <a:avLst/>
              <a:gdLst>
                <a:gd name="T0" fmla="*/ 0 w 120"/>
                <a:gd name="T1" fmla="*/ 6 h 76"/>
                <a:gd name="T2" fmla="*/ 3 w 120"/>
                <a:gd name="T3" fmla="*/ 8 h 76"/>
                <a:gd name="T4" fmla="*/ 8 w 120"/>
                <a:gd name="T5" fmla="*/ 8 h 76"/>
                <a:gd name="T6" fmla="*/ 11 w 120"/>
                <a:gd name="T7" fmla="*/ 6 h 76"/>
                <a:gd name="T8" fmla="*/ 11 w 120"/>
                <a:gd name="T9" fmla="*/ 3 h 76"/>
                <a:gd name="T10" fmla="*/ 14 w 120"/>
                <a:gd name="T11" fmla="*/ 1 h 76"/>
                <a:gd name="T12" fmla="*/ 11 w 120"/>
                <a:gd name="T13" fmla="*/ 0 h 76"/>
                <a:gd name="T14" fmla="*/ 8 w 120"/>
                <a:gd name="T15" fmla="*/ 0 h 76"/>
                <a:gd name="T16" fmla="*/ 5 w 120"/>
                <a:gd name="T17" fmla="*/ 1 h 76"/>
                <a:gd name="T18" fmla="*/ 3 w 120"/>
                <a:gd name="T19" fmla="*/ 3 h 76"/>
                <a:gd name="T20" fmla="*/ 0 w 120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76"/>
                <a:gd name="T35" fmla="*/ 120 w 12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76">
                  <a:moveTo>
                    <a:pt x="0" y="54"/>
                  </a:moveTo>
                  <a:lnTo>
                    <a:pt x="22" y="76"/>
                  </a:lnTo>
                  <a:lnTo>
                    <a:pt x="65" y="76"/>
                  </a:lnTo>
                  <a:lnTo>
                    <a:pt x="87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741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5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5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4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742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11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87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743"/>
            <p:cNvSpPr>
              <a:spLocks/>
            </p:cNvSpPr>
            <p:nvPr/>
          </p:nvSpPr>
          <p:spPr bwMode="auto">
            <a:xfrm>
              <a:off x="3211" y="5360"/>
              <a:ext cx="70" cy="44"/>
            </a:xfrm>
            <a:custGeom>
              <a:avLst/>
              <a:gdLst>
                <a:gd name="T0" fmla="*/ 0 w 120"/>
                <a:gd name="T1" fmla="*/ 3 h 76"/>
                <a:gd name="T2" fmla="*/ 3 w 120"/>
                <a:gd name="T3" fmla="*/ 5 h 76"/>
                <a:gd name="T4" fmla="*/ 8 w 120"/>
                <a:gd name="T5" fmla="*/ 6 h 76"/>
                <a:gd name="T6" fmla="*/ 11 w 120"/>
                <a:gd name="T7" fmla="*/ 8 h 76"/>
                <a:gd name="T8" fmla="*/ 13 w 120"/>
                <a:gd name="T9" fmla="*/ 8 h 76"/>
                <a:gd name="T10" fmla="*/ 14 w 120"/>
                <a:gd name="T11" fmla="*/ 8 h 76"/>
                <a:gd name="T12" fmla="*/ 14 w 120"/>
                <a:gd name="T13" fmla="*/ 3 h 76"/>
                <a:gd name="T14" fmla="*/ 13 w 120"/>
                <a:gd name="T15" fmla="*/ 1 h 76"/>
                <a:gd name="T16" fmla="*/ 8 w 120"/>
                <a:gd name="T17" fmla="*/ 0 h 76"/>
                <a:gd name="T18" fmla="*/ 3 w 120"/>
                <a:gd name="T19" fmla="*/ 0 h 76"/>
                <a:gd name="T20" fmla="*/ 0 w 120"/>
                <a:gd name="T21" fmla="*/ 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76"/>
                <a:gd name="T35" fmla="*/ 120 w 12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76">
                  <a:moveTo>
                    <a:pt x="0" y="33"/>
                  </a:moveTo>
                  <a:lnTo>
                    <a:pt x="22" y="43"/>
                  </a:lnTo>
                  <a:lnTo>
                    <a:pt x="66" y="54"/>
                  </a:lnTo>
                  <a:lnTo>
                    <a:pt x="98" y="65"/>
                  </a:lnTo>
                  <a:lnTo>
                    <a:pt x="109" y="76"/>
                  </a:lnTo>
                  <a:lnTo>
                    <a:pt x="120" y="65"/>
                  </a:lnTo>
                  <a:lnTo>
                    <a:pt x="120" y="33"/>
                  </a:lnTo>
                  <a:lnTo>
                    <a:pt x="109" y="11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744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4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4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3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745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746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747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4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4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3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748"/>
            <p:cNvSpPr>
              <a:spLocks/>
            </p:cNvSpPr>
            <p:nvPr/>
          </p:nvSpPr>
          <p:spPr bwMode="auto">
            <a:xfrm>
              <a:off x="2813" y="4930"/>
              <a:ext cx="63" cy="55"/>
            </a:xfrm>
            <a:custGeom>
              <a:avLst/>
              <a:gdLst>
                <a:gd name="T0" fmla="*/ 0 w 109"/>
                <a:gd name="T1" fmla="*/ 7 h 97"/>
                <a:gd name="T2" fmla="*/ 3 w 109"/>
                <a:gd name="T3" fmla="*/ 10 h 97"/>
                <a:gd name="T4" fmla="*/ 8 w 109"/>
                <a:gd name="T5" fmla="*/ 7 h 97"/>
                <a:gd name="T6" fmla="*/ 8 w 109"/>
                <a:gd name="T7" fmla="*/ 6 h 97"/>
                <a:gd name="T8" fmla="*/ 12 w 109"/>
                <a:gd name="T9" fmla="*/ 2 h 97"/>
                <a:gd name="T10" fmla="*/ 8 w 109"/>
                <a:gd name="T11" fmla="*/ 0 h 97"/>
                <a:gd name="T12" fmla="*/ 3 w 109"/>
                <a:gd name="T13" fmla="*/ 2 h 97"/>
                <a:gd name="T14" fmla="*/ 3 w 109"/>
                <a:gd name="T15" fmla="*/ 2 h 97"/>
                <a:gd name="T16" fmla="*/ 0 w 109"/>
                <a:gd name="T17" fmla="*/ 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97"/>
                <a:gd name="T29" fmla="*/ 109 w 109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97">
                  <a:moveTo>
                    <a:pt x="0" y="65"/>
                  </a:moveTo>
                  <a:lnTo>
                    <a:pt x="33" y="97"/>
                  </a:lnTo>
                  <a:lnTo>
                    <a:pt x="66" y="65"/>
                  </a:lnTo>
                  <a:lnTo>
                    <a:pt x="66" y="54"/>
                  </a:lnTo>
                  <a:lnTo>
                    <a:pt x="109" y="21"/>
                  </a:lnTo>
                  <a:lnTo>
                    <a:pt x="66" y="0"/>
                  </a:lnTo>
                  <a:lnTo>
                    <a:pt x="33" y="21"/>
                  </a:lnTo>
                  <a:lnTo>
                    <a:pt x="22" y="2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749"/>
            <p:cNvSpPr>
              <a:spLocks/>
            </p:cNvSpPr>
            <p:nvPr/>
          </p:nvSpPr>
          <p:spPr bwMode="auto">
            <a:xfrm>
              <a:off x="1971" y="4679"/>
              <a:ext cx="44" cy="55"/>
            </a:xfrm>
            <a:custGeom>
              <a:avLst/>
              <a:gdLst>
                <a:gd name="T0" fmla="*/ 1 w 76"/>
                <a:gd name="T1" fmla="*/ 7 h 97"/>
                <a:gd name="T2" fmla="*/ 3 w 76"/>
                <a:gd name="T3" fmla="*/ 10 h 97"/>
                <a:gd name="T4" fmla="*/ 8 w 76"/>
                <a:gd name="T5" fmla="*/ 7 h 97"/>
                <a:gd name="T6" fmla="*/ 8 w 76"/>
                <a:gd name="T7" fmla="*/ 5 h 97"/>
                <a:gd name="T8" fmla="*/ 8 w 76"/>
                <a:gd name="T9" fmla="*/ 3 h 97"/>
                <a:gd name="T10" fmla="*/ 8 w 76"/>
                <a:gd name="T11" fmla="*/ 2 h 97"/>
                <a:gd name="T12" fmla="*/ 3 w 76"/>
                <a:gd name="T13" fmla="*/ 0 h 97"/>
                <a:gd name="T14" fmla="*/ 0 w 76"/>
                <a:gd name="T15" fmla="*/ 3 h 97"/>
                <a:gd name="T16" fmla="*/ 1 w 76"/>
                <a:gd name="T17" fmla="*/ 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7"/>
                <a:gd name="T29" fmla="*/ 76 w 76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7">
                  <a:moveTo>
                    <a:pt x="11" y="65"/>
                  </a:moveTo>
                  <a:lnTo>
                    <a:pt x="33" y="97"/>
                  </a:lnTo>
                  <a:lnTo>
                    <a:pt x="65" y="65"/>
                  </a:lnTo>
                  <a:lnTo>
                    <a:pt x="76" y="43"/>
                  </a:lnTo>
                  <a:lnTo>
                    <a:pt x="76" y="32"/>
                  </a:lnTo>
                  <a:lnTo>
                    <a:pt x="76" y="21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750"/>
            <p:cNvSpPr>
              <a:spLocks/>
            </p:cNvSpPr>
            <p:nvPr/>
          </p:nvSpPr>
          <p:spPr bwMode="auto">
            <a:xfrm>
              <a:off x="2724" y="4667"/>
              <a:ext cx="44" cy="67"/>
            </a:xfrm>
            <a:custGeom>
              <a:avLst/>
              <a:gdLst>
                <a:gd name="T0" fmla="*/ 0 w 76"/>
                <a:gd name="T1" fmla="*/ 9 h 119"/>
                <a:gd name="T2" fmla="*/ 3 w 76"/>
                <a:gd name="T3" fmla="*/ 12 h 119"/>
                <a:gd name="T4" fmla="*/ 6 w 76"/>
                <a:gd name="T5" fmla="*/ 9 h 119"/>
                <a:gd name="T6" fmla="*/ 8 w 76"/>
                <a:gd name="T7" fmla="*/ 9 h 119"/>
                <a:gd name="T8" fmla="*/ 8 w 76"/>
                <a:gd name="T9" fmla="*/ 6 h 119"/>
                <a:gd name="T10" fmla="*/ 8 w 76"/>
                <a:gd name="T11" fmla="*/ 3 h 119"/>
                <a:gd name="T12" fmla="*/ 3 w 76"/>
                <a:gd name="T13" fmla="*/ 2 h 119"/>
                <a:gd name="T14" fmla="*/ 3 w 76"/>
                <a:gd name="T15" fmla="*/ 0 h 119"/>
                <a:gd name="T16" fmla="*/ 1 w 76"/>
                <a:gd name="T17" fmla="*/ 2 h 119"/>
                <a:gd name="T18" fmla="*/ 1 w 76"/>
                <a:gd name="T19" fmla="*/ 6 h 119"/>
                <a:gd name="T20" fmla="*/ 0 w 76"/>
                <a:gd name="T21" fmla="*/ 9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19"/>
                <a:gd name="T35" fmla="*/ 76 w 7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19">
                  <a:moveTo>
                    <a:pt x="0" y="87"/>
                  </a:moveTo>
                  <a:lnTo>
                    <a:pt x="22" y="119"/>
                  </a:lnTo>
                  <a:lnTo>
                    <a:pt x="54" y="87"/>
                  </a:lnTo>
                  <a:lnTo>
                    <a:pt x="65" y="87"/>
                  </a:lnTo>
                  <a:lnTo>
                    <a:pt x="76" y="54"/>
                  </a:lnTo>
                  <a:lnTo>
                    <a:pt x="65" y="32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11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751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752"/>
            <p:cNvSpPr>
              <a:spLocks/>
            </p:cNvSpPr>
            <p:nvPr/>
          </p:nvSpPr>
          <p:spPr bwMode="auto">
            <a:xfrm>
              <a:off x="2375" y="4236"/>
              <a:ext cx="45" cy="55"/>
            </a:xfrm>
            <a:custGeom>
              <a:avLst/>
              <a:gdLst>
                <a:gd name="T0" fmla="*/ 0 w 76"/>
                <a:gd name="T1" fmla="*/ 9 h 98"/>
                <a:gd name="T2" fmla="*/ 3 w 76"/>
                <a:gd name="T3" fmla="*/ 10 h 98"/>
                <a:gd name="T4" fmla="*/ 4 w 76"/>
                <a:gd name="T5" fmla="*/ 9 h 98"/>
                <a:gd name="T6" fmla="*/ 7 w 76"/>
                <a:gd name="T7" fmla="*/ 7 h 98"/>
                <a:gd name="T8" fmla="*/ 9 w 76"/>
                <a:gd name="T9" fmla="*/ 4 h 98"/>
                <a:gd name="T10" fmla="*/ 7 w 76"/>
                <a:gd name="T11" fmla="*/ 3 h 98"/>
                <a:gd name="T12" fmla="*/ 4 w 76"/>
                <a:gd name="T13" fmla="*/ 1 h 98"/>
                <a:gd name="T14" fmla="*/ 3 w 76"/>
                <a:gd name="T15" fmla="*/ 0 h 98"/>
                <a:gd name="T16" fmla="*/ 0 w 76"/>
                <a:gd name="T17" fmla="*/ 1 h 98"/>
                <a:gd name="T18" fmla="*/ 0 w 76"/>
                <a:gd name="T19" fmla="*/ 4 h 98"/>
                <a:gd name="T20" fmla="*/ 0 w 76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98"/>
                <a:gd name="T35" fmla="*/ 76 w 76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66"/>
                  </a:lnTo>
                  <a:lnTo>
                    <a:pt x="76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753"/>
            <p:cNvSpPr>
              <a:spLocks/>
            </p:cNvSpPr>
            <p:nvPr/>
          </p:nvSpPr>
          <p:spPr bwMode="auto">
            <a:xfrm>
              <a:off x="2521" y="4875"/>
              <a:ext cx="76" cy="37"/>
            </a:xfrm>
            <a:custGeom>
              <a:avLst/>
              <a:gdLst>
                <a:gd name="T0" fmla="*/ 0 w 131"/>
                <a:gd name="T1" fmla="*/ 6 h 65"/>
                <a:gd name="T2" fmla="*/ 1 w 131"/>
                <a:gd name="T3" fmla="*/ 7 h 65"/>
                <a:gd name="T4" fmla="*/ 5 w 131"/>
                <a:gd name="T5" fmla="*/ 6 h 65"/>
                <a:gd name="T6" fmla="*/ 10 w 131"/>
                <a:gd name="T7" fmla="*/ 6 h 65"/>
                <a:gd name="T8" fmla="*/ 15 w 131"/>
                <a:gd name="T9" fmla="*/ 6 h 65"/>
                <a:gd name="T10" fmla="*/ 10 w 131"/>
                <a:gd name="T11" fmla="*/ 5 h 65"/>
                <a:gd name="T12" fmla="*/ 8 w 131"/>
                <a:gd name="T13" fmla="*/ 1 h 65"/>
                <a:gd name="T14" fmla="*/ 5 w 131"/>
                <a:gd name="T15" fmla="*/ 0 h 65"/>
                <a:gd name="T16" fmla="*/ 3 w 131"/>
                <a:gd name="T17" fmla="*/ 1 h 65"/>
                <a:gd name="T18" fmla="*/ 1 w 131"/>
                <a:gd name="T19" fmla="*/ 2 h 65"/>
                <a:gd name="T20" fmla="*/ 0 w 131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65"/>
                <a:gd name="T35" fmla="*/ 131 w 131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65">
                  <a:moveTo>
                    <a:pt x="0" y="54"/>
                  </a:moveTo>
                  <a:lnTo>
                    <a:pt x="11" y="65"/>
                  </a:lnTo>
                  <a:lnTo>
                    <a:pt x="44" y="54"/>
                  </a:lnTo>
                  <a:lnTo>
                    <a:pt x="87" y="54"/>
                  </a:lnTo>
                  <a:lnTo>
                    <a:pt x="131" y="54"/>
                  </a:lnTo>
                  <a:lnTo>
                    <a:pt x="87" y="43"/>
                  </a:lnTo>
                  <a:lnTo>
                    <a:pt x="65" y="11"/>
                  </a:lnTo>
                  <a:lnTo>
                    <a:pt x="44" y="0"/>
                  </a:lnTo>
                  <a:lnTo>
                    <a:pt x="22" y="11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754"/>
            <p:cNvSpPr>
              <a:spLocks/>
            </p:cNvSpPr>
            <p:nvPr/>
          </p:nvSpPr>
          <p:spPr bwMode="auto">
            <a:xfrm>
              <a:off x="2294" y="5023"/>
              <a:ext cx="56" cy="49"/>
            </a:xfrm>
            <a:custGeom>
              <a:avLst/>
              <a:gdLst>
                <a:gd name="T0" fmla="*/ 0 w 97"/>
                <a:gd name="T1" fmla="*/ 5 h 87"/>
                <a:gd name="T2" fmla="*/ 0 w 97"/>
                <a:gd name="T3" fmla="*/ 5 h 87"/>
                <a:gd name="T4" fmla="*/ 5 w 97"/>
                <a:gd name="T5" fmla="*/ 6 h 87"/>
                <a:gd name="T6" fmla="*/ 8 w 97"/>
                <a:gd name="T7" fmla="*/ 8 h 87"/>
                <a:gd name="T8" fmla="*/ 8 w 97"/>
                <a:gd name="T9" fmla="*/ 9 h 87"/>
                <a:gd name="T10" fmla="*/ 10 w 97"/>
                <a:gd name="T11" fmla="*/ 8 h 87"/>
                <a:gd name="T12" fmla="*/ 10 w 97"/>
                <a:gd name="T13" fmla="*/ 5 h 87"/>
                <a:gd name="T14" fmla="*/ 8 w 97"/>
                <a:gd name="T15" fmla="*/ 3 h 87"/>
                <a:gd name="T16" fmla="*/ 5 w 97"/>
                <a:gd name="T17" fmla="*/ 1 h 87"/>
                <a:gd name="T18" fmla="*/ 5 w 97"/>
                <a:gd name="T19" fmla="*/ 0 h 87"/>
                <a:gd name="T20" fmla="*/ 2 w 97"/>
                <a:gd name="T21" fmla="*/ 1 h 87"/>
                <a:gd name="T22" fmla="*/ 0 w 97"/>
                <a:gd name="T23" fmla="*/ 1 h 87"/>
                <a:gd name="T24" fmla="*/ 0 w 97"/>
                <a:gd name="T25" fmla="*/ 5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87"/>
                <a:gd name="T41" fmla="*/ 97 w 97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87">
                  <a:moveTo>
                    <a:pt x="0" y="43"/>
                  </a:moveTo>
                  <a:lnTo>
                    <a:pt x="0" y="43"/>
                  </a:lnTo>
                  <a:lnTo>
                    <a:pt x="43" y="54"/>
                  </a:lnTo>
                  <a:lnTo>
                    <a:pt x="76" y="76"/>
                  </a:lnTo>
                  <a:lnTo>
                    <a:pt x="76" y="87"/>
                  </a:lnTo>
                  <a:lnTo>
                    <a:pt x="87" y="76"/>
                  </a:lnTo>
                  <a:lnTo>
                    <a:pt x="97" y="43"/>
                  </a:lnTo>
                  <a:lnTo>
                    <a:pt x="76" y="32"/>
                  </a:lnTo>
                  <a:lnTo>
                    <a:pt x="43" y="11"/>
                  </a:lnTo>
                  <a:lnTo>
                    <a:pt x="43" y="0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755"/>
            <p:cNvSpPr>
              <a:spLocks/>
            </p:cNvSpPr>
            <p:nvPr/>
          </p:nvSpPr>
          <p:spPr bwMode="auto">
            <a:xfrm>
              <a:off x="2375" y="4236"/>
              <a:ext cx="45" cy="55"/>
            </a:xfrm>
            <a:custGeom>
              <a:avLst/>
              <a:gdLst>
                <a:gd name="T0" fmla="*/ 0 w 76"/>
                <a:gd name="T1" fmla="*/ 9 h 98"/>
                <a:gd name="T2" fmla="*/ 3 w 76"/>
                <a:gd name="T3" fmla="*/ 10 h 98"/>
                <a:gd name="T4" fmla="*/ 4 w 76"/>
                <a:gd name="T5" fmla="*/ 9 h 98"/>
                <a:gd name="T6" fmla="*/ 7 w 76"/>
                <a:gd name="T7" fmla="*/ 7 h 98"/>
                <a:gd name="T8" fmla="*/ 9 w 76"/>
                <a:gd name="T9" fmla="*/ 4 h 98"/>
                <a:gd name="T10" fmla="*/ 7 w 76"/>
                <a:gd name="T11" fmla="*/ 3 h 98"/>
                <a:gd name="T12" fmla="*/ 4 w 76"/>
                <a:gd name="T13" fmla="*/ 1 h 98"/>
                <a:gd name="T14" fmla="*/ 3 w 76"/>
                <a:gd name="T15" fmla="*/ 0 h 98"/>
                <a:gd name="T16" fmla="*/ 0 w 76"/>
                <a:gd name="T17" fmla="*/ 1 h 98"/>
                <a:gd name="T18" fmla="*/ 0 w 76"/>
                <a:gd name="T19" fmla="*/ 4 h 98"/>
                <a:gd name="T20" fmla="*/ 0 w 76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98"/>
                <a:gd name="T35" fmla="*/ 76 w 76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66"/>
                  </a:lnTo>
                  <a:lnTo>
                    <a:pt x="76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756"/>
            <p:cNvSpPr>
              <a:spLocks/>
            </p:cNvSpPr>
            <p:nvPr/>
          </p:nvSpPr>
          <p:spPr bwMode="auto">
            <a:xfrm>
              <a:off x="2426" y="5225"/>
              <a:ext cx="64" cy="37"/>
            </a:xfrm>
            <a:custGeom>
              <a:avLst/>
              <a:gdLst>
                <a:gd name="T0" fmla="*/ 0 w 109"/>
                <a:gd name="T1" fmla="*/ 6 h 65"/>
                <a:gd name="T2" fmla="*/ 1 w 109"/>
                <a:gd name="T3" fmla="*/ 7 h 65"/>
                <a:gd name="T4" fmla="*/ 6 w 109"/>
                <a:gd name="T5" fmla="*/ 7 h 65"/>
                <a:gd name="T6" fmla="*/ 8 w 109"/>
                <a:gd name="T7" fmla="*/ 6 h 65"/>
                <a:gd name="T8" fmla="*/ 11 w 109"/>
                <a:gd name="T9" fmla="*/ 3 h 65"/>
                <a:gd name="T10" fmla="*/ 13 w 109"/>
                <a:gd name="T11" fmla="*/ 1 h 65"/>
                <a:gd name="T12" fmla="*/ 11 w 109"/>
                <a:gd name="T13" fmla="*/ 0 h 65"/>
                <a:gd name="T14" fmla="*/ 6 w 109"/>
                <a:gd name="T15" fmla="*/ 0 h 65"/>
                <a:gd name="T16" fmla="*/ 4 w 109"/>
                <a:gd name="T17" fmla="*/ 1 h 65"/>
                <a:gd name="T18" fmla="*/ 1 w 109"/>
                <a:gd name="T19" fmla="*/ 3 h 65"/>
                <a:gd name="T20" fmla="*/ 0 w 109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32"/>
                  </a:lnTo>
                  <a:lnTo>
                    <a:pt x="109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33" y="10"/>
                  </a:lnTo>
                  <a:lnTo>
                    <a:pt x="11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757"/>
            <p:cNvSpPr>
              <a:spLocks/>
            </p:cNvSpPr>
            <p:nvPr/>
          </p:nvSpPr>
          <p:spPr bwMode="auto">
            <a:xfrm>
              <a:off x="2034" y="4261"/>
              <a:ext cx="63" cy="30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2 h 54"/>
                <a:gd name="T4" fmla="*/ 5 w 108"/>
                <a:gd name="T5" fmla="*/ 3 h 54"/>
                <a:gd name="T6" fmla="*/ 6 w 108"/>
                <a:gd name="T7" fmla="*/ 4 h 54"/>
                <a:gd name="T8" fmla="*/ 10 w 108"/>
                <a:gd name="T9" fmla="*/ 5 h 54"/>
                <a:gd name="T10" fmla="*/ 13 w 108"/>
                <a:gd name="T11" fmla="*/ 4 h 54"/>
                <a:gd name="T12" fmla="*/ 10 w 108"/>
                <a:gd name="T13" fmla="*/ 0 h 54"/>
                <a:gd name="T14" fmla="*/ 10 w 108"/>
                <a:gd name="T15" fmla="*/ 0 h 54"/>
                <a:gd name="T16" fmla="*/ 5 w 108"/>
                <a:gd name="T17" fmla="*/ 0 h 54"/>
                <a:gd name="T18" fmla="*/ 0 w 108"/>
                <a:gd name="T19" fmla="*/ 0 h 54"/>
                <a:gd name="T20" fmla="*/ 0 w 108"/>
                <a:gd name="T21" fmla="*/ 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54"/>
                <a:gd name="T35" fmla="*/ 108 w 10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54">
                  <a:moveTo>
                    <a:pt x="0" y="0"/>
                  </a:moveTo>
                  <a:lnTo>
                    <a:pt x="0" y="22"/>
                  </a:lnTo>
                  <a:lnTo>
                    <a:pt x="43" y="33"/>
                  </a:lnTo>
                  <a:lnTo>
                    <a:pt x="54" y="43"/>
                  </a:lnTo>
                  <a:lnTo>
                    <a:pt x="87" y="54"/>
                  </a:lnTo>
                  <a:lnTo>
                    <a:pt x="108" y="43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758"/>
            <p:cNvSpPr>
              <a:spLocks/>
            </p:cNvSpPr>
            <p:nvPr/>
          </p:nvSpPr>
          <p:spPr bwMode="auto">
            <a:xfrm>
              <a:off x="2426" y="5225"/>
              <a:ext cx="64" cy="37"/>
            </a:xfrm>
            <a:custGeom>
              <a:avLst/>
              <a:gdLst>
                <a:gd name="T0" fmla="*/ 0 w 109"/>
                <a:gd name="T1" fmla="*/ 6 h 65"/>
                <a:gd name="T2" fmla="*/ 1 w 109"/>
                <a:gd name="T3" fmla="*/ 7 h 65"/>
                <a:gd name="T4" fmla="*/ 6 w 109"/>
                <a:gd name="T5" fmla="*/ 7 h 65"/>
                <a:gd name="T6" fmla="*/ 8 w 109"/>
                <a:gd name="T7" fmla="*/ 6 h 65"/>
                <a:gd name="T8" fmla="*/ 11 w 109"/>
                <a:gd name="T9" fmla="*/ 2 h 65"/>
                <a:gd name="T10" fmla="*/ 13 w 109"/>
                <a:gd name="T11" fmla="*/ 1 h 65"/>
                <a:gd name="T12" fmla="*/ 11 w 109"/>
                <a:gd name="T13" fmla="*/ 0 h 65"/>
                <a:gd name="T14" fmla="*/ 6 w 109"/>
                <a:gd name="T15" fmla="*/ 0 h 65"/>
                <a:gd name="T16" fmla="*/ 4 w 109"/>
                <a:gd name="T17" fmla="*/ 1 h 65"/>
                <a:gd name="T18" fmla="*/ 1 w 109"/>
                <a:gd name="T19" fmla="*/ 5 h 65"/>
                <a:gd name="T20" fmla="*/ 0 w 109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109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3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759"/>
            <p:cNvSpPr>
              <a:spLocks/>
            </p:cNvSpPr>
            <p:nvPr/>
          </p:nvSpPr>
          <p:spPr bwMode="auto">
            <a:xfrm>
              <a:off x="2375" y="4236"/>
              <a:ext cx="38" cy="55"/>
            </a:xfrm>
            <a:custGeom>
              <a:avLst/>
              <a:gdLst>
                <a:gd name="T0" fmla="*/ 0 w 65"/>
                <a:gd name="T1" fmla="*/ 9 h 98"/>
                <a:gd name="T2" fmla="*/ 3 w 65"/>
                <a:gd name="T3" fmla="*/ 10 h 98"/>
                <a:gd name="T4" fmla="*/ 4 w 65"/>
                <a:gd name="T5" fmla="*/ 9 h 98"/>
                <a:gd name="T6" fmla="*/ 6 w 65"/>
                <a:gd name="T7" fmla="*/ 6 h 98"/>
                <a:gd name="T8" fmla="*/ 8 w 65"/>
                <a:gd name="T9" fmla="*/ 4 h 98"/>
                <a:gd name="T10" fmla="*/ 6 w 65"/>
                <a:gd name="T11" fmla="*/ 3 h 98"/>
                <a:gd name="T12" fmla="*/ 4 w 65"/>
                <a:gd name="T13" fmla="*/ 1 h 98"/>
                <a:gd name="T14" fmla="*/ 3 w 65"/>
                <a:gd name="T15" fmla="*/ 0 h 98"/>
                <a:gd name="T16" fmla="*/ 0 w 65"/>
                <a:gd name="T17" fmla="*/ 1 h 98"/>
                <a:gd name="T18" fmla="*/ 0 w 65"/>
                <a:gd name="T19" fmla="*/ 4 h 98"/>
                <a:gd name="T20" fmla="*/ 0 w 65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98"/>
                <a:gd name="T35" fmla="*/ 65 w 6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55"/>
                  </a:lnTo>
                  <a:lnTo>
                    <a:pt x="65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760"/>
            <p:cNvSpPr>
              <a:spLocks/>
            </p:cNvSpPr>
            <p:nvPr/>
          </p:nvSpPr>
          <p:spPr bwMode="auto">
            <a:xfrm>
              <a:off x="2901" y="4611"/>
              <a:ext cx="51" cy="36"/>
            </a:xfrm>
            <a:custGeom>
              <a:avLst/>
              <a:gdLst>
                <a:gd name="T0" fmla="*/ 1 w 87"/>
                <a:gd name="T1" fmla="*/ 4 h 65"/>
                <a:gd name="T2" fmla="*/ 4 w 87"/>
                <a:gd name="T3" fmla="*/ 6 h 65"/>
                <a:gd name="T4" fmla="*/ 9 w 87"/>
                <a:gd name="T5" fmla="*/ 4 h 65"/>
                <a:gd name="T6" fmla="*/ 11 w 87"/>
                <a:gd name="T7" fmla="*/ 4 h 65"/>
                <a:gd name="T8" fmla="*/ 9 w 87"/>
                <a:gd name="T9" fmla="*/ 3 h 65"/>
                <a:gd name="T10" fmla="*/ 8 w 87"/>
                <a:gd name="T11" fmla="*/ 0 h 65"/>
                <a:gd name="T12" fmla="*/ 4 w 87"/>
                <a:gd name="T13" fmla="*/ 0 h 65"/>
                <a:gd name="T14" fmla="*/ 0 w 87"/>
                <a:gd name="T15" fmla="*/ 0 h 65"/>
                <a:gd name="T16" fmla="*/ 1 w 87"/>
                <a:gd name="T17" fmla="*/ 4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65"/>
                <a:gd name="T29" fmla="*/ 87 w 8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65">
                  <a:moveTo>
                    <a:pt x="10" y="43"/>
                  </a:moveTo>
                  <a:lnTo>
                    <a:pt x="32" y="65"/>
                  </a:lnTo>
                  <a:lnTo>
                    <a:pt x="76" y="43"/>
                  </a:lnTo>
                  <a:lnTo>
                    <a:pt x="87" y="43"/>
                  </a:lnTo>
                  <a:lnTo>
                    <a:pt x="76" y="33"/>
                  </a:lnTo>
                  <a:lnTo>
                    <a:pt x="65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761"/>
            <p:cNvSpPr>
              <a:spLocks/>
            </p:cNvSpPr>
            <p:nvPr/>
          </p:nvSpPr>
          <p:spPr bwMode="auto">
            <a:xfrm>
              <a:off x="2147" y="4635"/>
              <a:ext cx="45" cy="56"/>
            </a:xfrm>
            <a:custGeom>
              <a:avLst/>
              <a:gdLst>
                <a:gd name="T0" fmla="*/ 0 w 77"/>
                <a:gd name="T1" fmla="*/ 8 h 98"/>
                <a:gd name="T2" fmla="*/ 1 w 77"/>
                <a:gd name="T3" fmla="*/ 10 h 98"/>
                <a:gd name="T4" fmla="*/ 1 w 77"/>
                <a:gd name="T5" fmla="*/ 8 h 98"/>
                <a:gd name="T6" fmla="*/ 5 w 77"/>
                <a:gd name="T7" fmla="*/ 6 h 98"/>
                <a:gd name="T8" fmla="*/ 9 w 77"/>
                <a:gd name="T9" fmla="*/ 3 h 98"/>
                <a:gd name="T10" fmla="*/ 5 w 77"/>
                <a:gd name="T11" fmla="*/ 0 h 98"/>
                <a:gd name="T12" fmla="*/ 1 w 77"/>
                <a:gd name="T13" fmla="*/ 2 h 98"/>
                <a:gd name="T14" fmla="*/ 0 w 77"/>
                <a:gd name="T15" fmla="*/ 3 h 98"/>
                <a:gd name="T16" fmla="*/ 0 w 77"/>
                <a:gd name="T17" fmla="*/ 8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98"/>
                <a:gd name="T29" fmla="*/ 77 w 77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98">
                  <a:moveTo>
                    <a:pt x="0" y="77"/>
                  </a:moveTo>
                  <a:lnTo>
                    <a:pt x="11" y="98"/>
                  </a:lnTo>
                  <a:lnTo>
                    <a:pt x="11" y="77"/>
                  </a:lnTo>
                  <a:lnTo>
                    <a:pt x="44" y="55"/>
                  </a:lnTo>
                  <a:lnTo>
                    <a:pt x="77" y="33"/>
                  </a:lnTo>
                  <a:lnTo>
                    <a:pt x="44" y="0"/>
                  </a:lnTo>
                  <a:lnTo>
                    <a:pt x="11" y="22"/>
                  </a:lnTo>
                  <a:lnTo>
                    <a:pt x="0" y="3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762"/>
            <p:cNvSpPr>
              <a:spLocks/>
            </p:cNvSpPr>
            <p:nvPr/>
          </p:nvSpPr>
          <p:spPr bwMode="auto">
            <a:xfrm>
              <a:off x="2167" y="4721"/>
              <a:ext cx="57" cy="38"/>
            </a:xfrm>
            <a:custGeom>
              <a:avLst/>
              <a:gdLst>
                <a:gd name="T0" fmla="*/ 0 w 98"/>
                <a:gd name="T1" fmla="*/ 4 h 65"/>
                <a:gd name="T2" fmla="*/ 1 w 98"/>
                <a:gd name="T3" fmla="*/ 5 h 65"/>
                <a:gd name="T4" fmla="*/ 6 w 98"/>
                <a:gd name="T5" fmla="*/ 8 h 65"/>
                <a:gd name="T6" fmla="*/ 6 w 98"/>
                <a:gd name="T7" fmla="*/ 8 h 65"/>
                <a:gd name="T8" fmla="*/ 11 w 98"/>
                <a:gd name="T9" fmla="*/ 5 h 65"/>
                <a:gd name="T10" fmla="*/ 11 w 98"/>
                <a:gd name="T11" fmla="*/ 4 h 65"/>
                <a:gd name="T12" fmla="*/ 11 w 98"/>
                <a:gd name="T13" fmla="*/ 2 h 65"/>
                <a:gd name="T14" fmla="*/ 6 w 98"/>
                <a:gd name="T15" fmla="*/ 2 h 65"/>
                <a:gd name="T16" fmla="*/ 1 w 98"/>
                <a:gd name="T17" fmla="*/ 0 h 65"/>
                <a:gd name="T18" fmla="*/ 0 w 98"/>
                <a:gd name="T19" fmla="*/ 4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5"/>
                <a:gd name="T32" fmla="*/ 98 w 98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5">
                  <a:moveTo>
                    <a:pt x="0" y="32"/>
                  </a:moveTo>
                  <a:lnTo>
                    <a:pt x="11" y="43"/>
                  </a:lnTo>
                  <a:lnTo>
                    <a:pt x="54" y="65"/>
                  </a:lnTo>
                  <a:lnTo>
                    <a:pt x="98" y="43"/>
                  </a:lnTo>
                  <a:lnTo>
                    <a:pt x="98" y="32"/>
                  </a:lnTo>
                  <a:lnTo>
                    <a:pt x="98" y="21"/>
                  </a:lnTo>
                  <a:lnTo>
                    <a:pt x="54" y="21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763"/>
            <p:cNvSpPr>
              <a:spLocks/>
            </p:cNvSpPr>
            <p:nvPr/>
          </p:nvSpPr>
          <p:spPr bwMode="auto">
            <a:xfrm>
              <a:off x="2496" y="5177"/>
              <a:ext cx="38" cy="42"/>
            </a:xfrm>
            <a:custGeom>
              <a:avLst/>
              <a:gdLst>
                <a:gd name="T0" fmla="*/ 0 w 65"/>
                <a:gd name="T1" fmla="*/ 6 h 76"/>
                <a:gd name="T2" fmla="*/ 1 w 65"/>
                <a:gd name="T3" fmla="*/ 7 h 76"/>
                <a:gd name="T4" fmla="*/ 6 w 65"/>
                <a:gd name="T5" fmla="*/ 7 h 76"/>
                <a:gd name="T6" fmla="*/ 8 w 65"/>
                <a:gd name="T7" fmla="*/ 6 h 76"/>
                <a:gd name="T8" fmla="*/ 8 w 65"/>
                <a:gd name="T9" fmla="*/ 3 h 76"/>
                <a:gd name="T10" fmla="*/ 6 w 65"/>
                <a:gd name="T11" fmla="*/ 0 h 76"/>
                <a:gd name="T12" fmla="*/ 2 w 65"/>
                <a:gd name="T13" fmla="*/ 3 h 76"/>
                <a:gd name="T14" fmla="*/ 1 w 65"/>
                <a:gd name="T15" fmla="*/ 3 h 76"/>
                <a:gd name="T16" fmla="*/ 0 w 65"/>
                <a:gd name="T17" fmla="*/ 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6"/>
                <a:gd name="T29" fmla="*/ 65 w 6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6">
                  <a:moveTo>
                    <a:pt x="0" y="65"/>
                  </a:moveTo>
                  <a:lnTo>
                    <a:pt x="10" y="76"/>
                  </a:lnTo>
                  <a:lnTo>
                    <a:pt x="54" y="76"/>
                  </a:lnTo>
                  <a:lnTo>
                    <a:pt x="65" y="65"/>
                  </a:lnTo>
                  <a:lnTo>
                    <a:pt x="65" y="32"/>
                  </a:lnTo>
                  <a:lnTo>
                    <a:pt x="54" y="0"/>
                  </a:lnTo>
                  <a:lnTo>
                    <a:pt x="21" y="32"/>
                  </a:lnTo>
                  <a:lnTo>
                    <a:pt x="10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764"/>
            <p:cNvSpPr>
              <a:spLocks/>
            </p:cNvSpPr>
            <p:nvPr/>
          </p:nvSpPr>
          <p:spPr bwMode="auto">
            <a:xfrm>
              <a:off x="2375" y="4236"/>
              <a:ext cx="38" cy="55"/>
            </a:xfrm>
            <a:custGeom>
              <a:avLst/>
              <a:gdLst>
                <a:gd name="T0" fmla="*/ 0 w 65"/>
                <a:gd name="T1" fmla="*/ 9 h 98"/>
                <a:gd name="T2" fmla="*/ 3 w 65"/>
                <a:gd name="T3" fmla="*/ 10 h 98"/>
                <a:gd name="T4" fmla="*/ 4 w 65"/>
                <a:gd name="T5" fmla="*/ 9 h 98"/>
                <a:gd name="T6" fmla="*/ 6 w 65"/>
                <a:gd name="T7" fmla="*/ 6 h 98"/>
                <a:gd name="T8" fmla="*/ 8 w 65"/>
                <a:gd name="T9" fmla="*/ 4 h 98"/>
                <a:gd name="T10" fmla="*/ 6 w 65"/>
                <a:gd name="T11" fmla="*/ 3 h 98"/>
                <a:gd name="T12" fmla="*/ 4 w 65"/>
                <a:gd name="T13" fmla="*/ 1 h 98"/>
                <a:gd name="T14" fmla="*/ 3 w 65"/>
                <a:gd name="T15" fmla="*/ 0 h 98"/>
                <a:gd name="T16" fmla="*/ 0 w 65"/>
                <a:gd name="T17" fmla="*/ 1 h 98"/>
                <a:gd name="T18" fmla="*/ 0 w 65"/>
                <a:gd name="T19" fmla="*/ 4 h 98"/>
                <a:gd name="T20" fmla="*/ 0 w 65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98"/>
                <a:gd name="T35" fmla="*/ 65 w 6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55"/>
                  </a:lnTo>
                  <a:lnTo>
                    <a:pt x="65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765"/>
            <p:cNvSpPr>
              <a:spLocks/>
            </p:cNvSpPr>
            <p:nvPr/>
          </p:nvSpPr>
          <p:spPr bwMode="auto">
            <a:xfrm>
              <a:off x="2426" y="5225"/>
              <a:ext cx="58" cy="37"/>
            </a:xfrm>
            <a:custGeom>
              <a:avLst/>
              <a:gdLst>
                <a:gd name="T0" fmla="*/ 0 w 98"/>
                <a:gd name="T1" fmla="*/ 6 h 65"/>
                <a:gd name="T2" fmla="*/ 1 w 98"/>
                <a:gd name="T3" fmla="*/ 7 h 65"/>
                <a:gd name="T4" fmla="*/ 7 w 98"/>
                <a:gd name="T5" fmla="*/ 7 h 65"/>
                <a:gd name="T6" fmla="*/ 8 w 98"/>
                <a:gd name="T7" fmla="*/ 6 h 65"/>
                <a:gd name="T8" fmla="*/ 11 w 98"/>
                <a:gd name="T9" fmla="*/ 2 h 65"/>
                <a:gd name="T10" fmla="*/ 12 w 98"/>
                <a:gd name="T11" fmla="*/ 1 h 65"/>
                <a:gd name="T12" fmla="*/ 11 w 98"/>
                <a:gd name="T13" fmla="*/ 0 h 65"/>
                <a:gd name="T14" fmla="*/ 7 w 98"/>
                <a:gd name="T15" fmla="*/ 0 h 65"/>
                <a:gd name="T16" fmla="*/ 5 w 98"/>
                <a:gd name="T17" fmla="*/ 1 h 65"/>
                <a:gd name="T18" fmla="*/ 1 w 98"/>
                <a:gd name="T19" fmla="*/ 5 h 65"/>
                <a:gd name="T20" fmla="*/ 0 w 98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65"/>
                <a:gd name="T35" fmla="*/ 98 w 98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4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766"/>
            <p:cNvSpPr>
              <a:spLocks/>
            </p:cNvSpPr>
            <p:nvPr/>
          </p:nvSpPr>
          <p:spPr bwMode="auto">
            <a:xfrm>
              <a:off x="1964" y="4236"/>
              <a:ext cx="51" cy="31"/>
            </a:xfrm>
            <a:custGeom>
              <a:avLst/>
              <a:gdLst>
                <a:gd name="T0" fmla="*/ 0 w 87"/>
                <a:gd name="T1" fmla="*/ 1 h 55"/>
                <a:gd name="T2" fmla="*/ 0 w 87"/>
                <a:gd name="T3" fmla="*/ 2 h 55"/>
                <a:gd name="T4" fmla="*/ 0 w 87"/>
                <a:gd name="T5" fmla="*/ 5 h 55"/>
                <a:gd name="T6" fmla="*/ 5 w 87"/>
                <a:gd name="T7" fmla="*/ 6 h 55"/>
                <a:gd name="T8" fmla="*/ 5 w 87"/>
                <a:gd name="T9" fmla="*/ 5 h 55"/>
                <a:gd name="T10" fmla="*/ 11 w 87"/>
                <a:gd name="T11" fmla="*/ 2 h 55"/>
                <a:gd name="T12" fmla="*/ 11 w 87"/>
                <a:gd name="T13" fmla="*/ 1 h 55"/>
                <a:gd name="T14" fmla="*/ 11 w 87"/>
                <a:gd name="T15" fmla="*/ 0 h 55"/>
                <a:gd name="T16" fmla="*/ 5 w 87"/>
                <a:gd name="T17" fmla="*/ 0 h 55"/>
                <a:gd name="T18" fmla="*/ 0 w 87"/>
                <a:gd name="T19" fmla="*/ 1 h 55"/>
                <a:gd name="T20" fmla="*/ 0 w 87"/>
                <a:gd name="T21" fmla="*/ 1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55"/>
                <a:gd name="T35" fmla="*/ 87 w 8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55">
                  <a:moveTo>
                    <a:pt x="0" y="11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44" y="55"/>
                  </a:lnTo>
                  <a:lnTo>
                    <a:pt x="44" y="44"/>
                  </a:lnTo>
                  <a:lnTo>
                    <a:pt x="87" y="22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4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767"/>
            <p:cNvSpPr>
              <a:spLocks/>
            </p:cNvSpPr>
            <p:nvPr/>
          </p:nvSpPr>
          <p:spPr bwMode="auto">
            <a:xfrm>
              <a:off x="2958" y="4641"/>
              <a:ext cx="50" cy="44"/>
            </a:xfrm>
            <a:custGeom>
              <a:avLst/>
              <a:gdLst>
                <a:gd name="T0" fmla="*/ 0 w 87"/>
                <a:gd name="T1" fmla="*/ 3 h 76"/>
                <a:gd name="T2" fmla="*/ 2 w 87"/>
                <a:gd name="T3" fmla="*/ 5 h 76"/>
                <a:gd name="T4" fmla="*/ 5 w 87"/>
                <a:gd name="T5" fmla="*/ 8 h 76"/>
                <a:gd name="T6" fmla="*/ 6 w 87"/>
                <a:gd name="T7" fmla="*/ 8 h 76"/>
                <a:gd name="T8" fmla="*/ 10 w 87"/>
                <a:gd name="T9" fmla="*/ 8 h 76"/>
                <a:gd name="T10" fmla="*/ 7 w 87"/>
                <a:gd name="T11" fmla="*/ 3 h 76"/>
                <a:gd name="T12" fmla="*/ 6 w 87"/>
                <a:gd name="T13" fmla="*/ 1 h 76"/>
                <a:gd name="T14" fmla="*/ 2 w 87"/>
                <a:gd name="T15" fmla="*/ 0 h 76"/>
                <a:gd name="T16" fmla="*/ 0 w 87"/>
                <a:gd name="T17" fmla="*/ 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6"/>
                <a:gd name="T29" fmla="*/ 87 w 87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6">
                  <a:moveTo>
                    <a:pt x="0" y="22"/>
                  </a:moveTo>
                  <a:lnTo>
                    <a:pt x="22" y="44"/>
                  </a:lnTo>
                  <a:lnTo>
                    <a:pt x="44" y="66"/>
                  </a:lnTo>
                  <a:lnTo>
                    <a:pt x="55" y="76"/>
                  </a:lnTo>
                  <a:lnTo>
                    <a:pt x="87" y="66"/>
                  </a:lnTo>
                  <a:lnTo>
                    <a:pt x="66" y="22"/>
                  </a:lnTo>
                  <a:lnTo>
                    <a:pt x="55" y="11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768"/>
            <p:cNvSpPr>
              <a:spLocks/>
            </p:cNvSpPr>
            <p:nvPr/>
          </p:nvSpPr>
          <p:spPr bwMode="auto">
            <a:xfrm>
              <a:off x="2654" y="4470"/>
              <a:ext cx="45" cy="36"/>
            </a:xfrm>
            <a:custGeom>
              <a:avLst/>
              <a:gdLst>
                <a:gd name="T0" fmla="*/ 0 w 77"/>
                <a:gd name="T1" fmla="*/ 3 h 65"/>
                <a:gd name="T2" fmla="*/ 3 w 77"/>
                <a:gd name="T3" fmla="*/ 5 h 65"/>
                <a:gd name="T4" fmla="*/ 8 w 77"/>
                <a:gd name="T5" fmla="*/ 6 h 65"/>
                <a:gd name="T6" fmla="*/ 9 w 77"/>
                <a:gd name="T7" fmla="*/ 3 h 65"/>
                <a:gd name="T8" fmla="*/ 8 w 77"/>
                <a:gd name="T9" fmla="*/ 0 h 65"/>
                <a:gd name="T10" fmla="*/ 8 w 77"/>
                <a:gd name="T11" fmla="*/ 0 h 65"/>
                <a:gd name="T12" fmla="*/ 4 w 77"/>
                <a:gd name="T13" fmla="*/ 0 h 65"/>
                <a:gd name="T14" fmla="*/ 3 w 77"/>
                <a:gd name="T15" fmla="*/ 1 h 65"/>
                <a:gd name="T16" fmla="*/ 0 w 77"/>
                <a:gd name="T17" fmla="*/ 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65"/>
                <a:gd name="T29" fmla="*/ 77 w 7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65">
                  <a:moveTo>
                    <a:pt x="0" y="32"/>
                  </a:moveTo>
                  <a:lnTo>
                    <a:pt x="22" y="54"/>
                  </a:lnTo>
                  <a:lnTo>
                    <a:pt x="66" y="65"/>
                  </a:lnTo>
                  <a:lnTo>
                    <a:pt x="77" y="32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22" y="1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769"/>
            <p:cNvSpPr>
              <a:spLocks/>
            </p:cNvSpPr>
            <p:nvPr/>
          </p:nvSpPr>
          <p:spPr bwMode="auto">
            <a:xfrm>
              <a:off x="2122" y="4506"/>
              <a:ext cx="45" cy="50"/>
            </a:xfrm>
            <a:custGeom>
              <a:avLst/>
              <a:gdLst>
                <a:gd name="T0" fmla="*/ 0 w 76"/>
                <a:gd name="T1" fmla="*/ 1 h 87"/>
                <a:gd name="T2" fmla="*/ 1 w 76"/>
                <a:gd name="T3" fmla="*/ 2 h 87"/>
                <a:gd name="T4" fmla="*/ 4 w 76"/>
                <a:gd name="T5" fmla="*/ 5 h 87"/>
                <a:gd name="T6" fmla="*/ 5 w 76"/>
                <a:gd name="T7" fmla="*/ 8 h 87"/>
                <a:gd name="T8" fmla="*/ 7 w 76"/>
                <a:gd name="T9" fmla="*/ 10 h 87"/>
                <a:gd name="T10" fmla="*/ 8 w 76"/>
                <a:gd name="T11" fmla="*/ 8 h 87"/>
                <a:gd name="T12" fmla="*/ 9 w 76"/>
                <a:gd name="T13" fmla="*/ 5 h 87"/>
                <a:gd name="T14" fmla="*/ 7 w 76"/>
                <a:gd name="T15" fmla="*/ 1 h 87"/>
                <a:gd name="T16" fmla="*/ 7 w 76"/>
                <a:gd name="T17" fmla="*/ 0 h 87"/>
                <a:gd name="T18" fmla="*/ 1 w 76"/>
                <a:gd name="T19" fmla="*/ 0 h 87"/>
                <a:gd name="T20" fmla="*/ 0 w 76"/>
                <a:gd name="T21" fmla="*/ 1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87"/>
                <a:gd name="T35" fmla="*/ 76 w 7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87">
                  <a:moveTo>
                    <a:pt x="0" y="11"/>
                  </a:moveTo>
                  <a:lnTo>
                    <a:pt x="11" y="22"/>
                  </a:lnTo>
                  <a:lnTo>
                    <a:pt x="33" y="44"/>
                  </a:lnTo>
                  <a:lnTo>
                    <a:pt x="43" y="76"/>
                  </a:lnTo>
                  <a:lnTo>
                    <a:pt x="54" y="87"/>
                  </a:lnTo>
                  <a:lnTo>
                    <a:pt x="65" y="76"/>
                  </a:lnTo>
                  <a:lnTo>
                    <a:pt x="76" y="44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770"/>
            <p:cNvSpPr>
              <a:spLocks/>
            </p:cNvSpPr>
            <p:nvPr/>
          </p:nvSpPr>
          <p:spPr bwMode="auto">
            <a:xfrm>
              <a:off x="2382" y="4236"/>
              <a:ext cx="31" cy="49"/>
            </a:xfrm>
            <a:custGeom>
              <a:avLst/>
              <a:gdLst>
                <a:gd name="T0" fmla="*/ 0 w 54"/>
                <a:gd name="T1" fmla="*/ 9 h 87"/>
                <a:gd name="T2" fmla="*/ 1 w 54"/>
                <a:gd name="T3" fmla="*/ 9 h 87"/>
                <a:gd name="T4" fmla="*/ 2 w 54"/>
                <a:gd name="T5" fmla="*/ 9 h 87"/>
                <a:gd name="T6" fmla="*/ 5 w 54"/>
                <a:gd name="T7" fmla="*/ 6 h 87"/>
                <a:gd name="T8" fmla="*/ 6 w 54"/>
                <a:gd name="T9" fmla="*/ 5 h 87"/>
                <a:gd name="T10" fmla="*/ 5 w 54"/>
                <a:gd name="T11" fmla="*/ 3 h 87"/>
                <a:gd name="T12" fmla="*/ 2 w 54"/>
                <a:gd name="T13" fmla="*/ 1 h 87"/>
                <a:gd name="T14" fmla="*/ 1 w 54"/>
                <a:gd name="T15" fmla="*/ 0 h 87"/>
                <a:gd name="T16" fmla="*/ 0 w 54"/>
                <a:gd name="T17" fmla="*/ 1 h 87"/>
                <a:gd name="T18" fmla="*/ 0 w 54"/>
                <a:gd name="T19" fmla="*/ 5 h 87"/>
                <a:gd name="T20" fmla="*/ 0 w 54"/>
                <a:gd name="T21" fmla="*/ 9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7"/>
                <a:gd name="T35" fmla="*/ 54 w 54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7">
                  <a:moveTo>
                    <a:pt x="0" y="87"/>
                  </a:moveTo>
                  <a:lnTo>
                    <a:pt x="11" y="87"/>
                  </a:lnTo>
                  <a:lnTo>
                    <a:pt x="22" y="87"/>
                  </a:lnTo>
                  <a:lnTo>
                    <a:pt x="43" y="55"/>
                  </a:lnTo>
                  <a:lnTo>
                    <a:pt x="54" y="44"/>
                  </a:lnTo>
                  <a:lnTo>
                    <a:pt x="43" y="33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771"/>
            <p:cNvSpPr>
              <a:spLocks/>
            </p:cNvSpPr>
            <p:nvPr/>
          </p:nvSpPr>
          <p:spPr bwMode="auto">
            <a:xfrm>
              <a:off x="2426" y="5225"/>
              <a:ext cx="58" cy="31"/>
            </a:xfrm>
            <a:custGeom>
              <a:avLst/>
              <a:gdLst>
                <a:gd name="T0" fmla="*/ 0 w 98"/>
                <a:gd name="T1" fmla="*/ 6 h 54"/>
                <a:gd name="T2" fmla="*/ 1 w 98"/>
                <a:gd name="T3" fmla="*/ 6 h 54"/>
                <a:gd name="T4" fmla="*/ 7 w 98"/>
                <a:gd name="T5" fmla="*/ 6 h 54"/>
                <a:gd name="T6" fmla="*/ 8 w 98"/>
                <a:gd name="T7" fmla="*/ 6 h 54"/>
                <a:gd name="T8" fmla="*/ 11 w 98"/>
                <a:gd name="T9" fmla="*/ 2 h 54"/>
                <a:gd name="T10" fmla="*/ 12 w 98"/>
                <a:gd name="T11" fmla="*/ 1 h 54"/>
                <a:gd name="T12" fmla="*/ 11 w 98"/>
                <a:gd name="T13" fmla="*/ 0 h 54"/>
                <a:gd name="T14" fmla="*/ 7 w 98"/>
                <a:gd name="T15" fmla="*/ 0 h 54"/>
                <a:gd name="T16" fmla="*/ 5 w 98"/>
                <a:gd name="T17" fmla="*/ 1 h 54"/>
                <a:gd name="T18" fmla="*/ 1 w 98"/>
                <a:gd name="T19" fmla="*/ 5 h 54"/>
                <a:gd name="T20" fmla="*/ 0 w 98"/>
                <a:gd name="T21" fmla="*/ 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4"/>
                <a:gd name="T35" fmla="*/ 98 w 9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4">
                  <a:moveTo>
                    <a:pt x="0" y="54"/>
                  </a:moveTo>
                  <a:lnTo>
                    <a:pt x="11" y="54"/>
                  </a:lnTo>
                  <a:lnTo>
                    <a:pt x="54" y="54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4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772"/>
            <p:cNvSpPr>
              <a:spLocks/>
            </p:cNvSpPr>
            <p:nvPr/>
          </p:nvSpPr>
          <p:spPr bwMode="auto">
            <a:xfrm>
              <a:off x="2262" y="4630"/>
              <a:ext cx="32" cy="37"/>
            </a:xfrm>
            <a:custGeom>
              <a:avLst/>
              <a:gdLst>
                <a:gd name="T0" fmla="*/ 0 w 55"/>
                <a:gd name="T1" fmla="*/ 5 h 65"/>
                <a:gd name="T2" fmla="*/ 1 w 55"/>
                <a:gd name="T3" fmla="*/ 7 h 65"/>
                <a:gd name="T4" fmla="*/ 6 w 55"/>
                <a:gd name="T5" fmla="*/ 6 h 65"/>
                <a:gd name="T6" fmla="*/ 6 w 55"/>
                <a:gd name="T7" fmla="*/ 5 h 65"/>
                <a:gd name="T8" fmla="*/ 6 w 55"/>
                <a:gd name="T9" fmla="*/ 1 h 65"/>
                <a:gd name="T10" fmla="*/ 6 w 55"/>
                <a:gd name="T11" fmla="*/ 0 h 65"/>
                <a:gd name="T12" fmla="*/ 1 w 55"/>
                <a:gd name="T13" fmla="*/ 0 h 65"/>
                <a:gd name="T14" fmla="*/ 1 w 55"/>
                <a:gd name="T15" fmla="*/ 1 h 65"/>
                <a:gd name="T16" fmla="*/ 0 w 55"/>
                <a:gd name="T17" fmla="*/ 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65"/>
                <a:gd name="T29" fmla="*/ 55 w 55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65">
                  <a:moveTo>
                    <a:pt x="0" y="43"/>
                  </a:moveTo>
                  <a:lnTo>
                    <a:pt x="11" y="65"/>
                  </a:lnTo>
                  <a:lnTo>
                    <a:pt x="55" y="54"/>
                  </a:lnTo>
                  <a:lnTo>
                    <a:pt x="55" y="43"/>
                  </a:lnTo>
                  <a:lnTo>
                    <a:pt x="55" y="10"/>
                  </a:lnTo>
                  <a:lnTo>
                    <a:pt x="55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773"/>
            <p:cNvSpPr>
              <a:spLocks/>
            </p:cNvSpPr>
            <p:nvPr/>
          </p:nvSpPr>
          <p:spPr bwMode="auto">
            <a:xfrm>
              <a:off x="2907" y="5292"/>
              <a:ext cx="70" cy="26"/>
            </a:xfrm>
            <a:custGeom>
              <a:avLst/>
              <a:gdLst>
                <a:gd name="T0" fmla="*/ 3 w 120"/>
                <a:gd name="T1" fmla="*/ 5 h 44"/>
                <a:gd name="T2" fmla="*/ 3 w 120"/>
                <a:gd name="T3" fmla="*/ 5 h 44"/>
                <a:gd name="T4" fmla="*/ 8 w 120"/>
                <a:gd name="T5" fmla="*/ 5 h 44"/>
                <a:gd name="T6" fmla="*/ 13 w 120"/>
                <a:gd name="T7" fmla="*/ 5 h 44"/>
                <a:gd name="T8" fmla="*/ 14 w 120"/>
                <a:gd name="T9" fmla="*/ 5 h 44"/>
                <a:gd name="T10" fmla="*/ 13 w 120"/>
                <a:gd name="T11" fmla="*/ 4 h 44"/>
                <a:gd name="T12" fmla="*/ 8 w 120"/>
                <a:gd name="T13" fmla="*/ 3 h 44"/>
                <a:gd name="T14" fmla="*/ 5 w 120"/>
                <a:gd name="T15" fmla="*/ 0 h 44"/>
                <a:gd name="T16" fmla="*/ 3 w 120"/>
                <a:gd name="T17" fmla="*/ 0 h 44"/>
                <a:gd name="T18" fmla="*/ 0 w 120"/>
                <a:gd name="T19" fmla="*/ 0 h 44"/>
                <a:gd name="T20" fmla="*/ 3 w 120"/>
                <a:gd name="T21" fmla="*/ 5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44"/>
                <a:gd name="T35" fmla="*/ 120 w 120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44">
                  <a:moveTo>
                    <a:pt x="22" y="44"/>
                  </a:moveTo>
                  <a:lnTo>
                    <a:pt x="22" y="44"/>
                  </a:lnTo>
                  <a:lnTo>
                    <a:pt x="66" y="44"/>
                  </a:lnTo>
                  <a:lnTo>
                    <a:pt x="109" y="44"/>
                  </a:lnTo>
                  <a:lnTo>
                    <a:pt x="120" y="44"/>
                  </a:lnTo>
                  <a:lnTo>
                    <a:pt x="109" y="33"/>
                  </a:lnTo>
                  <a:lnTo>
                    <a:pt x="66" y="22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774"/>
            <p:cNvSpPr>
              <a:spLocks/>
            </p:cNvSpPr>
            <p:nvPr/>
          </p:nvSpPr>
          <p:spPr bwMode="auto">
            <a:xfrm>
              <a:off x="2913" y="5151"/>
              <a:ext cx="26" cy="50"/>
            </a:xfrm>
            <a:custGeom>
              <a:avLst/>
              <a:gdLst>
                <a:gd name="T0" fmla="*/ 0 w 44"/>
                <a:gd name="T1" fmla="*/ 8 h 87"/>
                <a:gd name="T2" fmla="*/ 1 w 44"/>
                <a:gd name="T3" fmla="*/ 10 h 87"/>
                <a:gd name="T4" fmla="*/ 4 w 44"/>
                <a:gd name="T5" fmla="*/ 8 h 87"/>
                <a:gd name="T6" fmla="*/ 5 w 44"/>
                <a:gd name="T7" fmla="*/ 3 h 87"/>
                <a:gd name="T8" fmla="*/ 1 w 44"/>
                <a:gd name="T9" fmla="*/ 0 h 87"/>
                <a:gd name="T10" fmla="*/ 1 w 44"/>
                <a:gd name="T11" fmla="*/ 0 h 87"/>
                <a:gd name="T12" fmla="*/ 1 w 44"/>
                <a:gd name="T13" fmla="*/ 0 h 87"/>
                <a:gd name="T14" fmla="*/ 0 w 44"/>
                <a:gd name="T15" fmla="*/ 3 h 87"/>
                <a:gd name="T16" fmla="*/ 0 w 44"/>
                <a:gd name="T17" fmla="*/ 8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7"/>
                <a:gd name="T29" fmla="*/ 44 w 44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7">
                  <a:moveTo>
                    <a:pt x="0" y="76"/>
                  </a:moveTo>
                  <a:lnTo>
                    <a:pt x="11" y="87"/>
                  </a:lnTo>
                  <a:lnTo>
                    <a:pt x="33" y="76"/>
                  </a:lnTo>
                  <a:lnTo>
                    <a:pt x="44" y="33"/>
                  </a:lnTo>
                  <a:lnTo>
                    <a:pt x="11" y="0"/>
                  </a:lnTo>
                  <a:lnTo>
                    <a:pt x="0" y="3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775"/>
            <p:cNvSpPr>
              <a:spLocks/>
            </p:cNvSpPr>
            <p:nvPr/>
          </p:nvSpPr>
          <p:spPr bwMode="auto">
            <a:xfrm>
              <a:off x="2294" y="4353"/>
              <a:ext cx="31" cy="43"/>
            </a:xfrm>
            <a:custGeom>
              <a:avLst/>
              <a:gdLst>
                <a:gd name="T0" fmla="*/ 0 w 54"/>
                <a:gd name="T1" fmla="*/ 2 h 76"/>
                <a:gd name="T2" fmla="*/ 0 w 54"/>
                <a:gd name="T3" fmla="*/ 2 h 76"/>
                <a:gd name="T4" fmla="*/ 2 w 54"/>
                <a:gd name="T5" fmla="*/ 6 h 76"/>
                <a:gd name="T6" fmla="*/ 5 w 54"/>
                <a:gd name="T7" fmla="*/ 8 h 76"/>
                <a:gd name="T8" fmla="*/ 5 w 54"/>
                <a:gd name="T9" fmla="*/ 6 h 76"/>
                <a:gd name="T10" fmla="*/ 6 w 54"/>
                <a:gd name="T11" fmla="*/ 2 h 76"/>
                <a:gd name="T12" fmla="*/ 5 w 54"/>
                <a:gd name="T13" fmla="*/ 0 h 76"/>
                <a:gd name="T14" fmla="*/ 0 w 54"/>
                <a:gd name="T15" fmla="*/ 2 h 76"/>
                <a:gd name="T16" fmla="*/ 0 w 54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76"/>
                <a:gd name="T29" fmla="*/ 54 w 5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76">
                  <a:moveTo>
                    <a:pt x="0" y="22"/>
                  </a:moveTo>
                  <a:lnTo>
                    <a:pt x="0" y="22"/>
                  </a:lnTo>
                  <a:lnTo>
                    <a:pt x="21" y="54"/>
                  </a:lnTo>
                  <a:lnTo>
                    <a:pt x="43" y="76"/>
                  </a:lnTo>
                  <a:lnTo>
                    <a:pt x="43" y="54"/>
                  </a:lnTo>
                  <a:lnTo>
                    <a:pt x="54" y="22"/>
                  </a:lnTo>
                  <a:lnTo>
                    <a:pt x="4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776"/>
            <p:cNvSpPr>
              <a:spLocks/>
            </p:cNvSpPr>
            <p:nvPr/>
          </p:nvSpPr>
          <p:spPr bwMode="auto">
            <a:xfrm>
              <a:off x="2990" y="5145"/>
              <a:ext cx="31" cy="49"/>
            </a:xfrm>
            <a:custGeom>
              <a:avLst/>
              <a:gdLst>
                <a:gd name="T0" fmla="*/ 0 w 54"/>
                <a:gd name="T1" fmla="*/ 9 h 87"/>
                <a:gd name="T2" fmla="*/ 0 w 54"/>
                <a:gd name="T3" fmla="*/ 9 h 87"/>
                <a:gd name="T4" fmla="*/ 1 w 54"/>
                <a:gd name="T5" fmla="*/ 9 h 87"/>
                <a:gd name="T6" fmla="*/ 2 w 54"/>
                <a:gd name="T7" fmla="*/ 5 h 87"/>
                <a:gd name="T8" fmla="*/ 5 w 54"/>
                <a:gd name="T9" fmla="*/ 3 h 87"/>
                <a:gd name="T10" fmla="*/ 6 w 54"/>
                <a:gd name="T11" fmla="*/ 1 h 87"/>
                <a:gd name="T12" fmla="*/ 5 w 54"/>
                <a:gd name="T13" fmla="*/ 0 h 87"/>
                <a:gd name="T14" fmla="*/ 0 w 54"/>
                <a:gd name="T15" fmla="*/ 0 h 87"/>
                <a:gd name="T16" fmla="*/ 0 w 54"/>
                <a:gd name="T17" fmla="*/ 1 h 87"/>
                <a:gd name="T18" fmla="*/ 0 w 54"/>
                <a:gd name="T19" fmla="*/ 5 h 87"/>
                <a:gd name="T20" fmla="*/ 0 w 54"/>
                <a:gd name="T21" fmla="*/ 9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7"/>
                <a:gd name="T35" fmla="*/ 54 w 54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7">
                  <a:moveTo>
                    <a:pt x="0" y="87"/>
                  </a:moveTo>
                  <a:lnTo>
                    <a:pt x="0" y="87"/>
                  </a:lnTo>
                  <a:lnTo>
                    <a:pt x="11" y="87"/>
                  </a:lnTo>
                  <a:lnTo>
                    <a:pt x="22" y="44"/>
                  </a:lnTo>
                  <a:lnTo>
                    <a:pt x="43" y="33"/>
                  </a:lnTo>
                  <a:lnTo>
                    <a:pt x="54" y="1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777"/>
            <p:cNvSpPr>
              <a:spLocks/>
            </p:cNvSpPr>
            <p:nvPr/>
          </p:nvSpPr>
          <p:spPr bwMode="auto">
            <a:xfrm>
              <a:off x="2451" y="5177"/>
              <a:ext cx="51" cy="24"/>
            </a:xfrm>
            <a:custGeom>
              <a:avLst/>
              <a:gdLst>
                <a:gd name="T0" fmla="*/ 0 w 87"/>
                <a:gd name="T1" fmla="*/ 3 h 43"/>
                <a:gd name="T2" fmla="*/ 1 w 87"/>
                <a:gd name="T3" fmla="*/ 3 h 43"/>
                <a:gd name="T4" fmla="*/ 5 w 87"/>
                <a:gd name="T5" fmla="*/ 4 h 43"/>
                <a:gd name="T6" fmla="*/ 11 w 87"/>
                <a:gd name="T7" fmla="*/ 3 h 43"/>
                <a:gd name="T8" fmla="*/ 5 w 87"/>
                <a:gd name="T9" fmla="*/ 0 h 43"/>
                <a:gd name="T10" fmla="*/ 1 w 87"/>
                <a:gd name="T11" fmla="*/ 0 h 43"/>
                <a:gd name="T12" fmla="*/ 0 w 87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43"/>
                <a:gd name="T23" fmla="*/ 87 w 8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43">
                  <a:moveTo>
                    <a:pt x="0" y="32"/>
                  </a:moveTo>
                  <a:lnTo>
                    <a:pt x="11" y="32"/>
                  </a:lnTo>
                  <a:lnTo>
                    <a:pt x="44" y="43"/>
                  </a:lnTo>
                  <a:lnTo>
                    <a:pt x="87" y="32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778"/>
            <p:cNvSpPr>
              <a:spLocks/>
            </p:cNvSpPr>
            <p:nvPr/>
          </p:nvSpPr>
          <p:spPr bwMode="auto">
            <a:xfrm>
              <a:off x="2496" y="5188"/>
              <a:ext cx="32" cy="31"/>
            </a:xfrm>
            <a:custGeom>
              <a:avLst/>
              <a:gdLst>
                <a:gd name="T0" fmla="*/ 0 w 54"/>
                <a:gd name="T1" fmla="*/ 5 h 55"/>
                <a:gd name="T2" fmla="*/ 1 w 54"/>
                <a:gd name="T3" fmla="*/ 6 h 55"/>
                <a:gd name="T4" fmla="*/ 7 w 54"/>
                <a:gd name="T5" fmla="*/ 6 h 55"/>
                <a:gd name="T6" fmla="*/ 7 w 54"/>
                <a:gd name="T7" fmla="*/ 5 h 55"/>
                <a:gd name="T8" fmla="*/ 7 w 54"/>
                <a:gd name="T9" fmla="*/ 1 h 55"/>
                <a:gd name="T10" fmla="*/ 7 w 54"/>
                <a:gd name="T11" fmla="*/ 0 h 55"/>
                <a:gd name="T12" fmla="*/ 5 w 54"/>
                <a:gd name="T13" fmla="*/ 1 h 55"/>
                <a:gd name="T14" fmla="*/ 1 w 54"/>
                <a:gd name="T15" fmla="*/ 1 h 55"/>
                <a:gd name="T16" fmla="*/ 0 w 54"/>
                <a:gd name="T17" fmla="*/ 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5"/>
                <a:gd name="T29" fmla="*/ 54 w 54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5">
                  <a:moveTo>
                    <a:pt x="0" y="44"/>
                  </a:moveTo>
                  <a:lnTo>
                    <a:pt x="10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1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779"/>
            <p:cNvSpPr>
              <a:spLocks/>
            </p:cNvSpPr>
            <p:nvPr/>
          </p:nvSpPr>
          <p:spPr bwMode="auto">
            <a:xfrm>
              <a:off x="1971" y="4236"/>
              <a:ext cx="44" cy="31"/>
            </a:xfrm>
            <a:custGeom>
              <a:avLst/>
              <a:gdLst>
                <a:gd name="T0" fmla="*/ 1 w 76"/>
                <a:gd name="T1" fmla="*/ 5 h 55"/>
                <a:gd name="T2" fmla="*/ 3 w 76"/>
                <a:gd name="T3" fmla="*/ 6 h 55"/>
                <a:gd name="T4" fmla="*/ 3 w 76"/>
                <a:gd name="T5" fmla="*/ 5 h 55"/>
                <a:gd name="T6" fmla="*/ 8 w 76"/>
                <a:gd name="T7" fmla="*/ 1 h 55"/>
                <a:gd name="T8" fmla="*/ 8 w 76"/>
                <a:gd name="T9" fmla="*/ 1 h 55"/>
                <a:gd name="T10" fmla="*/ 8 w 76"/>
                <a:gd name="T11" fmla="*/ 0 h 55"/>
                <a:gd name="T12" fmla="*/ 3 w 76"/>
                <a:gd name="T13" fmla="*/ 0 h 55"/>
                <a:gd name="T14" fmla="*/ 0 w 76"/>
                <a:gd name="T15" fmla="*/ 1 h 55"/>
                <a:gd name="T16" fmla="*/ 1 w 76"/>
                <a:gd name="T17" fmla="*/ 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55"/>
                <a:gd name="T29" fmla="*/ 76 w 76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55">
                  <a:moveTo>
                    <a:pt x="11" y="44"/>
                  </a:moveTo>
                  <a:lnTo>
                    <a:pt x="33" y="55"/>
                  </a:lnTo>
                  <a:lnTo>
                    <a:pt x="33" y="44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33" y="0"/>
                  </a:lnTo>
                  <a:lnTo>
                    <a:pt x="0" y="11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780"/>
            <p:cNvSpPr>
              <a:spLocks/>
            </p:cNvSpPr>
            <p:nvPr/>
          </p:nvSpPr>
          <p:spPr bwMode="auto">
            <a:xfrm>
              <a:off x="2122" y="4438"/>
              <a:ext cx="45" cy="38"/>
            </a:xfrm>
            <a:custGeom>
              <a:avLst/>
              <a:gdLst>
                <a:gd name="T0" fmla="*/ 0 w 76"/>
                <a:gd name="T1" fmla="*/ 6 h 66"/>
                <a:gd name="T2" fmla="*/ 1 w 76"/>
                <a:gd name="T3" fmla="*/ 7 h 66"/>
                <a:gd name="T4" fmla="*/ 7 w 76"/>
                <a:gd name="T5" fmla="*/ 6 h 66"/>
                <a:gd name="T6" fmla="*/ 9 w 76"/>
                <a:gd name="T7" fmla="*/ 6 h 66"/>
                <a:gd name="T8" fmla="*/ 7 w 76"/>
                <a:gd name="T9" fmla="*/ 5 h 66"/>
                <a:gd name="T10" fmla="*/ 4 w 76"/>
                <a:gd name="T11" fmla="*/ 2 h 66"/>
                <a:gd name="T12" fmla="*/ 1 w 76"/>
                <a:gd name="T13" fmla="*/ 0 h 66"/>
                <a:gd name="T14" fmla="*/ 0 w 76"/>
                <a:gd name="T15" fmla="*/ 2 h 66"/>
                <a:gd name="T16" fmla="*/ 0 w 76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6"/>
                <a:gd name="T29" fmla="*/ 76 w 7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6">
                  <a:moveTo>
                    <a:pt x="0" y="55"/>
                  </a:moveTo>
                  <a:lnTo>
                    <a:pt x="11" y="66"/>
                  </a:lnTo>
                  <a:lnTo>
                    <a:pt x="54" y="55"/>
                  </a:lnTo>
                  <a:lnTo>
                    <a:pt x="76" y="55"/>
                  </a:lnTo>
                  <a:lnTo>
                    <a:pt x="54" y="44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781"/>
            <p:cNvSpPr>
              <a:spLocks/>
            </p:cNvSpPr>
            <p:nvPr/>
          </p:nvSpPr>
          <p:spPr bwMode="auto">
            <a:xfrm>
              <a:off x="3053" y="4703"/>
              <a:ext cx="26" cy="37"/>
            </a:xfrm>
            <a:custGeom>
              <a:avLst/>
              <a:gdLst>
                <a:gd name="T0" fmla="*/ 0 w 43"/>
                <a:gd name="T1" fmla="*/ 7 h 65"/>
                <a:gd name="T2" fmla="*/ 1 w 43"/>
                <a:gd name="T3" fmla="*/ 7 h 65"/>
                <a:gd name="T4" fmla="*/ 6 w 43"/>
                <a:gd name="T5" fmla="*/ 7 h 65"/>
                <a:gd name="T6" fmla="*/ 4 w 43"/>
                <a:gd name="T7" fmla="*/ 2 h 65"/>
                <a:gd name="T8" fmla="*/ 1 w 43"/>
                <a:gd name="T9" fmla="*/ 0 h 65"/>
                <a:gd name="T10" fmla="*/ 0 w 43"/>
                <a:gd name="T11" fmla="*/ 2 h 65"/>
                <a:gd name="T12" fmla="*/ 0 w 43"/>
                <a:gd name="T13" fmla="*/ 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5"/>
                <a:gd name="T23" fmla="*/ 43 w 4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5">
                  <a:moveTo>
                    <a:pt x="0" y="65"/>
                  </a:moveTo>
                  <a:lnTo>
                    <a:pt x="10" y="65"/>
                  </a:lnTo>
                  <a:lnTo>
                    <a:pt x="43" y="65"/>
                  </a:lnTo>
                  <a:lnTo>
                    <a:pt x="32" y="22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782"/>
            <p:cNvSpPr>
              <a:spLocks/>
            </p:cNvSpPr>
            <p:nvPr/>
          </p:nvSpPr>
          <p:spPr bwMode="auto">
            <a:xfrm>
              <a:off x="2926" y="5115"/>
              <a:ext cx="38" cy="43"/>
            </a:xfrm>
            <a:custGeom>
              <a:avLst/>
              <a:gdLst>
                <a:gd name="T0" fmla="*/ 4 w 65"/>
                <a:gd name="T1" fmla="*/ 7 h 76"/>
                <a:gd name="T2" fmla="*/ 4 w 65"/>
                <a:gd name="T3" fmla="*/ 8 h 76"/>
                <a:gd name="T4" fmla="*/ 5 w 65"/>
                <a:gd name="T5" fmla="*/ 7 h 76"/>
                <a:gd name="T6" fmla="*/ 8 w 65"/>
                <a:gd name="T7" fmla="*/ 2 h 76"/>
                <a:gd name="T8" fmla="*/ 4 w 65"/>
                <a:gd name="T9" fmla="*/ 0 h 76"/>
                <a:gd name="T10" fmla="*/ 0 w 65"/>
                <a:gd name="T11" fmla="*/ 2 h 76"/>
                <a:gd name="T12" fmla="*/ 4 w 65"/>
                <a:gd name="T13" fmla="*/ 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6"/>
                <a:gd name="T23" fmla="*/ 65 w 6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6">
                  <a:moveTo>
                    <a:pt x="33" y="65"/>
                  </a:moveTo>
                  <a:lnTo>
                    <a:pt x="33" y="76"/>
                  </a:lnTo>
                  <a:lnTo>
                    <a:pt x="44" y="65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783"/>
            <p:cNvSpPr>
              <a:spLocks/>
            </p:cNvSpPr>
            <p:nvPr/>
          </p:nvSpPr>
          <p:spPr bwMode="auto">
            <a:xfrm>
              <a:off x="2224" y="4968"/>
              <a:ext cx="44" cy="30"/>
            </a:xfrm>
            <a:custGeom>
              <a:avLst/>
              <a:gdLst>
                <a:gd name="T0" fmla="*/ 0 w 76"/>
                <a:gd name="T1" fmla="*/ 3 h 54"/>
                <a:gd name="T2" fmla="*/ 5 w 76"/>
                <a:gd name="T3" fmla="*/ 5 h 54"/>
                <a:gd name="T4" fmla="*/ 8 w 76"/>
                <a:gd name="T5" fmla="*/ 3 h 54"/>
                <a:gd name="T6" fmla="*/ 5 w 76"/>
                <a:gd name="T7" fmla="*/ 0 h 54"/>
                <a:gd name="T8" fmla="*/ 0 w 76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4"/>
                <a:gd name="T17" fmla="*/ 76 w 7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4">
                  <a:moveTo>
                    <a:pt x="0" y="32"/>
                  </a:moveTo>
                  <a:lnTo>
                    <a:pt x="43" y="54"/>
                  </a:lnTo>
                  <a:lnTo>
                    <a:pt x="76" y="32"/>
                  </a:lnTo>
                  <a:lnTo>
                    <a:pt x="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784"/>
            <p:cNvSpPr>
              <a:spLocks/>
            </p:cNvSpPr>
            <p:nvPr/>
          </p:nvSpPr>
          <p:spPr bwMode="auto">
            <a:xfrm>
              <a:off x="3041" y="4660"/>
              <a:ext cx="44" cy="31"/>
            </a:xfrm>
            <a:custGeom>
              <a:avLst/>
              <a:gdLst>
                <a:gd name="T0" fmla="*/ 0 w 76"/>
                <a:gd name="T1" fmla="*/ 3 h 54"/>
                <a:gd name="T2" fmla="*/ 3 w 76"/>
                <a:gd name="T3" fmla="*/ 6 h 54"/>
                <a:gd name="T4" fmla="*/ 8 w 76"/>
                <a:gd name="T5" fmla="*/ 3 h 54"/>
                <a:gd name="T6" fmla="*/ 3 w 76"/>
                <a:gd name="T7" fmla="*/ 0 h 54"/>
                <a:gd name="T8" fmla="*/ 0 w 76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4"/>
                <a:gd name="T17" fmla="*/ 76 w 7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4">
                  <a:moveTo>
                    <a:pt x="0" y="33"/>
                  </a:moveTo>
                  <a:lnTo>
                    <a:pt x="32" y="54"/>
                  </a:lnTo>
                  <a:lnTo>
                    <a:pt x="76" y="33"/>
                  </a:lnTo>
                  <a:lnTo>
                    <a:pt x="3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785"/>
            <p:cNvSpPr>
              <a:spLocks/>
            </p:cNvSpPr>
            <p:nvPr/>
          </p:nvSpPr>
          <p:spPr bwMode="auto">
            <a:xfrm>
              <a:off x="2704" y="4826"/>
              <a:ext cx="46" cy="30"/>
            </a:xfrm>
            <a:custGeom>
              <a:avLst/>
              <a:gdLst>
                <a:gd name="T0" fmla="*/ 0 w 77"/>
                <a:gd name="T1" fmla="*/ 2 h 54"/>
                <a:gd name="T2" fmla="*/ 1 w 77"/>
                <a:gd name="T3" fmla="*/ 4 h 54"/>
                <a:gd name="T4" fmla="*/ 7 w 77"/>
                <a:gd name="T5" fmla="*/ 5 h 54"/>
                <a:gd name="T6" fmla="*/ 10 w 77"/>
                <a:gd name="T7" fmla="*/ 2 h 54"/>
                <a:gd name="T8" fmla="*/ 7 w 77"/>
                <a:gd name="T9" fmla="*/ 1 h 54"/>
                <a:gd name="T10" fmla="*/ 1 w 77"/>
                <a:gd name="T11" fmla="*/ 0 h 54"/>
                <a:gd name="T12" fmla="*/ 0 w 77"/>
                <a:gd name="T13" fmla="*/ 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54"/>
                <a:gd name="T23" fmla="*/ 77 w 7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54">
                  <a:moveTo>
                    <a:pt x="0" y="21"/>
                  </a:moveTo>
                  <a:lnTo>
                    <a:pt x="11" y="43"/>
                  </a:lnTo>
                  <a:lnTo>
                    <a:pt x="55" y="54"/>
                  </a:lnTo>
                  <a:lnTo>
                    <a:pt x="77" y="21"/>
                  </a:lnTo>
                  <a:lnTo>
                    <a:pt x="55" y="10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786"/>
            <p:cNvSpPr>
              <a:spLocks/>
            </p:cNvSpPr>
            <p:nvPr/>
          </p:nvSpPr>
          <p:spPr bwMode="auto">
            <a:xfrm>
              <a:off x="2091" y="4673"/>
              <a:ext cx="25" cy="36"/>
            </a:xfrm>
            <a:custGeom>
              <a:avLst/>
              <a:gdLst>
                <a:gd name="T0" fmla="*/ 0 w 43"/>
                <a:gd name="T1" fmla="*/ 4 h 65"/>
                <a:gd name="T2" fmla="*/ 2 w 43"/>
                <a:gd name="T3" fmla="*/ 6 h 65"/>
                <a:gd name="T4" fmla="*/ 5 w 43"/>
                <a:gd name="T5" fmla="*/ 4 h 65"/>
                <a:gd name="T6" fmla="*/ 5 w 43"/>
                <a:gd name="T7" fmla="*/ 1 h 65"/>
                <a:gd name="T8" fmla="*/ 2 w 43"/>
                <a:gd name="T9" fmla="*/ 0 h 65"/>
                <a:gd name="T10" fmla="*/ 1 w 43"/>
                <a:gd name="T11" fmla="*/ 1 h 65"/>
                <a:gd name="T12" fmla="*/ 0 w 43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5"/>
                <a:gd name="T23" fmla="*/ 43 w 4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5">
                  <a:moveTo>
                    <a:pt x="0" y="43"/>
                  </a:moveTo>
                  <a:lnTo>
                    <a:pt x="21" y="65"/>
                  </a:lnTo>
                  <a:lnTo>
                    <a:pt x="43" y="43"/>
                  </a:lnTo>
                  <a:lnTo>
                    <a:pt x="43" y="11"/>
                  </a:lnTo>
                  <a:lnTo>
                    <a:pt x="21" y="0"/>
                  </a:lnTo>
                  <a:lnTo>
                    <a:pt x="1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787"/>
            <p:cNvSpPr>
              <a:spLocks/>
            </p:cNvSpPr>
            <p:nvPr/>
          </p:nvSpPr>
          <p:spPr bwMode="auto">
            <a:xfrm>
              <a:off x="2768" y="4728"/>
              <a:ext cx="26" cy="43"/>
            </a:xfrm>
            <a:custGeom>
              <a:avLst/>
              <a:gdLst>
                <a:gd name="T0" fmla="*/ 0 w 44"/>
                <a:gd name="T1" fmla="*/ 6 h 76"/>
                <a:gd name="T2" fmla="*/ 3 w 44"/>
                <a:gd name="T3" fmla="*/ 8 h 76"/>
                <a:gd name="T4" fmla="*/ 5 w 44"/>
                <a:gd name="T5" fmla="*/ 6 h 76"/>
                <a:gd name="T6" fmla="*/ 4 w 44"/>
                <a:gd name="T7" fmla="*/ 2 h 76"/>
                <a:gd name="T8" fmla="*/ 3 w 44"/>
                <a:gd name="T9" fmla="*/ 0 h 76"/>
                <a:gd name="T10" fmla="*/ 1 w 44"/>
                <a:gd name="T11" fmla="*/ 2 h 76"/>
                <a:gd name="T12" fmla="*/ 0 w 44"/>
                <a:gd name="T13" fmla="*/ 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6"/>
                <a:gd name="T23" fmla="*/ 44 w 44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6">
                  <a:moveTo>
                    <a:pt x="0" y="54"/>
                  </a:moveTo>
                  <a:lnTo>
                    <a:pt x="22" y="76"/>
                  </a:lnTo>
                  <a:lnTo>
                    <a:pt x="44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788"/>
            <p:cNvSpPr>
              <a:spLocks/>
            </p:cNvSpPr>
            <p:nvPr/>
          </p:nvSpPr>
          <p:spPr bwMode="auto">
            <a:xfrm>
              <a:off x="2901" y="5244"/>
              <a:ext cx="44" cy="31"/>
            </a:xfrm>
            <a:custGeom>
              <a:avLst/>
              <a:gdLst>
                <a:gd name="T0" fmla="*/ 0 w 76"/>
                <a:gd name="T1" fmla="*/ 2 h 55"/>
                <a:gd name="T2" fmla="*/ 3 w 76"/>
                <a:gd name="T3" fmla="*/ 6 h 55"/>
                <a:gd name="T4" fmla="*/ 8 w 76"/>
                <a:gd name="T5" fmla="*/ 2 h 55"/>
                <a:gd name="T6" fmla="*/ 3 w 76"/>
                <a:gd name="T7" fmla="*/ 0 h 55"/>
                <a:gd name="T8" fmla="*/ 0 w 76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22"/>
                  </a:moveTo>
                  <a:lnTo>
                    <a:pt x="32" y="55"/>
                  </a:lnTo>
                  <a:lnTo>
                    <a:pt x="76" y="22"/>
                  </a:lnTo>
                  <a:lnTo>
                    <a:pt x="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789"/>
            <p:cNvSpPr>
              <a:spLocks/>
            </p:cNvSpPr>
            <p:nvPr/>
          </p:nvSpPr>
          <p:spPr bwMode="auto">
            <a:xfrm>
              <a:off x="2065" y="4801"/>
              <a:ext cx="38" cy="31"/>
            </a:xfrm>
            <a:custGeom>
              <a:avLst/>
              <a:gdLst>
                <a:gd name="T0" fmla="*/ 0 w 65"/>
                <a:gd name="T1" fmla="*/ 3 h 54"/>
                <a:gd name="T2" fmla="*/ 4 w 65"/>
                <a:gd name="T3" fmla="*/ 6 h 54"/>
                <a:gd name="T4" fmla="*/ 8 w 65"/>
                <a:gd name="T5" fmla="*/ 3 h 54"/>
                <a:gd name="T6" fmla="*/ 4 w 65"/>
                <a:gd name="T7" fmla="*/ 0 h 54"/>
                <a:gd name="T8" fmla="*/ 0 w 6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4"/>
                <a:gd name="T17" fmla="*/ 65 w 6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4">
                  <a:moveTo>
                    <a:pt x="0" y="33"/>
                  </a:moveTo>
                  <a:lnTo>
                    <a:pt x="33" y="54"/>
                  </a:lnTo>
                  <a:lnTo>
                    <a:pt x="65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790"/>
            <p:cNvSpPr>
              <a:spLocks/>
            </p:cNvSpPr>
            <p:nvPr/>
          </p:nvSpPr>
          <p:spPr bwMode="auto">
            <a:xfrm>
              <a:off x="2553" y="4765"/>
              <a:ext cx="38" cy="36"/>
            </a:xfrm>
            <a:custGeom>
              <a:avLst/>
              <a:gdLst>
                <a:gd name="T0" fmla="*/ 0 w 66"/>
                <a:gd name="T1" fmla="*/ 2 h 65"/>
                <a:gd name="T2" fmla="*/ 3 w 66"/>
                <a:gd name="T3" fmla="*/ 6 h 65"/>
                <a:gd name="T4" fmla="*/ 7 w 66"/>
                <a:gd name="T5" fmla="*/ 2 h 65"/>
                <a:gd name="T6" fmla="*/ 3 w 66"/>
                <a:gd name="T7" fmla="*/ 0 h 65"/>
                <a:gd name="T8" fmla="*/ 0 w 66"/>
                <a:gd name="T9" fmla="*/ 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0" y="22"/>
                  </a:moveTo>
                  <a:lnTo>
                    <a:pt x="33" y="65"/>
                  </a:lnTo>
                  <a:lnTo>
                    <a:pt x="66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791"/>
            <p:cNvSpPr>
              <a:spLocks/>
            </p:cNvSpPr>
            <p:nvPr/>
          </p:nvSpPr>
          <p:spPr bwMode="auto">
            <a:xfrm>
              <a:off x="2451" y="5177"/>
              <a:ext cx="45" cy="17"/>
            </a:xfrm>
            <a:custGeom>
              <a:avLst/>
              <a:gdLst>
                <a:gd name="T0" fmla="*/ 0 w 77"/>
                <a:gd name="T1" fmla="*/ 3 h 32"/>
                <a:gd name="T2" fmla="*/ 1 w 77"/>
                <a:gd name="T3" fmla="*/ 3 h 32"/>
                <a:gd name="T4" fmla="*/ 5 w 77"/>
                <a:gd name="T5" fmla="*/ 3 h 32"/>
                <a:gd name="T6" fmla="*/ 9 w 77"/>
                <a:gd name="T7" fmla="*/ 3 h 32"/>
                <a:gd name="T8" fmla="*/ 5 w 77"/>
                <a:gd name="T9" fmla="*/ 0 h 32"/>
                <a:gd name="T10" fmla="*/ 1 w 77"/>
                <a:gd name="T11" fmla="*/ 1 h 32"/>
                <a:gd name="T12" fmla="*/ 0 w 77"/>
                <a:gd name="T13" fmla="*/ 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32"/>
                <a:gd name="T23" fmla="*/ 77 w 7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32">
                  <a:moveTo>
                    <a:pt x="0" y="32"/>
                  </a:moveTo>
                  <a:lnTo>
                    <a:pt x="11" y="32"/>
                  </a:lnTo>
                  <a:lnTo>
                    <a:pt x="44" y="32"/>
                  </a:lnTo>
                  <a:lnTo>
                    <a:pt x="77" y="32"/>
                  </a:lnTo>
                  <a:lnTo>
                    <a:pt x="44" y="0"/>
                  </a:lnTo>
                  <a:lnTo>
                    <a:pt x="11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792"/>
            <p:cNvSpPr>
              <a:spLocks/>
            </p:cNvSpPr>
            <p:nvPr/>
          </p:nvSpPr>
          <p:spPr bwMode="auto">
            <a:xfrm>
              <a:off x="2180" y="4347"/>
              <a:ext cx="44" cy="37"/>
            </a:xfrm>
            <a:custGeom>
              <a:avLst/>
              <a:gdLst>
                <a:gd name="T0" fmla="*/ 0 w 76"/>
                <a:gd name="T1" fmla="*/ 0 h 65"/>
                <a:gd name="T2" fmla="*/ 3 w 76"/>
                <a:gd name="T3" fmla="*/ 1 h 65"/>
                <a:gd name="T4" fmla="*/ 8 w 76"/>
                <a:gd name="T5" fmla="*/ 3 h 65"/>
                <a:gd name="T6" fmla="*/ 8 w 76"/>
                <a:gd name="T7" fmla="*/ 7 h 65"/>
                <a:gd name="T8" fmla="*/ 8 w 76"/>
                <a:gd name="T9" fmla="*/ 3 h 65"/>
                <a:gd name="T10" fmla="*/ 8 w 76"/>
                <a:gd name="T11" fmla="*/ 0 h 65"/>
                <a:gd name="T12" fmla="*/ 8 w 76"/>
                <a:gd name="T13" fmla="*/ 0 h 65"/>
                <a:gd name="T14" fmla="*/ 3 w 76"/>
                <a:gd name="T15" fmla="*/ 0 h 65"/>
                <a:gd name="T16" fmla="*/ 0 w 76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5"/>
                <a:gd name="T29" fmla="*/ 76 w 76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5">
                  <a:moveTo>
                    <a:pt x="0" y="0"/>
                  </a:moveTo>
                  <a:lnTo>
                    <a:pt x="32" y="11"/>
                  </a:lnTo>
                  <a:lnTo>
                    <a:pt x="65" y="33"/>
                  </a:lnTo>
                  <a:lnTo>
                    <a:pt x="76" y="65"/>
                  </a:lnTo>
                  <a:lnTo>
                    <a:pt x="76" y="33"/>
                  </a:lnTo>
                  <a:lnTo>
                    <a:pt x="76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793"/>
            <p:cNvSpPr>
              <a:spLocks/>
            </p:cNvSpPr>
            <p:nvPr/>
          </p:nvSpPr>
          <p:spPr bwMode="auto">
            <a:xfrm>
              <a:off x="3256" y="4924"/>
              <a:ext cx="31" cy="38"/>
            </a:xfrm>
            <a:custGeom>
              <a:avLst/>
              <a:gdLst>
                <a:gd name="T0" fmla="*/ 0 w 54"/>
                <a:gd name="T1" fmla="*/ 4 h 65"/>
                <a:gd name="T2" fmla="*/ 3 w 54"/>
                <a:gd name="T3" fmla="*/ 8 h 65"/>
                <a:gd name="T4" fmla="*/ 6 w 54"/>
                <a:gd name="T5" fmla="*/ 4 h 65"/>
                <a:gd name="T6" fmla="*/ 3 w 54"/>
                <a:gd name="T7" fmla="*/ 0 h 65"/>
                <a:gd name="T8" fmla="*/ 0 w 54"/>
                <a:gd name="T9" fmla="*/ 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5"/>
                <a:gd name="T17" fmla="*/ 54 w 5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5">
                  <a:moveTo>
                    <a:pt x="0" y="32"/>
                  </a:moveTo>
                  <a:lnTo>
                    <a:pt x="32" y="65"/>
                  </a:lnTo>
                  <a:lnTo>
                    <a:pt x="54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794"/>
            <p:cNvSpPr>
              <a:spLocks/>
            </p:cNvSpPr>
            <p:nvPr/>
          </p:nvSpPr>
          <p:spPr bwMode="auto">
            <a:xfrm>
              <a:off x="3186" y="5127"/>
              <a:ext cx="31" cy="37"/>
            </a:xfrm>
            <a:custGeom>
              <a:avLst/>
              <a:gdLst>
                <a:gd name="T0" fmla="*/ 0 w 54"/>
                <a:gd name="T1" fmla="*/ 5 h 65"/>
                <a:gd name="T2" fmla="*/ 3 w 54"/>
                <a:gd name="T3" fmla="*/ 7 h 65"/>
                <a:gd name="T4" fmla="*/ 5 w 54"/>
                <a:gd name="T5" fmla="*/ 5 h 65"/>
                <a:gd name="T6" fmla="*/ 6 w 54"/>
                <a:gd name="T7" fmla="*/ 0 h 65"/>
                <a:gd name="T8" fmla="*/ 3 w 54"/>
                <a:gd name="T9" fmla="*/ 0 h 65"/>
                <a:gd name="T10" fmla="*/ 3 w 54"/>
                <a:gd name="T11" fmla="*/ 0 h 65"/>
                <a:gd name="T12" fmla="*/ 0 w 54"/>
                <a:gd name="T13" fmla="*/ 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5"/>
                <a:gd name="T23" fmla="*/ 54 w 5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5">
                  <a:moveTo>
                    <a:pt x="0" y="43"/>
                  </a:moveTo>
                  <a:lnTo>
                    <a:pt x="33" y="65"/>
                  </a:lnTo>
                  <a:lnTo>
                    <a:pt x="43" y="43"/>
                  </a:lnTo>
                  <a:lnTo>
                    <a:pt x="54" y="0"/>
                  </a:lnTo>
                  <a:lnTo>
                    <a:pt x="3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795"/>
            <p:cNvSpPr>
              <a:spLocks/>
            </p:cNvSpPr>
            <p:nvPr/>
          </p:nvSpPr>
          <p:spPr bwMode="auto">
            <a:xfrm>
              <a:off x="2034" y="4261"/>
              <a:ext cx="50" cy="24"/>
            </a:xfrm>
            <a:custGeom>
              <a:avLst/>
              <a:gdLst>
                <a:gd name="T0" fmla="*/ 0 w 87"/>
                <a:gd name="T1" fmla="*/ 0 h 43"/>
                <a:gd name="T2" fmla="*/ 0 w 87"/>
                <a:gd name="T3" fmla="*/ 1 h 43"/>
                <a:gd name="T4" fmla="*/ 5 w 87"/>
                <a:gd name="T5" fmla="*/ 1 h 43"/>
                <a:gd name="T6" fmla="*/ 8 w 87"/>
                <a:gd name="T7" fmla="*/ 4 h 43"/>
                <a:gd name="T8" fmla="*/ 10 w 87"/>
                <a:gd name="T9" fmla="*/ 4 h 43"/>
                <a:gd name="T10" fmla="*/ 10 w 87"/>
                <a:gd name="T11" fmla="*/ 4 h 43"/>
                <a:gd name="T12" fmla="*/ 10 w 87"/>
                <a:gd name="T13" fmla="*/ 0 h 43"/>
                <a:gd name="T14" fmla="*/ 10 w 87"/>
                <a:gd name="T15" fmla="*/ 0 h 43"/>
                <a:gd name="T16" fmla="*/ 5 w 87"/>
                <a:gd name="T17" fmla="*/ 0 h 43"/>
                <a:gd name="T18" fmla="*/ 0 w 87"/>
                <a:gd name="T19" fmla="*/ 0 h 43"/>
                <a:gd name="T20" fmla="*/ 0 w 87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43"/>
                <a:gd name="T35" fmla="*/ 87 w 8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43">
                  <a:moveTo>
                    <a:pt x="0" y="0"/>
                  </a:moveTo>
                  <a:lnTo>
                    <a:pt x="0" y="11"/>
                  </a:lnTo>
                  <a:lnTo>
                    <a:pt x="43" y="11"/>
                  </a:lnTo>
                  <a:lnTo>
                    <a:pt x="76" y="43"/>
                  </a:lnTo>
                  <a:lnTo>
                    <a:pt x="87" y="43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796"/>
            <p:cNvSpPr>
              <a:spLocks/>
            </p:cNvSpPr>
            <p:nvPr/>
          </p:nvSpPr>
          <p:spPr bwMode="auto">
            <a:xfrm>
              <a:off x="2382" y="4998"/>
              <a:ext cx="44" cy="25"/>
            </a:xfrm>
            <a:custGeom>
              <a:avLst/>
              <a:gdLst>
                <a:gd name="T0" fmla="*/ 0 w 76"/>
                <a:gd name="T1" fmla="*/ 1 h 44"/>
                <a:gd name="T2" fmla="*/ 1 w 76"/>
                <a:gd name="T3" fmla="*/ 1 h 44"/>
                <a:gd name="T4" fmla="*/ 5 w 76"/>
                <a:gd name="T5" fmla="*/ 5 h 44"/>
                <a:gd name="T6" fmla="*/ 8 w 76"/>
                <a:gd name="T7" fmla="*/ 1 h 44"/>
                <a:gd name="T8" fmla="*/ 5 w 76"/>
                <a:gd name="T9" fmla="*/ 0 h 44"/>
                <a:gd name="T10" fmla="*/ 1 w 76"/>
                <a:gd name="T11" fmla="*/ 1 h 44"/>
                <a:gd name="T12" fmla="*/ 0 w 76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44"/>
                <a:gd name="T23" fmla="*/ 76 w 7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44">
                  <a:moveTo>
                    <a:pt x="0" y="11"/>
                  </a:moveTo>
                  <a:lnTo>
                    <a:pt x="11" y="11"/>
                  </a:lnTo>
                  <a:lnTo>
                    <a:pt x="43" y="44"/>
                  </a:lnTo>
                  <a:lnTo>
                    <a:pt x="76" y="11"/>
                  </a:lnTo>
                  <a:lnTo>
                    <a:pt x="43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797"/>
            <p:cNvSpPr>
              <a:spLocks/>
            </p:cNvSpPr>
            <p:nvPr/>
          </p:nvSpPr>
          <p:spPr bwMode="auto">
            <a:xfrm>
              <a:off x="2439" y="4224"/>
              <a:ext cx="32" cy="31"/>
            </a:xfrm>
            <a:custGeom>
              <a:avLst/>
              <a:gdLst>
                <a:gd name="T0" fmla="*/ 0 w 54"/>
                <a:gd name="T1" fmla="*/ 3 h 54"/>
                <a:gd name="T2" fmla="*/ 4 w 54"/>
                <a:gd name="T3" fmla="*/ 6 h 54"/>
                <a:gd name="T4" fmla="*/ 7 w 54"/>
                <a:gd name="T5" fmla="*/ 3 h 54"/>
                <a:gd name="T6" fmla="*/ 4 w 54"/>
                <a:gd name="T7" fmla="*/ 0 h 54"/>
                <a:gd name="T8" fmla="*/ 0 w 54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0" y="32"/>
                  </a:moveTo>
                  <a:lnTo>
                    <a:pt x="32" y="54"/>
                  </a:lnTo>
                  <a:lnTo>
                    <a:pt x="54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798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799"/>
            <p:cNvSpPr>
              <a:spLocks/>
            </p:cNvSpPr>
            <p:nvPr/>
          </p:nvSpPr>
          <p:spPr bwMode="auto">
            <a:xfrm>
              <a:off x="3021" y="4249"/>
              <a:ext cx="38" cy="30"/>
            </a:xfrm>
            <a:custGeom>
              <a:avLst/>
              <a:gdLst>
                <a:gd name="T0" fmla="*/ 0 w 65"/>
                <a:gd name="T1" fmla="*/ 2 h 55"/>
                <a:gd name="T2" fmla="*/ 4 w 65"/>
                <a:gd name="T3" fmla="*/ 5 h 55"/>
                <a:gd name="T4" fmla="*/ 8 w 65"/>
                <a:gd name="T5" fmla="*/ 2 h 55"/>
                <a:gd name="T6" fmla="*/ 4 w 65"/>
                <a:gd name="T7" fmla="*/ 0 h 55"/>
                <a:gd name="T8" fmla="*/ 0 w 6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5"/>
                <a:gd name="T17" fmla="*/ 65 w 6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5">
                  <a:moveTo>
                    <a:pt x="0" y="22"/>
                  </a:moveTo>
                  <a:lnTo>
                    <a:pt x="33" y="55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800"/>
            <p:cNvSpPr>
              <a:spLocks/>
            </p:cNvSpPr>
            <p:nvPr/>
          </p:nvSpPr>
          <p:spPr bwMode="auto">
            <a:xfrm>
              <a:off x="3135" y="4476"/>
              <a:ext cx="38" cy="30"/>
            </a:xfrm>
            <a:custGeom>
              <a:avLst/>
              <a:gdLst>
                <a:gd name="T0" fmla="*/ 0 w 65"/>
                <a:gd name="T1" fmla="*/ 2 h 54"/>
                <a:gd name="T2" fmla="*/ 4 w 65"/>
                <a:gd name="T3" fmla="*/ 5 h 54"/>
                <a:gd name="T4" fmla="*/ 8 w 65"/>
                <a:gd name="T5" fmla="*/ 2 h 54"/>
                <a:gd name="T6" fmla="*/ 4 w 65"/>
                <a:gd name="T7" fmla="*/ 0 h 54"/>
                <a:gd name="T8" fmla="*/ 0 w 6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4"/>
                <a:gd name="T17" fmla="*/ 65 w 6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4">
                  <a:moveTo>
                    <a:pt x="0" y="21"/>
                  </a:moveTo>
                  <a:lnTo>
                    <a:pt x="33" y="54"/>
                  </a:lnTo>
                  <a:lnTo>
                    <a:pt x="65" y="21"/>
                  </a:lnTo>
                  <a:lnTo>
                    <a:pt x="3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801"/>
            <p:cNvSpPr>
              <a:spLocks/>
            </p:cNvSpPr>
            <p:nvPr/>
          </p:nvSpPr>
          <p:spPr bwMode="auto">
            <a:xfrm>
              <a:off x="3160" y="4494"/>
              <a:ext cx="39" cy="32"/>
            </a:xfrm>
            <a:custGeom>
              <a:avLst/>
              <a:gdLst>
                <a:gd name="T0" fmla="*/ 0 w 66"/>
                <a:gd name="T1" fmla="*/ 3 h 55"/>
                <a:gd name="T2" fmla="*/ 4 w 66"/>
                <a:gd name="T3" fmla="*/ 6 h 55"/>
                <a:gd name="T4" fmla="*/ 8 w 66"/>
                <a:gd name="T5" fmla="*/ 3 h 55"/>
                <a:gd name="T6" fmla="*/ 4 w 66"/>
                <a:gd name="T7" fmla="*/ 0 h 55"/>
                <a:gd name="T8" fmla="*/ 0 w 66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5"/>
                <a:gd name="T17" fmla="*/ 66 w 6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5">
                  <a:moveTo>
                    <a:pt x="0" y="33"/>
                  </a:moveTo>
                  <a:lnTo>
                    <a:pt x="33" y="55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802"/>
            <p:cNvSpPr>
              <a:spLocks/>
            </p:cNvSpPr>
            <p:nvPr/>
          </p:nvSpPr>
          <p:spPr bwMode="auto">
            <a:xfrm>
              <a:off x="2249" y="4912"/>
              <a:ext cx="39" cy="24"/>
            </a:xfrm>
            <a:custGeom>
              <a:avLst/>
              <a:gdLst>
                <a:gd name="T0" fmla="*/ 0 w 66"/>
                <a:gd name="T1" fmla="*/ 2 h 43"/>
                <a:gd name="T2" fmla="*/ 4 w 66"/>
                <a:gd name="T3" fmla="*/ 4 h 43"/>
                <a:gd name="T4" fmla="*/ 8 w 66"/>
                <a:gd name="T5" fmla="*/ 2 h 43"/>
                <a:gd name="T6" fmla="*/ 4 w 66"/>
                <a:gd name="T7" fmla="*/ 0 h 43"/>
                <a:gd name="T8" fmla="*/ 0 w 66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3"/>
                <a:gd name="T17" fmla="*/ 66 w 6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3">
                  <a:moveTo>
                    <a:pt x="0" y="22"/>
                  </a:moveTo>
                  <a:lnTo>
                    <a:pt x="33" y="43"/>
                  </a:lnTo>
                  <a:lnTo>
                    <a:pt x="66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803"/>
            <p:cNvSpPr>
              <a:spLocks/>
            </p:cNvSpPr>
            <p:nvPr/>
          </p:nvSpPr>
          <p:spPr bwMode="auto">
            <a:xfrm>
              <a:off x="2629" y="5133"/>
              <a:ext cx="38" cy="25"/>
            </a:xfrm>
            <a:custGeom>
              <a:avLst/>
              <a:gdLst>
                <a:gd name="T0" fmla="*/ 0 w 65"/>
                <a:gd name="T1" fmla="*/ 3 h 44"/>
                <a:gd name="T2" fmla="*/ 3 w 65"/>
                <a:gd name="T3" fmla="*/ 5 h 44"/>
                <a:gd name="T4" fmla="*/ 8 w 65"/>
                <a:gd name="T5" fmla="*/ 3 h 44"/>
                <a:gd name="T6" fmla="*/ 8 w 65"/>
                <a:gd name="T7" fmla="*/ 3 h 44"/>
                <a:gd name="T8" fmla="*/ 8 w 65"/>
                <a:gd name="T9" fmla="*/ 2 h 44"/>
                <a:gd name="T10" fmla="*/ 3 w 65"/>
                <a:gd name="T11" fmla="*/ 0 h 44"/>
                <a:gd name="T12" fmla="*/ 0 w 65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33"/>
                  </a:moveTo>
                  <a:lnTo>
                    <a:pt x="22" y="44"/>
                  </a:lnTo>
                  <a:lnTo>
                    <a:pt x="65" y="33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804"/>
            <p:cNvSpPr>
              <a:spLocks/>
            </p:cNvSpPr>
            <p:nvPr/>
          </p:nvSpPr>
          <p:spPr bwMode="auto">
            <a:xfrm>
              <a:off x="2888" y="5139"/>
              <a:ext cx="19" cy="43"/>
            </a:xfrm>
            <a:custGeom>
              <a:avLst/>
              <a:gdLst>
                <a:gd name="T0" fmla="*/ 1 w 32"/>
                <a:gd name="T1" fmla="*/ 6 h 76"/>
                <a:gd name="T2" fmla="*/ 3 w 32"/>
                <a:gd name="T3" fmla="*/ 8 h 76"/>
                <a:gd name="T4" fmla="*/ 3 w 32"/>
                <a:gd name="T5" fmla="*/ 6 h 76"/>
                <a:gd name="T6" fmla="*/ 4 w 32"/>
                <a:gd name="T7" fmla="*/ 2 h 76"/>
                <a:gd name="T8" fmla="*/ 3 w 32"/>
                <a:gd name="T9" fmla="*/ 0 h 76"/>
                <a:gd name="T10" fmla="*/ 0 w 32"/>
                <a:gd name="T11" fmla="*/ 2 h 76"/>
                <a:gd name="T12" fmla="*/ 1 w 32"/>
                <a:gd name="T13" fmla="*/ 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6"/>
                <a:gd name="T23" fmla="*/ 32 w 32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6">
                  <a:moveTo>
                    <a:pt x="11" y="55"/>
                  </a:moveTo>
                  <a:lnTo>
                    <a:pt x="22" y="76"/>
                  </a:lnTo>
                  <a:lnTo>
                    <a:pt x="22" y="55"/>
                  </a:lnTo>
                  <a:lnTo>
                    <a:pt x="32" y="22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1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805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806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807"/>
            <p:cNvSpPr>
              <a:spLocks/>
            </p:cNvSpPr>
            <p:nvPr/>
          </p:nvSpPr>
          <p:spPr bwMode="auto">
            <a:xfrm>
              <a:off x="3021" y="4249"/>
              <a:ext cx="32" cy="30"/>
            </a:xfrm>
            <a:custGeom>
              <a:avLst/>
              <a:gdLst>
                <a:gd name="T0" fmla="*/ 0 w 55"/>
                <a:gd name="T1" fmla="*/ 2 h 55"/>
                <a:gd name="T2" fmla="*/ 3 w 55"/>
                <a:gd name="T3" fmla="*/ 5 h 55"/>
                <a:gd name="T4" fmla="*/ 6 w 55"/>
                <a:gd name="T5" fmla="*/ 2 h 55"/>
                <a:gd name="T6" fmla="*/ 3 w 55"/>
                <a:gd name="T7" fmla="*/ 0 h 55"/>
                <a:gd name="T8" fmla="*/ 0 w 5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22"/>
                  </a:moveTo>
                  <a:lnTo>
                    <a:pt x="33" y="55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808"/>
            <p:cNvSpPr>
              <a:spLocks/>
            </p:cNvSpPr>
            <p:nvPr/>
          </p:nvSpPr>
          <p:spPr bwMode="auto">
            <a:xfrm>
              <a:off x="3142" y="4476"/>
              <a:ext cx="31" cy="30"/>
            </a:xfrm>
            <a:custGeom>
              <a:avLst/>
              <a:gdLst>
                <a:gd name="T0" fmla="*/ 0 w 54"/>
                <a:gd name="T1" fmla="*/ 2 h 54"/>
                <a:gd name="T2" fmla="*/ 2 w 54"/>
                <a:gd name="T3" fmla="*/ 5 h 54"/>
                <a:gd name="T4" fmla="*/ 6 w 54"/>
                <a:gd name="T5" fmla="*/ 2 h 54"/>
                <a:gd name="T6" fmla="*/ 2 w 54"/>
                <a:gd name="T7" fmla="*/ 0 h 54"/>
                <a:gd name="T8" fmla="*/ 0 w 54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0" y="21"/>
                  </a:moveTo>
                  <a:lnTo>
                    <a:pt x="22" y="54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809"/>
            <p:cNvSpPr>
              <a:spLocks/>
            </p:cNvSpPr>
            <p:nvPr/>
          </p:nvSpPr>
          <p:spPr bwMode="auto">
            <a:xfrm>
              <a:off x="3160" y="4494"/>
              <a:ext cx="39" cy="32"/>
            </a:xfrm>
            <a:custGeom>
              <a:avLst/>
              <a:gdLst>
                <a:gd name="T0" fmla="*/ 0 w 66"/>
                <a:gd name="T1" fmla="*/ 3 h 55"/>
                <a:gd name="T2" fmla="*/ 4 w 66"/>
                <a:gd name="T3" fmla="*/ 6 h 55"/>
                <a:gd name="T4" fmla="*/ 8 w 66"/>
                <a:gd name="T5" fmla="*/ 3 h 55"/>
                <a:gd name="T6" fmla="*/ 4 w 66"/>
                <a:gd name="T7" fmla="*/ 0 h 55"/>
                <a:gd name="T8" fmla="*/ 0 w 66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5"/>
                <a:gd name="T17" fmla="*/ 66 w 6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5">
                  <a:moveTo>
                    <a:pt x="0" y="33"/>
                  </a:moveTo>
                  <a:lnTo>
                    <a:pt x="33" y="55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810"/>
            <p:cNvSpPr>
              <a:spLocks/>
            </p:cNvSpPr>
            <p:nvPr/>
          </p:nvSpPr>
          <p:spPr bwMode="auto">
            <a:xfrm>
              <a:off x="1977" y="4236"/>
              <a:ext cx="38" cy="25"/>
            </a:xfrm>
            <a:custGeom>
              <a:avLst/>
              <a:gdLst>
                <a:gd name="T0" fmla="*/ 0 w 65"/>
                <a:gd name="T1" fmla="*/ 1 h 44"/>
                <a:gd name="T2" fmla="*/ 3 w 65"/>
                <a:gd name="T3" fmla="*/ 5 h 44"/>
                <a:gd name="T4" fmla="*/ 8 w 65"/>
                <a:gd name="T5" fmla="*/ 1 h 44"/>
                <a:gd name="T6" fmla="*/ 8 w 65"/>
                <a:gd name="T7" fmla="*/ 1 h 44"/>
                <a:gd name="T8" fmla="*/ 8 w 65"/>
                <a:gd name="T9" fmla="*/ 1 h 44"/>
                <a:gd name="T10" fmla="*/ 3 w 65"/>
                <a:gd name="T11" fmla="*/ 0 h 44"/>
                <a:gd name="T12" fmla="*/ 0 w 65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11"/>
                  </a:moveTo>
                  <a:lnTo>
                    <a:pt x="22" y="44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811"/>
            <p:cNvSpPr>
              <a:spLocks/>
            </p:cNvSpPr>
            <p:nvPr/>
          </p:nvSpPr>
          <p:spPr bwMode="auto">
            <a:xfrm>
              <a:off x="2034" y="4500"/>
              <a:ext cx="31" cy="26"/>
            </a:xfrm>
            <a:custGeom>
              <a:avLst/>
              <a:gdLst>
                <a:gd name="T0" fmla="*/ 0 w 54"/>
                <a:gd name="T1" fmla="*/ 3 h 44"/>
                <a:gd name="T2" fmla="*/ 0 w 54"/>
                <a:gd name="T3" fmla="*/ 4 h 44"/>
                <a:gd name="T4" fmla="*/ 5 w 54"/>
                <a:gd name="T5" fmla="*/ 5 h 44"/>
                <a:gd name="T6" fmla="*/ 6 w 54"/>
                <a:gd name="T7" fmla="*/ 3 h 44"/>
                <a:gd name="T8" fmla="*/ 5 w 54"/>
                <a:gd name="T9" fmla="*/ 0 h 44"/>
                <a:gd name="T10" fmla="*/ 0 w 54"/>
                <a:gd name="T11" fmla="*/ 1 h 44"/>
                <a:gd name="T12" fmla="*/ 0 w 5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4"/>
                <a:gd name="T23" fmla="*/ 54 w 5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4">
                  <a:moveTo>
                    <a:pt x="0" y="22"/>
                  </a:moveTo>
                  <a:lnTo>
                    <a:pt x="0" y="33"/>
                  </a:lnTo>
                  <a:lnTo>
                    <a:pt x="43" y="44"/>
                  </a:lnTo>
                  <a:lnTo>
                    <a:pt x="54" y="22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812"/>
            <p:cNvSpPr>
              <a:spLocks/>
            </p:cNvSpPr>
            <p:nvPr/>
          </p:nvSpPr>
          <p:spPr bwMode="auto">
            <a:xfrm>
              <a:off x="2255" y="5115"/>
              <a:ext cx="33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7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813"/>
            <p:cNvSpPr>
              <a:spLocks/>
            </p:cNvSpPr>
            <p:nvPr/>
          </p:nvSpPr>
          <p:spPr bwMode="auto">
            <a:xfrm>
              <a:off x="3312" y="4936"/>
              <a:ext cx="45" cy="19"/>
            </a:xfrm>
            <a:custGeom>
              <a:avLst/>
              <a:gdLst>
                <a:gd name="T0" fmla="*/ 0 w 77"/>
                <a:gd name="T1" fmla="*/ 1 h 33"/>
                <a:gd name="T2" fmla="*/ 1 w 77"/>
                <a:gd name="T3" fmla="*/ 2 h 33"/>
                <a:gd name="T4" fmla="*/ 6 w 77"/>
                <a:gd name="T5" fmla="*/ 3 h 33"/>
                <a:gd name="T6" fmla="*/ 9 w 77"/>
                <a:gd name="T7" fmla="*/ 1 h 33"/>
                <a:gd name="T8" fmla="*/ 6 w 77"/>
                <a:gd name="T9" fmla="*/ 0 h 33"/>
                <a:gd name="T10" fmla="*/ 1 w 77"/>
                <a:gd name="T11" fmla="*/ 0 h 33"/>
                <a:gd name="T12" fmla="*/ 0 w 77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33"/>
                <a:gd name="T23" fmla="*/ 77 w 7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33">
                  <a:moveTo>
                    <a:pt x="0" y="11"/>
                  </a:moveTo>
                  <a:lnTo>
                    <a:pt x="11" y="22"/>
                  </a:lnTo>
                  <a:lnTo>
                    <a:pt x="55" y="33"/>
                  </a:lnTo>
                  <a:lnTo>
                    <a:pt x="77" y="11"/>
                  </a:lnTo>
                  <a:lnTo>
                    <a:pt x="55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814"/>
            <p:cNvSpPr>
              <a:spLocks/>
            </p:cNvSpPr>
            <p:nvPr/>
          </p:nvSpPr>
          <p:spPr bwMode="auto">
            <a:xfrm>
              <a:off x="2009" y="4734"/>
              <a:ext cx="32" cy="18"/>
            </a:xfrm>
            <a:custGeom>
              <a:avLst/>
              <a:gdLst>
                <a:gd name="T0" fmla="*/ 0 w 55"/>
                <a:gd name="T1" fmla="*/ 1 h 33"/>
                <a:gd name="T2" fmla="*/ 1 w 55"/>
                <a:gd name="T3" fmla="*/ 2 h 33"/>
                <a:gd name="T4" fmla="*/ 5 w 55"/>
                <a:gd name="T5" fmla="*/ 3 h 33"/>
                <a:gd name="T6" fmla="*/ 6 w 55"/>
                <a:gd name="T7" fmla="*/ 1 h 33"/>
                <a:gd name="T8" fmla="*/ 5 w 55"/>
                <a:gd name="T9" fmla="*/ 0 h 33"/>
                <a:gd name="T10" fmla="*/ 1 w 55"/>
                <a:gd name="T11" fmla="*/ 0 h 33"/>
                <a:gd name="T12" fmla="*/ 0 w 55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3"/>
                <a:gd name="T23" fmla="*/ 55 w 5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3">
                  <a:moveTo>
                    <a:pt x="0" y="11"/>
                  </a:moveTo>
                  <a:lnTo>
                    <a:pt x="11" y="22"/>
                  </a:lnTo>
                  <a:lnTo>
                    <a:pt x="44" y="33"/>
                  </a:lnTo>
                  <a:lnTo>
                    <a:pt x="55" y="11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815"/>
            <p:cNvSpPr>
              <a:spLocks/>
            </p:cNvSpPr>
            <p:nvPr/>
          </p:nvSpPr>
          <p:spPr bwMode="auto">
            <a:xfrm>
              <a:off x="2977" y="5097"/>
              <a:ext cx="38" cy="24"/>
            </a:xfrm>
            <a:custGeom>
              <a:avLst/>
              <a:gdLst>
                <a:gd name="T0" fmla="*/ 0 w 65"/>
                <a:gd name="T1" fmla="*/ 2 h 44"/>
                <a:gd name="T2" fmla="*/ 3 w 65"/>
                <a:gd name="T3" fmla="*/ 4 h 44"/>
                <a:gd name="T4" fmla="*/ 8 w 65"/>
                <a:gd name="T5" fmla="*/ 2 h 44"/>
                <a:gd name="T6" fmla="*/ 3 w 65"/>
                <a:gd name="T7" fmla="*/ 0 h 44"/>
                <a:gd name="T8" fmla="*/ 0 w 6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0" y="22"/>
                  </a:moveTo>
                  <a:lnTo>
                    <a:pt x="22" y="44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816"/>
            <p:cNvSpPr>
              <a:spLocks/>
            </p:cNvSpPr>
            <p:nvPr/>
          </p:nvSpPr>
          <p:spPr bwMode="auto">
            <a:xfrm>
              <a:off x="2116" y="4323"/>
              <a:ext cx="44" cy="17"/>
            </a:xfrm>
            <a:custGeom>
              <a:avLst/>
              <a:gdLst>
                <a:gd name="T0" fmla="*/ 0 w 76"/>
                <a:gd name="T1" fmla="*/ 0 h 32"/>
                <a:gd name="T2" fmla="*/ 3 w 76"/>
                <a:gd name="T3" fmla="*/ 2 h 32"/>
                <a:gd name="T4" fmla="*/ 8 w 76"/>
                <a:gd name="T5" fmla="*/ 3 h 32"/>
                <a:gd name="T6" fmla="*/ 8 w 76"/>
                <a:gd name="T7" fmla="*/ 0 h 32"/>
                <a:gd name="T8" fmla="*/ 8 w 76"/>
                <a:gd name="T9" fmla="*/ 0 h 32"/>
                <a:gd name="T10" fmla="*/ 3 w 76"/>
                <a:gd name="T11" fmla="*/ 0 h 32"/>
                <a:gd name="T12" fmla="*/ 0 w 7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"/>
                <a:gd name="T23" fmla="*/ 76 w 7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">
                  <a:moveTo>
                    <a:pt x="0" y="0"/>
                  </a:moveTo>
                  <a:lnTo>
                    <a:pt x="22" y="21"/>
                  </a:lnTo>
                  <a:lnTo>
                    <a:pt x="65" y="32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817"/>
            <p:cNvSpPr>
              <a:spLocks/>
            </p:cNvSpPr>
            <p:nvPr/>
          </p:nvSpPr>
          <p:spPr bwMode="auto">
            <a:xfrm>
              <a:off x="2249" y="4826"/>
              <a:ext cx="32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6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1"/>
                  </a:moveTo>
                  <a:lnTo>
                    <a:pt x="33" y="54"/>
                  </a:lnTo>
                  <a:lnTo>
                    <a:pt x="55" y="21"/>
                  </a:lnTo>
                  <a:lnTo>
                    <a:pt x="3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818"/>
            <p:cNvSpPr>
              <a:spLocks/>
            </p:cNvSpPr>
            <p:nvPr/>
          </p:nvSpPr>
          <p:spPr bwMode="auto">
            <a:xfrm>
              <a:off x="3142" y="4624"/>
              <a:ext cx="31" cy="23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3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819"/>
            <p:cNvSpPr>
              <a:spLocks/>
            </p:cNvSpPr>
            <p:nvPr/>
          </p:nvSpPr>
          <p:spPr bwMode="auto">
            <a:xfrm>
              <a:off x="2281" y="4850"/>
              <a:ext cx="38" cy="25"/>
            </a:xfrm>
            <a:custGeom>
              <a:avLst/>
              <a:gdLst>
                <a:gd name="T0" fmla="*/ 0 w 65"/>
                <a:gd name="T1" fmla="*/ 2 h 44"/>
                <a:gd name="T2" fmla="*/ 3 w 65"/>
                <a:gd name="T3" fmla="*/ 5 h 44"/>
                <a:gd name="T4" fmla="*/ 8 w 65"/>
                <a:gd name="T5" fmla="*/ 2 h 44"/>
                <a:gd name="T6" fmla="*/ 8 w 65"/>
                <a:gd name="T7" fmla="*/ 2 h 44"/>
                <a:gd name="T8" fmla="*/ 8 w 65"/>
                <a:gd name="T9" fmla="*/ 2 h 44"/>
                <a:gd name="T10" fmla="*/ 3 w 65"/>
                <a:gd name="T11" fmla="*/ 0 h 44"/>
                <a:gd name="T12" fmla="*/ 0 w 65"/>
                <a:gd name="T13" fmla="*/ 2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22"/>
                  </a:moveTo>
                  <a:lnTo>
                    <a:pt x="22" y="44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820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821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822"/>
            <p:cNvSpPr>
              <a:spLocks/>
            </p:cNvSpPr>
            <p:nvPr/>
          </p:nvSpPr>
          <p:spPr bwMode="auto">
            <a:xfrm>
              <a:off x="3021" y="4249"/>
              <a:ext cx="32" cy="30"/>
            </a:xfrm>
            <a:custGeom>
              <a:avLst/>
              <a:gdLst>
                <a:gd name="T0" fmla="*/ 0 w 55"/>
                <a:gd name="T1" fmla="*/ 2 h 55"/>
                <a:gd name="T2" fmla="*/ 3 w 55"/>
                <a:gd name="T3" fmla="*/ 5 h 55"/>
                <a:gd name="T4" fmla="*/ 6 w 55"/>
                <a:gd name="T5" fmla="*/ 2 h 55"/>
                <a:gd name="T6" fmla="*/ 3 w 55"/>
                <a:gd name="T7" fmla="*/ 0 h 55"/>
                <a:gd name="T8" fmla="*/ 0 w 5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22"/>
                  </a:moveTo>
                  <a:lnTo>
                    <a:pt x="33" y="55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823"/>
            <p:cNvSpPr>
              <a:spLocks/>
            </p:cNvSpPr>
            <p:nvPr/>
          </p:nvSpPr>
          <p:spPr bwMode="auto">
            <a:xfrm>
              <a:off x="3142" y="4476"/>
              <a:ext cx="31" cy="24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4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824"/>
            <p:cNvSpPr>
              <a:spLocks/>
            </p:cNvSpPr>
            <p:nvPr/>
          </p:nvSpPr>
          <p:spPr bwMode="auto">
            <a:xfrm>
              <a:off x="3160" y="4494"/>
              <a:ext cx="32" cy="32"/>
            </a:xfrm>
            <a:custGeom>
              <a:avLst/>
              <a:gdLst>
                <a:gd name="T0" fmla="*/ 0 w 55"/>
                <a:gd name="T1" fmla="*/ 3 h 55"/>
                <a:gd name="T2" fmla="*/ 3 w 55"/>
                <a:gd name="T3" fmla="*/ 6 h 55"/>
                <a:gd name="T4" fmla="*/ 6 w 55"/>
                <a:gd name="T5" fmla="*/ 3 h 55"/>
                <a:gd name="T6" fmla="*/ 3 w 55"/>
                <a:gd name="T7" fmla="*/ 0 h 55"/>
                <a:gd name="T8" fmla="*/ 0 w 55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33"/>
                  </a:moveTo>
                  <a:lnTo>
                    <a:pt x="33" y="55"/>
                  </a:lnTo>
                  <a:lnTo>
                    <a:pt x="55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825"/>
            <p:cNvSpPr>
              <a:spLocks/>
            </p:cNvSpPr>
            <p:nvPr/>
          </p:nvSpPr>
          <p:spPr bwMode="auto">
            <a:xfrm>
              <a:off x="2654" y="4875"/>
              <a:ext cx="19" cy="37"/>
            </a:xfrm>
            <a:custGeom>
              <a:avLst/>
              <a:gdLst>
                <a:gd name="T0" fmla="*/ 0 w 33"/>
                <a:gd name="T1" fmla="*/ 6 h 65"/>
                <a:gd name="T2" fmla="*/ 2 w 33"/>
                <a:gd name="T3" fmla="*/ 7 h 65"/>
                <a:gd name="T4" fmla="*/ 3 w 33"/>
                <a:gd name="T5" fmla="*/ 6 h 65"/>
                <a:gd name="T6" fmla="*/ 3 w 33"/>
                <a:gd name="T7" fmla="*/ 1 h 65"/>
                <a:gd name="T8" fmla="*/ 2 w 33"/>
                <a:gd name="T9" fmla="*/ 0 h 65"/>
                <a:gd name="T10" fmla="*/ 1 w 33"/>
                <a:gd name="T11" fmla="*/ 1 h 65"/>
                <a:gd name="T12" fmla="*/ 0 w 33"/>
                <a:gd name="T13" fmla="*/ 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65"/>
                <a:gd name="T23" fmla="*/ 33 w 3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65">
                  <a:moveTo>
                    <a:pt x="0" y="54"/>
                  </a:moveTo>
                  <a:lnTo>
                    <a:pt x="22" y="65"/>
                  </a:lnTo>
                  <a:lnTo>
                    <a:pt x="33" y="54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11" y="1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826"/>
            <p:cNvSpPr>
              <a:spLocks/>
            </p:cNvSpPr>
            <p:nvPr/>
          </p:nvSpPr>
          <p:spPr bwMode="auto">
            <a:xfrm>
              <a:off x="2471" y="4384"/>
              <a:ext cx="31" cy="18"/>
            </a:xfrm>
            <a:custGeom>
              <a:avLst/>
              <a:gdLst>
                <a:gd name="T0" fmla="*/ 0 w 54"/>
                <a:gd name="T1" fmla="*/ 0 h 33"/>
                <a:gd name="T2" fmla="*/ 1 w 54"/>
                <a:gd name="T3" fmla="*/ 3 h 33"/>
                <a:gd name="T4" fmla="*/ 6 w 54"/>
                <a:gd name="T5" fmla="*/ 3 h 33"/>
                <a:gd name="T6" fmla="*/ 6 w 54"/>
                <a:gd name="T7" fmla="*/ 0 h 33"/>
                <a:gd name="T8" fmla="*/ 6 w 54"/>
                <a:gd name="T9" fmla="*/ 0 h 33"/>
                <a:gd name="T10" fmla="*/ 1 w 54"/>
                <a:gd name="T11" fmla="*/ 0 h 33"/>
                <a:gd name="T12" fmla="*/ 0 w 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3"/>
                <a:gd name="T23" fmla="*/ 54 w 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3">
                  <a:moveTo>
                    <a:pt x="0" y="0"/>
                  </a:moveTo>
                  <a:lnTo>
                    <a:pt x="11" y="33"/>
                  </a:lnTo>
                  <a:lnTo>
                    <a:pt x="54" y="33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827"/>
            <p:cNvSpPr>
              <a:spLocks/>
            </p:cNvSpPr>
            <p:nvPr/>
          </p:nvSpPr>
          <p:spPr bwMode="auto">
            <a:xfrm>
              <a:off x="2084" y="4556"/>
              <a:ext cx="38" cy="24"/>
            </a:xfrm>
            <a:custGeom>
              <a:avLst/>
              <a:gdLst>
                <a:gd name="T0" fmla="*/ 0 w 65"/>
                <a:gd name="T1" fmla="*/ 3 h 44"/>
                <a:gd name="T2" fmla="*/ 4 w 65"/>
                <a:gd name="T3" fmla="*/ 4 h 44"/>
                <a:gd name="T4" fmla="*/ 8 w 65"/>
                <a:gd name="T5" fmla="*/ 3 h 44"/>
                <a:gd name="T6" fmla="*/ 4 w 65"/>
                <a:gd name="T7" fmla="*/ 0 h 44"/>
                <a:gd name="T8" fmla="*/ 0 w 65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0" y="33"/>
                  </a:moveTo>
                  <a:lnTo>
                    <a:pt x="32" y="44"/>
                  </a:lnTo>
                  <a:lnTo>
                    <a:pt x="65" y="33"/>
                  </a:lnTo>
                  <a:lnTo>
                    <a:pt x="3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828"/>
            <p:cNvSpPr>
              <a:spLocks/>
            </p:cNvSpPr>
            <p:nvPr/>
          </p:nvSpPr>
          <p:spPr bwMode="auto">
            <a:xfrm>
              <a:off x="2781" y="5232"/>
              <a:ext cx="25" cy="24"/>
            </a:xfrm>
            <a:custGeom>
              <a:avLst/>
              <a:gdLst>
                <a:gd name="T0" fmla="*/ 0 w 43"/>
                <a:gd name="T1" fmla="*/ 4 h 44"/>
                <a:gd name="T2" fmla="*/ 0 w 43"/>
                <a:gd name="T3" fmla="*/ 4 h 44"/>
                <a:gd name="T4" fmla="*/ 5 w 43"/>
                <a:gd name="T5" fmla="*/ 4 h 44"/>
                <a:gd name="T6" fmla="*/ 1 w 43"/>
                <a:gd name="T7" fmla="*/ 0 h 44"/>
                <a:gd name="T8" fmla="*/ 0 w 43"/>
                <a:gd name="T9" fmla="*/ 0 h 44"/>
                <a:gd name="T10" fmla="*/ 0 w 43"/>
                <a:gd name="T11" fmla="*/ 0 h 44"/>
                <a:gd name="T12" fmla="*/ 0 w 43"/>
                <a:gd name="T13" fmla="*/ 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4"/>
                <a:gd name="T23" fmla="*/ 43 w 4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4">
                  <a:moveTo>
                    <a:pt x="0" y="44"/>
                  </a:moveTo>
                  <a:lnTo>
                    <a:pt x="0" y="44"/>
                  </a:lnTo>
                  <a:lnTo>
                    <a:pt x="43" y="4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829"/>
            <p:cNvSpPr>
              <a:spLocks/>
            </p:cNvSpPr>
            <p:nvPr/>
          </p:nvSpPr>
          <p:spPr bwMode="auto">
            <a:xfrm>
              <a:off x="2255" y="5115"/>
              <a:ext cx="33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7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830"/>
            <p:cNvSpPr>
              <a:spLocks/>
            </p:cNvSpPr>
            <p:nvPr/>
          </p:nvSpPr>
          <p:spPr bwMode="auto">
            <a:xfrm>
              <a:off x="2768" y="4832"/>
              <a:ext cx="38" cy="18"/>
            </a:xfrm>
            <a:custGeom>
              <a:avLst/>
              <a:gdLst>
                <a:gd name="T0" fmla="*/ 0 w 65"/>
                <a:gd name="T1" fmla="*/ 1 h 33"/>
                <a:gd name="T2" fmla="*/ 3 w 65"/>
                <a:gd name="T3" fmla="*/ 3 h 33"/>
                <a:gd name="T4" fmla="*/ 8 w 65"/>
                <a:gd name="T5" fmla="*/ 2 h 33"/>
                <a:gd name="T6" fmla="*/ 8 w 65"/>
                <a:gd name="T7" fmla="*/ 1 h 33"/>
                <a:gd name="T8" fmla="*/ 8 w 65"/>
                <a:gd name="T9" fmla="*/ 0 h 33"/>
                <a:gd name="T10" fmla="*/ 3 w 65"/>
                <a:gd name="T11" fmla="*/ 0 h 33"/>
                <a:gd name="T12" fmla="*/ 0 w 65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33"/>
                <a:gd name="T23" fmla="*/ 65 w 6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33">
                  <a:moveTo>
                    <a:pt x="0" y="11"/>
                  </a:moveTo>
                  <a:lnTo>
                    <a:pt x="22" y="33"/>
                  </a:lnTo>
                  <a:lnTo>
                    <a:pt x="65" y="22"/>
                  </a:lnTo>
                  <a:lnTo>
                    <a:pt x="65" y="11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831"/>
            <p:cNvSpPr>
              <a:spLocks/>
            </p:cNvSpPr>
            <p:nvPr/>
          </p:nvSpPr>
          <p:spPr bwMode="auto">
            <a:xfrm>
              <a:off x="2091" y="4789"/>
              <a:ext cx="25" cy="25"/>
            </a:xfrm>
            <a:custGeom>
              <a:avLst/>
              <a:gdLst>
                <a:gd name="T0" fmla="*/ 0 w 43"/>
                <a:gd name="T1" fmla="*/ 2 h 44"/>
                <a:gd name="T2" fmla="*/ 2 w 43"/>
                <a:gd name="T3" fmla="*/ 5 h 44"/>
                <a:gd name="T4" fmla="*/ 5 w 43"/>
                <a:gd name="T5" fmla="*/ 2 h 44"/>
                <a:gd name="T6" fmla="*/ 2 w 43"/>
                <a:gd name="T7" fmla="*/ 0 h 44"/>
                <a:gd name="T8" fmla="*/ 0 w 4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22"/>
                  </a:moveTo>
                  <a:lnTo>
                    <a:pt x="21" y="44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832"/>
            <p:cNvSpPr>
              <a:spLocks/>
            </p:cNvSpPr>
            <p:nvPr/>
          </p:nvSpPr>
          <p:spPr bwMode="auto">
            <a:xfrm>
              <a:off x="2559" y="4985"/>
              <a:ext cx="38" cy="25"/>
            </a:xfrm>
            <a:custGeom>
              <a:avLst/>
              <a:gdLst>
                <a:gd name="T0" fmla="*/ 0 w 66"/>
                <a:gd name="T1" fmla="*/ 3 h 44"/>
                <a:gd name="T2" fmla="*/ 2 w 66"/>
                <a:gd name="T3" fmla="*/ 5 h 44"/>
                <a:gd name="T4" fmla="*/ 7 w 66"/>
                <a:gd name="T5" fmla="*/ 3 h 44"/>
                <a:gd name="T6" fmla="*/ 2 w 66"/>
                <a:gd name="T7" fmla="*/ 0 h 44"/>
                <a:gd name="T8" fmla="*/ 0 w 66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4"/>
                <a:gd name="T17" fmla="*/ 66 w 6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4">
                  <a:moveTo>
                    <a:pt x="0" y="33"/>
                  </a:moveTo>
                  <a:lnTo>
                    <a:pt x="22" y="44"/>
                  </a:lnTo>
                  <a:lnTo>
                    <a:pt x="66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833"/>
            <p:cNvSpPr>
              <a:spLocks/>
            </p:cNvSpPr>
            <p:nvPr/>
          </p:nvSpPr>
          <p:spPr bwMode="auto">
            <a:xfrm>
              <a:off x="2047" y="4728"/>
              <a:ext cx="25" cy="37"/>
            </a:xfrm>
            <a:custGeom>
              <a:avLst/>
              <a:gdLst>
                <a:gd name="T0" fmla="*/ 0 w 44"/>
                <a:gd name="T1" fmla="*/ 6 h 65"/>
                <a:gd name="T2" fmla="*/ 2 w 44"/>
                <a:gd name="T3" fmla="*/ 7 h 65"/>
                <a:gd name="T4" fmla="*/ 5 w 44"/>
                <a:gd name="T5" fmla="*/ 6 h 65"/>
                <a:gd name="T6" fmla="*/ 3 w 44"/>
                <a:gd name="T7" fmla="*/ 2 h 65"/>
                <a:gd name="T8" fmla="*/ 2 w 44"/>
                <a:gd name="T9" fmla="*/ 0 h 65"/>
                <a:gd name="T10" fmla="*/ 1 w 44"/>
                <a:gd name="T11" fmla="*/ 2 h 65"/>
                <a:gd name="T12" fmla="*/ 0 w 44"/>
                <a:gd name="T13" fmla="*/ 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65"/>
                <a:gd name="T23" fmla="*/ 44 w 4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65">
                  <a:moveTo>
                    <a:pt x="0" y="54"/>
                  </a:moveTo>
                  <a:lnTo>
                    <a:pt x="22" y="65"/>
                  </a:lnTo>
                  <a:lnTo>
                    <a:pt x="44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834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835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836"/>
            <p:cNvSpPr>
              <a:spLocks/>
            </p:cNvSpPr>
            <p:nvPr/>
          </p:nvSpPr>
          <p:spPr bwMode="auto">
            <a:xfrm>
              <a:off x="3021" y="4249"/>
              <a:ext cx="32" cy="24"/>
            </a:xfrm>
            <a:custGeom>
              <a:avLst/>
              <a:gdLst>
                <a:gd name="T0" fmla="*/ 0 w 55"/>
                <a:gd name="T1" fmla="*/ 2 h 44"/>
                <a:gd name="T2" fmla="*/ 3 w 55"/>
                <a:gd name="T3" fmla="*/ 4 h 44"/>
                <a:gd name="T4" fmla="*/ 6 w 55"/>
                <a:gd name="T5" fmla="*/ 2 h 44"/>
                <a:gd name="T6" fmla="*/ 3 w 55"/>
                <a:gd name="T7" fmla="*/ 0 h 44"/>
                <a:gd name="T8" fmla="*/ 0 w 5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4"/>
                <a:gd name="T17" fmla="*/ 55 w 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4">
                  <a:moveTo>
                    <a:pt x="0" y="22"/>
                  </a:moveTo>
                  <a:lnTo>
                    <a:pt x="33" y="4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837"/>
            <p:cNvSpPr>
              <a:spLocks/>
            </p:cNvSpPr>
            <p:nvPr/>
          </p:nvSpPr>
          <p:spPr bwMode="auto">
            <a:xfrm>
              <a:off x="3142" y="4476"/>
              <a:ext cx="31" cy="24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4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838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839"/>
            <p:cNvSpPr>
              <a:spLocks/>
            </p:cNvSpPr>
            <p:nvPr/>
          </p:nvSpPr>
          <p:spPr bwMode="auto">
            <a:xfrm>
              <a:off x="3142" y="4624"/>
              <a:ext cx="31" cy="23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3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840"/>
            <p:cNvSpPr>
              <a:spLocks/>
            </p:cNvSpPr>
            <p:nvPr/>
          </p:nvSpPr>
          <p:spPr bwMode="auto">
            <a:xfrm>
              <a:off x="2047" y="4586"/>
              <a:ext cx="18" cy="31"/>
            </a:xfrm>
            <a:custGeom>
              <a:avLst/>
              <a:gdLst>
                <a:gd name="T0" fmla="*/ 2 w 33"/>
                <a:gd name="T1" fmla="*/ 5 h 55"/>
                <a:gd name="T2" fmla="*/ 2 w 33"/>
                <a:gd name="T3" fmla="*/ 6 h 55"/>
                <a:gd name="T4" fmla="*/ 3 w 33"/>
                <a:gd name="T5" fmla="*/ 5 h 55"/>
                <a:gd name="T6" fmla="*/ 3 w 33"/>
                <a:gd name="T7" fmla="*/ 1 h 55"/>
                <a:gd name="T8" fmla="*/ 2 w 33"/>
                <a:gd name="T9" fmla="*/ 0 h 55"/>
                <a:gd name="T10" fmla="*/ 0 w 33"/>
                <a:gd name="T11" fmla="*/ 1 h 55"/>
                <a:gd name="T12" fmla="*/ 2 w 33"/>
                <a:gd name="T13" fmla="*/ 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22" y="44"/>
                  </a:moveTo>
                  <a:lnTo>
                    <a:pt x="22" y="55"/>
                  </a:lnTo>
                  <a:lnTo>
                    <a:pt x="33" y="44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841"/>
            <p:cNvSpPr>
              <a:spLocks/>
            </p:cNvSpPr>
            <p:nvPr/>
          </p:nvSpPr>
          <p:spPr bwMode="auto">
            <a:xfrm>
              <a:off x="3028" y="4635"/>
              <a:ext cx="25" cy="32"/>
            </a:xfrm>
            <a:custGeom>
              <a:avLst/>
              <a:gdLst>
                <a:gd name="T0" fmla="*/ 0 w 44"/>
                <a:gd name="T1" fmla="*/ 3 h 55"/>
                <a:gd name="T2" fmla="*/ 2 w 44"/>
                <a:gd name="T3" fmla="*/ 6 h 55"/>
                <a:gd name="T4" fmla="*/ 5 w 44"/>
                <a:gd name="T5" fmla="*/ 3 h 55"/>
                <a:gd name="T6" fmla="*/ 2 w 44"/>
                <a:gd name="T7" fmla="*/ 0 h 55"/>
                <a:gd name="T8" fmla="*/ 0 w 44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5"/>
                <a:gd name="T17" fmla="*/ 44 w 4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5">
                  <a:moveTo>
                    <a:pt x="0" y="33"/>
                  </a:moveTo>
                  <a:lnTo>
                    <a:pt x="22" y="55"/>
                  </a:lnTo>
                  <a:lnTo>
                    <a:pt x="44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842"/>
            <p:cNvSpPr>
              <a:spLocks/>
            </p:cNvSpPr>
            <p:nvPr/>
          </p:nvSpPr>
          <p:spPr bwMode="auto">
            <a:xfrm>
              <a:off x="2294" y="5035"/>
              <a:ext cx="44" cy="12"/>
            </a:xfrm>
            <a:custGeom>
              <a:avLst/>
              <a:gdLst>
                <a:gd name="T0" fmla="*/ 0 w 76"/>
                <a:gd name="T1" fmla="*/ 2 h 22"/>
                <a:gd name="T2" fmla="*/ 0 w 76"/>
                <a:gd name="T3" fmla="*/ 2 h 22"/>
                <a:gd name="T4" fmla="*/ 5 w 76"/>
                <a:gd name="T5" fmla="*/ 2 h 22"/>
                <a:gd name="T6" fmla="*/ 8 w 76"/>
                <a:gd name="T7" fmla="*/ 2 h 22"/>
                <a:gd name="T8" fmla="*/ 5 w 76"/>
                <a:gd name="T9" fmla="*/ 0 h 22"/>
                <a:gd name="T10" fmla="*/ 0 w 76"/>
                <a:gd name="T11" fmla="*/ 1 h 22"/>
                <a:gd name="T12" fmla="*/ 0 w 76"/>
                <a:gd name="T13" fmla="*/ 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22"/>
                <a:gd name="T23" fmla="*/ 76 w 7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22">
                  <a:moveTo>
                    <a:pt x="0" y="22"/>
                  </a:moveTo>
                  <a:lnTo>
                    <a:pt x="0" y="22"/>
                  </a:lnTo>
                  <a:lnTo>
                    <a:pt x="43" y="22"/>
                  </a:lnTo>
                  <a:lnTo>
                    <a:pt x="76" y="22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843"/>
            <p:cNvSpPr>
              <a:spLocks/>
            </p:cNvSpPr>
            <p:nvPr/>
          </p:nvSpPr>
          <p:spPr bwMode="auto">
            <a:xfrm>
              <a:off x="2813" y="4844"/>
              <a:ext cx="25" cy="25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33"/>
                  </a:moveTo>
                  <a:lnTo>
                    <a:pt x="33" y="44"/>
                  </a:lnTo>
                  <a:lnTo>
                    <a:pt x="44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844"/>
            <p:cNvSpPr>
              <a:spLocks/>
            </p:cNvSpPr>
            <p:nvPr/>
          </p:nvSpPr>
          <p:spPr bwMode="auto">
            <a:xfrm>
              <a:off x="2255" y="5115"/>
              <a:ext cx="26" cy="30"/>
            </a:xfrm>
            <a:custGeom>
              <a:avLst/>
              <a:gdLst>
                <a:gd name="T0" fmla="*/ 0 w 44"/>
                <a:gd name="T1" fmla="*/ 2 h 54"/>
                <a:gd name="T2" fmla="*/ 3 w 44"/>
                <a:gd name="T3" fmla="*/ 5 h 54"/>
                <a:gd name="T4" fmla="*/ 5 w 44"/>
                <a:gd name="T5" fmla="*/ 2 h 54"/>
                <a:gd name="T6" fmla="*/ 3 w 44"/>
                <a:gd name="T7" fmla="*/ 0 h 54"/>
                <a:gd name="T8" fmla="*/ 0 w 44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4"/>
                <a:gd name="T17" fmla="*/ 44 w 4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4">
                  <a:moveTo>
                    <a:pt x="0" y="22"/>
                  </a:moveTo>
                  <a:lnTo>
                    <a:pt x="22" y="5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845"/>
            <p:cNvSpPr>
              <a:spLocks/>
            </p:cNvSpPr>
            <p:nvPr/>
          </p:nvSpPr>
          <p:spPr bwMode="auto">
            <a:xfrm>
              <a:off x="2147" y="4814"/>
              <a:ext cx="26" cy="24"/>
            </a:xfrm>
            <a:custGeom>
              <a:avLst/>
              <a:gdLst>
                <a:gd name="T0" fmla="*/ 0 w 44"/>
                <a:gd name="T1" fmla="*/ 1 h 43"/>
                <a:gd name="T2" fmla="*/ 1 w 44"/>
                <a:gd name="T3" fmla="*/ 4 h 43"/>
                <a:gd name="T4" fmla="*/ 5 w 44"/>
                <a:gd name="T5" fmla="*/ 1 h 43"/>
                <a:gd name="T6" fmla="*/ 1 w 44"/>
                <a:gd name="T7" fmla="*/ 0 h 43"/>
                <a:gd name="T8" fmla="*/ 0 w 44"/>
                <a:gd name="T9" fmla="*/ 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3"/>
                <a:gd name="T17" fmla="*/ 44 w 4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3">
                  <a:moveTo>
                    <a:pt x="0" y="11"/>
                  </a:moveTo>
                  <a:lnTo>
                    <a:pt x="11" y="43"/>
                  </a:lnTo>
                  <a:lnTo>
                    <a:pt x="44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846"/>
            <p:cNvSpPr>
              <a:spLocks/>
            </p:cNvSpPr>
            <p:nvPr/>
          </p:nvSpPr>
          <p:spPr bwMode="auto">
            <a:xfrm>
              <a:off x="2477" y="4660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0 w 43"/>
                <a:gd name="T3" fmla="*/ 5 h 43"/>
                <a:gd name="T4" fmla="*/ 5 w 43"/>
                <a:gd name="T5" fmla="*/ 3 h 43"/>
                <a:gd name="T6" fmla="*/ 5 w 43"/>
                <a:gd name="T7" fmla="*/ 3 h 43"/>
                <a:gd name="T8" fmla="*/ 5 w 43"/>
                <a:gd name="T9" fmla="*/ 3 h 43"/>
                <a:gd name="T10" fmla="*/ 0 w 43"/>
                <a:gd name="T11" fmla="*/ 0 h 43"/>
                <a:gd name="T12" fmla="*/ 0 w 43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3"/>
                <a:gd name="T23" fmla="*/ 43 w 4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3">
                  <a:moveTo>
                    <a:pt x="0" y="33"/>
                  </a:moveTo>
                  <a:lnTo>
                    <a:pt x="0" y="43"/>
                  </a:lnTo>
                  <a:lnTo>
                    <a:pt x="43" y="33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847"/>
            <p:cNvSpPr>
              <a:spLocks/>
            </p:cNvSpPr>
            <p:nvPr/>
          </p:nvSpPr>
          <p:spPr bwMode="auto">
            <a:xfrm>
              <a:off x="3028" y="4249"/>
              <a:ext cx="25" cy="24"/>
            </a:xfrm>
            <a:custGeom>
              <a:avLst/>
              <a:gdLst>
                <a:gd name="T0" fmla="*/ 0 w 44"/>
                <a:gd name="T1" fmla="*/ 2 h 44"/>
                <a:gd name="T2" fmla="*/ 2 w 44"/>
                <a:gd name="T3" fmla="*/ 4 h 44"/>
                <a:gd name="T4" fmla="*/ 5 w 44"/>
                <a:gd name="T5" fmla="*/ 2 h 44"/>
                <a:gd name="T6" fmla="*/ 2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848"/>
            <p:cNvSpPr>
              <a:spLocks/>
            </p:cNvSpPr>
            <p:nvPr/>
          </p:nvSpPr>
          <p:spPr bwMode="auto">
            <a:xfrm>
              <a:off x="3142" y="4476"/>
              <a:ext cx="24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849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850"/>
            <p:cNvSpPr>
              <a:spLocks/>
            </p:cNvSpPr>
            <p:nvPr/>
          </p:nvSpPr>
          <p:spPr bwMode="auto">
            <a:xfrm>
              <a:off x="2395" y="4211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2 w 43"/>
                <a:gd name="T3" fmla="*/ 5 h 43"/>
                <a:gd name="T4" fmla="*/ 5 w 43"/>
                <a:gd name="T5" fmla="*/ 3 h 43"/>
                <a:gd name="T6" fmla="*/ 2 w 43"/>
                <a:gd name="T7" fmla="*/ 0 h 43"/>
                <a:gd name="T8" fmla="*/ 0 w 4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2"/>
                  </a:moveTo>
                  <a:lnTo>
                    <a:pt x="21" y="4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851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852"/>
            <p:cNvSpPr>
              <a:spLocks/>
            </p:cNvSpPr>
            <p:nvPr/>
          </p:nvSpPr>
          <p:spPr bwMode="auto">
            <a:xfrm>
              <a:off x="2464" y="4211"/>
              <a:ext cx="32" cy="25"/>
            </a:xfrm>
            <a:custGeom>
              <a:avLst/>
              <a:gdLst>
                <a:gd name="T0" fmla="*/ 0 w 55"/>
                <a:gd name="T1" fmla="*/ 3 h 43"/>
                <a:gd name="T2" fmla="*/ 3 w 55"/>
                <a:gd name="T3" fmla="*/ 5 h 43"/>
                <a:gd name="T4" fmla="*/ 6 w 55"/>
                <a:gd name="T5" fmla="*/ 3 h 43"/>
                <a:gd name="T6" fmla="*/ 3 w 55"/>
                <a:gd name="T7" fmla="*/ 0 h 43"/>
                <a:gd name="T8" fmla="*/ 0 w 55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3"/>
                <a:gd name="T17" fmla="*/ 55 w 5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3">
                  <a:moveTo>
                    <a:pt x="0" y="22"/>
                  </a:moveTo>
                  <a:lnTo>
                    <a:pt x="22" y="43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853"/>
            <p:cNvSpPr>
              <a:spLocks/>
            </p:cNvSpPr>
            <p:nvPr/>
          </p:nvSpPr>
          <p:spPr bwMode="auto">
            <a:xfrm>
              <a:off x="2534" y="4543"/>
              <a:ext cx="38" cy="19"/>
            </a:xfrm>
            <a:custGeom>
              <a:avLst/>
              <a:gdLst>
                <a:gd name="T0" fmla="*/ 0 w 65"/>
                <a:gd name="T1" fmla="*/ 1 h 33"/>
                <a:gd name="T2" fmla="*/ 3 w 65"/>
                <a:gd name="T3" fmla="*/ 3 h 33"/>
                <a:gd name="T4" fmla="*/ 8 w 65"/>
                <a:gd name="T5" fmla="*/ 1 h 33"/>
                <a:gd name="T6" fmla="*/ 3 w 65"/>
                <a:gd name="T7" fmla="*/ 0 h 33"/>
                <a:gd name="T8" fmla="*/ 0 w 65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3"/>
                <a:gd name="T17" fmla="*/ 65 w 6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3">
                  <a:moveTo>
                    <a:pt x="0" y="11"/>
                  </a:moveTo>
                  <a:lnTo>
                    <a:pt x="22" y="33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854"/>
            <p:cNvSpPr>
              <a:spLocks/>
            </p:cNvSpPr>
            <p:nvPr/>
          </p:nvSpPr>
          <p:spPr bwMode="auto">
            <a:xfrm>
              <a:off x="1977" y="4740"/>
              <a:ext cx="25" cy="31"/>
            </a:xfrm>
            <a:custGeom>
              <a:avLst/>
              <a:gdLst>
                <a:gd name="T0" fmla="*/ 0 w 43"/>
                <a:gd name="T1" fmla="*/ 3 h 55"/>
                <a:gd name="T2" fmla="*/ 3 w 43"/>
                <a:gd name="T3" fmla="*/ 6 h 55"/>
                <a:gd name="T4" fmla="*/ 5 w 43"/>
                <a:gd name="T5" fmla="*/ 3 h 55"/>
                <a:gd name="T6" fmla="*/ 3 w 43"/>
                <a:gd name="T7" fmla="*/ 0 h 55"/>
                <a:gd name="T8" fmla="*/ 0 w 43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5"/>
                <a:gd name="T17" fmla="*/ 43 w 4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5">
                  <a:moveTo>
                    <a:pt x="0" y="33"/>
                  </a:moveTo>
                  <a:lnTo>
                    <a:pt x="22" y="55"/>
                  </a:lnTo>
                  <a:lnTo>
                    <a:pt x="43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855"/>
            <p:cNvSpPr>
              <a:spLocks/>
            </p:cNvSpPr>
            <p:nvPr/>
          </p:nvSpPr>
          <p:spPr bwMode="auto">
            <a:xfrm>
              <a:off x="1996" y="4249"/>
              <a:ext cx="32" cy="24"/>
            </a:xfrm>
            <a:custGeom>
              <a:avLst/>
              <a:gdLst>
                <a:gd name="T0" fmla="*/ 0 w 55"/>
                <a:gd name="T1" fmla="*/ 2 h 44"/>
                <a:gd name="T2" fmla="*/ 3 w 55"/>
                <a:gd name="T3" fmla="*/ 4 h 44"/>
                <a:gd name="T4" fmla="*/ 6 w 55"/>
                <a:gd name="T5" fmla="*/ 2 h 44"/>
                <a:gd name="T6" fmla="*/ 3 w 55"/>
                <a:gd name="T7" fmla="*/ 0 h 44"/>
                <a:gd name="T8" fmla="*/ 0 w 5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4"/>
                <a:gd name="T17" fmla="*/ 55 w 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4">
                  <a:moveTo>
                    <a:pt x="0" y="22"/>
                  </a:moveTo>
                  <a:lnTo>
                    <a:pt x="33" y="4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856"/>
            <p:cNvSpPr>
              <a:spLocks/>
            </p:cNvSpPr>
            <p:nvPr/>
          </p:nvSpPr>
          <p:spPr bwMode="auto">
            <a:xfrm>
              <a:off x="2053" y="4660"/>
              <a:ext cx="19" cy="31"/>
            </a:xfrm>
            <a:custGeom>
              <a:avLst/>
              <a:gdLst>
                <a:gd name="T0" fmla="*/ 0 w 33"/>
                <a:gd name="T1" fmla="*/ 3 h 54"/>
                <a:gd name="T2" fmla="*/ 1 w 33"/>
                <a:gd name="T3" fmla="*/ 6 h 54"/>
                <a:gd name="T4" fmla="*/ 3 w 33"/>
                <a:gd name="T5" fmla="*/ 3 h 54"/>
                <a:gd name="T6" fmla="*/ 1 w 33"/>
                <a:gd name="T7" fmla="*/ 0 h 54"/>
                <a:gd name="T8" fmla="*/ 0 w 33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33"/>
                  </a:moveTo>
                  <a:lnTo>
                    <a:pt x="11" y="54"/>
                  </a:lnTo>
                  <a:lnTo>
                    <a:pt x="33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857"/>
            <p:cNvSpPr>
              <a:spLocks/>
            </p:cNvSpPr>
            <p:nvPr/>
          </p:nvSpPr>
          <p:spPr bwMode="auto">
            <a:xfrm>
              <a:off x="2002" y="4396"/>
              <a:ext cx="26" cy="25"/>
            </a:xfrm>
            <a:custGeom>
              <a:avLst/>
              <a:gdLst>
                <a:gd name="T0" fmla="*/ 0 w 44"/>
                <a:gd name="T1" fmla="*/ 2 h 44"/>
                <a:gd name="T2" fmla="*/ 3 w 44"/>
                <a:gd name="T3" fmla="*/ 5 h 44"/>
                <a:gd name="T4" fmla="*/ 5 w 44"/>
                <a:gd name="T5" fmla="*/ 2 h 44"/>
                <a:gd name="T6" fmla="*/ 3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858"/>
            <p:cNvSpPr>
              <a:spLocks/>
            </p:cNvSpPr>
            <p:nvPr/>
          </p:nvSpPr>
          <p:spPr bwMode="auto">
            <a:xfrm>
              <a:off x="2970" y="5342"/>
              <a:ext cx="38" cy="18"/>
            </a:xfrm>
            <a:custGeom>
              <a:avLst/>
              <a:gdLst>
                <a:gd name="T0" fmla="*/ 0 w 65"/>
                <a:gd name="T1" fmla="*/ 2 h 33"/>
                <a:gd name="T2" fmla="*/ 4 w 65"/>
                <a:gd name="T3" fmla="*/ 3 h 33"/>
                <a:gd name="T4" fmla="*/ 8 w 65"/>
                <a:gd name="T5" fmla="*/ 2 h 33"/>
                <a:gd name="T6" fmla="*/ 4 w 65"/>
                <a:gd name="T7" fmla="*/ 0 h 33"/>
                <a:gd name="T8" fmla="*/ 0 w 65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3"/>
                <a:gd name="T17" fmla="*/ 65 w 6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3">
                  <a:moveTo>
                    <a:pt x="0" y="22"/>
                  </a:moveTo>
                  <a:lnTo>
                    <a:pt x="33" y="33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859"/>
            <p:cNvSpPr>
              <a:spLocks/>
            </p:cNvSpPr>
            <p:nvPr/>
          </p:nvSpPr>
          <p:spPr bwMode="auto">
            <a:xfrm>
              <a:off x="3142" y="4624"/>
              <a:ext cx="24" cy="23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3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860"/>
            <p:cNvSpPr>
              <a:spLocks/>
            </p:cNvSpPr>
            <p:nvPr/>
          </p:nvSpPr>
          <p:spPr bwMode="auto">
            <a:xfrm>
              <a:off x="2585" y="4906"/>
              <a:ext cx="25" cy="24"/>
            </a:xfrm>
            <a:custGeom>
              <a:avLst/>
              <a:gdLst>
                <a:gd name="T0" fmla="*/ 0 w 43"/>
                <a:gd name="T1" fmla="*/ 3 h 44"/>
                <a:gd name="T2" fmla="*/ 3 w 43"/>
                <a:gd name="T3" fmla="*/ 4 h 44"/>
                <a:gd name="T4" fmla="*/ 5 w 43"/>
                <a:gd name="T5" fmla="*/ 3 h 44"/>
                <a:gd name="T6" fmla="*/ 3 w 43"/>
                <a:gd name="T7" fmla="*/ 0 h 44"/>
                <a:gd name="T8" fmla="*/ 0 w 43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33"/>
                  </a:moveTo>
                  <a:lnTo>
                    <a:pt x="22" y="44"/>
                  </a:lnTo>
                  <a:lnTo>
                    <a:pt x="43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861"/>
            <p:cNvSpPr>
              <a:spLocks/>
            </p:cNvSpPr>
            <p:nvPr/>
          </p:nvSpPr>
          <p:spPr bwMode="auto">
            <a:xfrm>
              <a:off x="2237" y="4452"/>
              <a:ext cx="18" cy="30"/>
            </a:xfrm>
            <a:custGeom>
              <a:avLst/>
              <a:gdLst>
                <a:gd name="T0" fmla="*/ 0 w 32"/>
                <a:gd name="T1" fmla="*/ 3 h 55"/>
                <a:gd name="T2" fmla="*/ 2 w 32"/>
                <a:gd name="T3" fmla="*/ 5 h 55"/>
                <a:gd name="T4" fmla="*/ 3 w 32"/>
                <a:gd name="T5" fmla="*/ 3 h 55"/>
                <a:gd name="T6" fmla="*/ 2 w 32"/>
                <a:gd name="T7" fmla="*/ 0 h 55"/>
                <a:gd name="T8" fmla="*/ 0 w 32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5"/>
                <a:gd name="T17" fmla="*/ 32 w 3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5">
                  <a:moveTo>
                    <a:pt x="0" y="33"/>
                  </a:moveTo>
                  <a:lnTo>
                    <a:pt x="21" y="55"/>
                  </a:lnTo>
                  <a:lnTo>
                    <a:pt x="32" y="33"/>
                  </a:lnTo>
                  <a:lnTo>
                    <a:pt x="2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862"/>
            <p:cNvSpPr>
              <a:spLocks/>
            </p:cNvSpPr>
            <p:nvPr/>
          </p:nvSpPr>
          <p:spPr bwMode="auto">
            <a:xfrm>
              <a:off x="2237" y="4574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2 w 43"/>
                <a:gd name="T3" fmla="*/ 5 h 43"/>
                <a:gd name="T4" fmla="*/ 5 w 43"/>
                <a:gd name="T5" fmla="*/ 3 h 43"/>
                <a:gd name="T6" fmla="*/ 2 w 43"/>
                <a:gd name="T7" fmla="*/ 0 h 43"/>
                <a:gd name="T8" fmla="*/ 0 w 4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32"/>
                  </a:moveTo>
                  <a:lnTo>
                    <a:pt x="21" y="43"/>
                  </a:lnTo>
                  <a:lnTo>
                    <a:pt x="43" y="32"/>
                  </a:lnTo>
                  <a:lnTo>
                    <a:pt x="2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863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864"/>
            <p:cNvSpPr>
              <a:spLocks/>
            </p:cNvSpPr>
            <p:nvPr/>
          </p:nvSpPr>
          <p:spPr bwMode="auto">
            <a:xfrm>
              <a:off x="2091" y="4476"/>
              <a:ext cx="25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865"/>
            <p:cNvSpPr>
              <a:spLocks/>
            </p:cNvSpPr>
            <p:nvPr/>
          </p:nvSpPr>
          <p:spPr bwMode="auto">
            <a:xfrm>
              <a:off x="2794" y="5097"/>
              <a:ext cx="31" cy="18"/>
            </a:xfrm>
            <a:custGeom>
              <a:avLst/>
              <a:gdLst>
                <a:gd name="T0" fmla="*/ 0 w 54"/>
                <a:gd name="T1" fmla="*/ 2 h 33"/>
                <a:gd name="T2" fmla="*/ 2 w 54"/>
                <a:gd name="T3" fmla="*/ 3 h 33"/>
                <a:gd name="T4" fmla="*/ 6 w 54"/>
                <a:gd name="T5" fmla="*/ 2 h 33"/>
                <a:gd name="T6" fmla="*/ 2 w 54"/>
                <a:gd name="T7" fmla="*/ 0 h 33"/>
                <a:gd name="T8" fmla="*/ 0 w 5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3"/>
                <a:gd name="T17" fmla="*/ 54 w 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3">
                  <a:moveTo>
                    <a:pt x="0" y="22"/>
                  </a:moveTo>
                  <a:lnTo>
                    <a:pt x="21" y="33"/>
                  </a:lnTo>
                  <a:lnTo>
                    <a:pt x="54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866"/>
            <p:cNvSpPr>
              <a:spLocks/>
            </p:cNvSpPr>
            <p:nvPr/>
          </p:nvSpPr>
          <p:spPr bwMode="auto">
            <a:xfrm>
              <a:off x="2395" y="4211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867"/>
            <p:cNvSpPr>
              <a:spLocks/>
            </p:cNvSpPr>
            <p:nvPr/>
          </p:nvSpPr>
          <p:spPr bwMode="auto">
            <a:xfrm>
              <a:off x="2446" y="4230"/>
              <a:ext cx="25" cy="25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5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868"/>
            <p:cNvSpPr>
              <a:spLocks/>
            </p:cNvSpPr>
            <p:nvPr/>
          </p:nvSpPr>
          <p:spPr bwMode="auto">
            <a:xfrm>
              <a:off x="2464" y="4211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869"/>
            <p:cNvSpPr>
              <a:spLocks/>
            </p:cNvSpPr>
            <p:nvPr/>
          </p:nvSpPr>
          <p:spPr bwMode="auto">
            <a:xfrm>
              <a:off x="3028" y="4249"/>
              <a:ext cx="25" cy="24"/>
            </a:xfrm>
            <a:custGeom>
              <a:avLst/>
              <a:gdLst>
                <a:gd name="T0" fmla="*/ 0 w 44"/>
                <a:gd name="T1" fmla="*/ 2 h 44"/>
                <a:gd name="T2" fmla="*/ 2 w 44"/>
                <a:gd name="T3" fmla="*/ 4 h 44"/>
                <a:gd name="T4" fmla="*/ 5 w 44"/>
                <a:gd name="T5" fmla="*/ 2 h 44"/>
                <a:gd name="T6" fmla="*/ 2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870"/>
            <p:cNvSpPr>
              <a:spLocks/>
            </p:cNvSpPr>
            <p:nvPr/>
          </p:nvSpPr>
          <p:spPr bwMode="auto">
            <a:xfrm>
              <a:off x="3142" y="4476"/>
              <a:ext cx="24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871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872"/>
            <p:cNvSpPr>
              <a:spLocks/>
            </p:cNvSpPr>
            <p:nvPr/>
          </p:nvSpPr>
          <p:spPr bwMode="auto">
            <a:xfrm>
              <a:off x="3021" y="5084"/>
              <a:ext cx="26" cy="19"/>
            </a:xfrm>
            <a:custGeom>
              <a:avLst/>
              <a:gdLst>
                <a:gd name="T0" fmla="*/ 0 w 44"/>
                <a:gd name="T1" fmla="*/ 1 h 33"/>
                <a:gd name="T2" fmla="*/ 4 w 44"/>
                <a:gd name="T3" fmla="*/ 3 h 33"/>
                <a:gd name="T4" fmla="*/ 5 w 44"/>
                <a:gd name="T5" fmla="*/ 1 h 33"/>
                <a:gd name="T6" fmla="*/ 4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33" y="33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873"/>
            <p:cNvSpPr>
              <a:spLocks/>
            </p:cNvSpPr>
            <p:nvPr/>
          </p:nvSpPr>
          <p:spPr bwMode="auto">
            <a:xfrm>
              <a:off x="3142" y="5182"/>
              <a:ext cx="24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4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2" y="33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874"/>
            <p:cNvSpPr>
              <a:spLocks/>
            </p:cNvSpPr>
            <p:nvPr/>
          </p:nvSpPr>
          <p:spPr bwMode="auto">
            <a:xfrm>
              <a:off x="1977" y="4243"/>
              <a:ext cx="38" cy="12"/>
            </a:xfrm>
            <a:custGeom>
              <a:avLst/>
              <a:gdLst>
                <a:gd name="T0" fmla="*/ 0 w 65"/>
                <a:gd name="T1" fmla="*/ 0 h 22"/>
                <a:gd name="T2" fmla="*/ 3 w 65"/>
                <a:gd name="T3" fmla="*/ 2 h 22"/>
                <a:gd name="T4" fmla="*/ 8 w 65"/>
                <a:gd name="T5" fmla="*/ 0 h 22"/>
                <a:gd name="T6" fmla="*/ 8 w 65"/>
                <a:gd name="T7" fmla="*/ 0 h 22"/>
                <a:gd name="T8" fmla="*/ 3 w 65"/>
                <a:gd name="T9" fmla="*/ 0 h 22"/>
                <a:gd name="T10" fmla="*/ 0 w 6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"/>
                <a:gd name="T20" fmla="*/ 65 w 6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">
                  <a:moveTo>
                    <a:pt x="0" y="0"/>
                  </a:moveTo>
                  <a:lnTo>
                    <a:pt x="22" y="22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875"/>
            <p:cNvSpPr>
              <a:spLocks/>
            </p:cNvSpPr>
            <p:nvPr/>
          </p:nvSpPr>
          <p:spPr bwMode="auto">
            <a:xfrm>
              <a:off x="2490" y="4519"/>
              <a:ext cx="19" cy="24"/>
            </a:xfrm>
            <a:custGeom>
              <a:avLst/>
              <a:gdLst>
                <a:gd name="T0" fmla="*/ 0 w 32"/>
                <a:gd name="T1" fmla="*/ 2 h 43"/>
                <a:gd name="T2" fmla="*/ 2 w 32"/>
                <a:gd name="T3" fmla="*/ 4 h 43"/>
                <a:gd name="T4" fmla="*/ 4 w 32"/>
                <a:gd name="T5" fmla="*/ 2 h 43"/>
                <a:gd name="T6" fmla="*/ 2 w 32"/>
                <a:gd name="T7" fmla="*/ 0 h 43"/>
                <a:gd name="T8" fmla="*/ 0 w 32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0" y="22"/>
                  </a:moveTo>
                  <a:lnTo>
                    <a:pt x="21" y="43"/>
                  </a:lnTo>
                  <a:lnTo>
                    <a:pt x="32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876"/>
            <p:cNvSpPr>
              <a:spLocks/>
            </p:cNvSpPr>
            <p:nvPr/>
          </p:nvSpPr>
          <p:spPr bwMode="auto">
            <a:xfrm>
              <a:off x="2186" y="4537"/>
              <a:ext cx="25" cy="25"/>
            </a:xfrm>
            <a:custGeom>
              <a:avLst/>
              <a:gdLst>
                <a:gd name="T0" fmla="*/ 0 w 43"/>
                <a:gd name="T1" fmla="*/ 2 h 44"/>
                <a:gd name="T2" fmla="*/ 2 w 43"/>
                <a:gd name="T3" fmla="*/ 5 h 44"/>
                <a:gd name="T4" fmla="*/ 5 w 43"/>
                <a:gd name="T5" fmla="*/ 2 h 44"/>
                <a:gd name="T6" fmla="*/ 2 w 43"/>
                <a:gd name="T7" fmla="*/ 0 h 44"/>
                <a:gd name="T8" fmla="*/ 0 w 4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22"/>
                  </a:moveTo>
                  <a:lnTo>
                    <a:pt x="21" y="44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877"/>
            <p:cNvSpPr>
              <a:spLocks/>
            </p:cNvSpPr>
            <p:nvPr/>
          </p:nvSpPr>
          <p:spPr bwMode="auto">
            <a:xfrm>
              <a:off x="3142" y="4624"/>
              <a:ext cx="24" cy="23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3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878"/>
            <p:cNvSpPr>
              <a:spLocks/>
            </p:cNvSpPr>
            <p:nvPr/>
          </p:nvSpPr>
          <p:spPr bwMode="auto">
            <a:xfrm>
              <a:off x="3332" y="5219"/>
              <a:ext cx="19" cy="31"/>
            </a:xfrm>
            <a:custGeom>
              <a:avLst/>
              <a:gdLst>
                <a:gd name="T0" fmla="*/ 0 w 33"/>
                <a:gd name="T1" fmla="*/ 2 h 54"/>
                <a:gd name="T2" fmla="*/ 2 w 33"/>
                <a:gd name="T3" fmla="*/ 6 h 54"/>
                <a:gd name="T4" fmla="*/ 3 w 33"/>
                <a:gd name="T5" fmla="*/ 2 h 54"/>
                <a:gd name="T6" fmla="*/ 2 w 33"/>
                <a:gd name="T7" fmla="*/ 0 h 54"/>
                <a:gd name="T8" fmla="*/ 0 w 33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21"/>
                  </a:moveTo>
                  <a:lnTo>
                    <a:pt x="22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879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880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881"/>
            <p:cNvSpPr>
              <a:spLocks/>
            </p:cNvSpPr>
            <p:nvPr/>
          </p:nvSpPr>
          <p:spPr bwMode="auto">
            <a:xfrm>
              <a:off x="3351" y="5158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882"/>
            <p:cNvSpPr>
              <a:spLocks/>
            </p:cNvSpPr>
            <p:nvPr/>
          </p:nvSpPr>
          <p:spPr bwMode="auto">
            <a:xfrm>
              <a:off x="2395" y="4211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883"/>
            <p:cNvSpPr>
              <a:spLocks/>
            </p:cNvSpPr>
            <p:nvPr/>
          </p:nvSpPr>
          <p:spPr bwMode="auto">
            <a:xfrm>
              <a:off x="2446" y="4230"/>
              <a:ext cx="25" cy="25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5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884"/>
            <p:cNvSpPr>
              <a:spLocks/>
            </p:cNvSpPr>
            <p:nvPr/>
          </p:nvSpPr>
          <p:spPr bwMode="auto">
            <a:xfrm>
              <a:off x="2464" y="4211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885"/>
            <p:cNvSpPr>
              <a:spLocks/>
            </p:cNvSpPr>
            <p:nvPr/>
          </p:nvSpPr>
          <p:spPr bwMode="auto">
            <a:xfrm>
              <a:off x="3028" y="4255"/>
              <a:ext cx="25" cy="18"/>
            </a:xfrm>
            <a:custGeom>
              <a:avLst/>
              <a:gdLst>
                <a:gd name="T0" fmla="*/ 0 w 44"/>
                <a:gd name="T1" fmla="*/ 1 h 33"/>
                <a:gd name="T2" fmla="*/ 2 w 44"/>
                <a:gd name="T3" fmla="*/ 3 h 33"/>
                <a:gd name="T4" fmla="*/ 5 w 44"/>
                <a:gd name="T5" fmla="*/ 1 h 33"/>
                <a:gd name="T6" fmla="*/ 2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22" y="33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886"/>
            <p:cNvSpPr>
              <a:spLocks/>
            </p:cNvSpPr>
            <p:nvPr/>
          </p:nvSpPr>
          <p:spPr bwMode="auto">
            <a:xfrm>
              <a:off x="3142" y="4482"/>
              <a:ext cx="24" cy="18"/>
            </a:xfrm>
            <a:custGeom>
              <a:avLst/>
              <a:gdLst>
                <a:gd name="T0" fmla="*/ 0 w 43"/>
                <a:gd name="T1" fmla="*/ 1 h 32"/>
                <a:gd name="T2" fmla="*/ 2 w 43"/>
                <a:gd name="T3" fmla="*/ 3 h 32"/>
                <a:gd name="T4" fmla="*/ 4 w 43"/>
                <a:gd name="T5" fmla="*/ 1 h 32"/>
                <a:gd name="T6" fmla="*/ 2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0"/>
                  </a:moveTo>
                  <a:lnTo>
                    <a:pt x="22" y="32"/>
                  </a:lnTo>
                  <a:lnTo>
                    <a:pt x="43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887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888"/>
            <p:cNvSpPr>
              <a:spLocks/>
            </p:cNvSpPr>
            <p:nvPr/>
          </p:nvSpPr>
          <p:spPr bwMode="auto">
            <a:xfrm>
              <a:off x="2097" y="4408"/>
              <a:ext cx="19" cy="24"/>
            </a:xfrm>
            <a:custGeom>
              <a:avLst/>
              <a:gdLst>
                <a:gd name="T0" fmla="*/ 0 w 33"/>
                <a:gd name="T1" fmla="*/ 3 h 43"/>
                <a:gd name="T2" fmla="*/ 1 w 33"/>
                <a:gd name="T3" fmla="*/ 4 h 43"/>
                <a:gd name="T4" fmla="*/ 3 w 33"/>
                <a:gd name="T5" fmla="*/ 3 h 43"/>
                <a:gd name="T6" fmla="*/ 1 w 33"/>
                <a:gd name="T7" fmla="*/ 0 h 43"/>
                <a:gd name="T8" fmla="*/ 0 w 3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3"/>
                <a:gd name="T17" fmla="*/ 33 w 3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3">
                  <a:moveTo>
                    <a:pt x="0" y="33"/>
                  </a:moveTo>
                  <a:lnTo>
                    <a:pt x="11" y="43"/>
                  </a:lnTo>
                  <a:lnTo>
                    <a:pt x="33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889"/>
            <p:cNvSpPr>
              <a:spLocks/>
            </p:cNvSpPr>
            <p:nvPr/>
          </p:nvSpPr>
          <p:spPr bwMode="auto">
            <a:xfrm>
              <a:off x="3021" y="5250"/>
              <a:ext cx="32" cy="18"/>
            </a:xfrm>
            <a:custGeom>
              <a:avLst/>
              <a:gdLst>
                <a:gd name="T0" fmla="*/ 0 w 55"/>
                <a:gd name="T1" fmla="*/ 1 h 33"/>
                <a:gd name="T2" fmla="*/ 3 w 55"/>
                <a:gd name="T3" fmla="*/ 3 h 33"/>
                <a:gd name="T4" fmla="*/ 6 w 55"/>
                <a:gd name="T5" fmla="*/ 1 h 33"/>
                <a:gd name="T6" fmla="*/ 3 w 55"/>
                <a:gd name="T7" fmla="*/ 0 h 33"/>
                <a:gd name="T8" fmla="*/ 0 w 55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3"/>
                <a:gd name="T17" fmla="*/ 55 w 5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3">
                  <a:moveTo>
                    <a:pt x="0" y="11"/>
                  </a:moveTo>
                  <a:lnTo>
                    <a:pt x="33" y="33"/>
                  </a:lnTo>
                  <a:lnTo>
                    <a:pt x="55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890"/>
            <p:cNvSpPr>
              <a:spLocks/>
            </p:cNvSpPr>
            <p:nvPr/>
          </p:nvSpPr>
          <p:spPr bwMode="auto">
            <a:xfrm>
              <a:off x="2521" y="4974"/>
              <a:ext cx="32" cy="18"/>
            </a:xfrm>
            <a:custGeom>
              <a:avLst/>
              <a:gdLst>
                <a:gd name="T0" fmla="*/ 0 w 54"/>
                <a:gd name="T1" fmla="*/ 2 h 32"/>
                <a:gd name="T2" fmla="*/ 1 w 54"/>
                <a:gd name="T3" fmla="*/ 3 h 32"/>
                <a:gd name="T4" fmla="*/ 5 w 54"/>
                <a:gd name="T5" fmla="*/ 2 h 32"/>
                <a:gd name="T6" fmla="*/ 7 w 54"/>
                <a:gd name="T7" fmla="*/ 2 h 32"/>
                <a:gd name="T8" fmla="*/ 5 w 54"/>
                <a:gd name="T9" fmla="*/ 2 h 32"/>
                <a:gd name="T10" fmla="*/ 1 w 54"/>
                <a:gd name="T11" fmla="*/ 0 h 32"/>
                <a:gd name="T12" fmla="*/ 0 w 54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2"/>
                <a:gd name="T23" fmla="*/ 54 w 5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2">
                  <a:moveTo>
                    <a:pt x="0" y="21"/>
                  </a:moveTo>
                  <a:lnTo>
                    <a:pt x="11" y="32"/>
                  </a:lnTo>
                  <a:lnTo>
                    <a:pt x="44" y="21"/>
                  </a:lnTo>
                  <a:lnTo>
                    <a:pt x="54" y="21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891"/>
            <p:cNvSpPr>
              <a:spLocks/>
            </p:cNvSpPr>
            <p:nvPr/>
          </p:nvSpPr>
          <p:spPr bwMode="auto">
            <a:xfrm>
              <a:off x="3166" y="5201"/>
              <a:ext cx="20" cy="24"/>
            </a:xfrm>
            <a:custGeom>
              <a:avLst/>
              <a:gdLst>
                <a:gd name="T0" fmla="*/ 0 w 33"/>
                <a:gd name="T1" fmla="*/ 2 h 44"/>
                <a:gd name="T2" fmla="*/ 3 w 33"/>
                <a:gd name="T3" fmla="*/ 4 h 44"/>
                <a:gd name="T4" fmla="*/ 4 w 33"/>
                <a:gd name="T5" fmla="*/ 2 h 44"/>
                <a:gd name="T6" fmla="*/ 3 w 33"/>
                <a:gd name="T7" fmla="*/ 0 h 44"/>
                <a:gd name="T8" fmla="*/ 0 w 3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4"/>
                <a:gd name="T17" fmla="*/ 33 w 3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4">
                  <a:moveTo>
                    <a:pt x="0" y="22"/>
                  </a:moveTo>
                  <a:lnTo>
                    <a:pt x="22" y="44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892"/>
            <p:cNvSpPr>
              <a:spLocks/>
            </p:cNvSpPr>
            <p:nvPr/>
          </p:nvSpPr>
          <p:spPr bwMode="auto">
            <a:xfrm>
              <a:off x="1945" y="4445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0 w 33"/>
                <a:gd name="T3" fmla="*/ 5 h 44"/>
                <a:gd name="T4" fmla="*/ 3 w 33"/>
                <a:gd name="T5" fmla="*/ 5 h 44"/>
                <a:gd name="T6" fmla="*/ 0 w 33"/>
                <a:gd name="T7" fmla="*/ 1 h 44"/>
                <a:gd name="T8" fmla="*/ 0 w 33"/>
                <a:gd name="T9" fmla="*/ 0 h 44"/>
                <a:gd name="T10" fmla="*/ 0 w 33"/>
                <a:gd name="T11" fmla="*/ 1 h 44"/>
                <a:gd name="T12" fmla="*/ 0 w 33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4"/>
                <a:gd name="T23" fmla="*/ 33 w 3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4">
                  <a:moveTo>
                    <a:pt x="0" y="44"/>
                  </a:moveTo>
                  <a:lnTo>
                    <a:pt x="0" y="44"/>
                  </a:lnTo>
                  <a:lnTo>
                    <a:pt x="33" y="4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893"/>
            <p:cNvSpPr>
              <a:spLocks/>
            </p:cNvSpPr>
            <p:nvPr/>
          </p:nvSpPr>
          <p:spPr bwMode="auto">
            <a:xfrm>
              <a:off x="3148" y="5133"/>
              <a:ext cx="18" cy="31"/>
            </a:xfrm>
            <a:custGeom>
              <a:avLst/>
              <a:gdLst>
                <a:gd name="T0" fmla="*/ 0 w 32"/>
                <a:gd name="T1" fmla="*/ 3 h 55"/>
                <a:gd name="T2" fmla="*/ 1 w 32"/>
                <a:gd name="T3" fmla="*/ 6 h 55"/>
                <a:gd name="T4" fmla="*/ 3 w 32"/>
                <a:gd name="T5" fmla="*/ 3 h 55"/>
                <a:gd name="T6" fmla="*/ 1 w 32"/>
                <a:gd name="T7" fmla="*/ 0 h 55"/>
                <a:gd name="T8" fmla="*/ 0 w 32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5"/>
                <a:gd name="T17" fmla="*/ 32 w 3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5">
                  <a:moveTo>
                    <a:pt x="0" y="33"/>
                  </a:moveTo>
                  <a:lnTo>
                    <a:pt x="11" y="55"/>
                  </a:lnTo>
                  <a:lnTo>
                    <a:pt x="32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894"/>
            <p:cNvSpPr>
              <a:spLocks/>
            </p:cNvSpPr>
            <p:nvPr/>
          </p:nvSpPr>
          <p:spPr bwMode="auto">
            <a:xfrm>
              <a:off x="2907" y="4611"/>
              <a:ext cx="26" cy="19"/>
            </a:xfrm>
            <a:custGeom>
              <a:avLst/>
              <a:gdLst>
                <a:gd name="T0" fmla="*/ 0 w 44"/>
                <a:gd name="T1" fmla="*/ 0 h 33"/>
                <a:gd name="T2" fmla="*/ 3 w 44"/>
                <a:gd name="T3" fmla="*/ 3 h 33"/>
                <a:gd name="T4" fmla="*/ 5 w 44"/>
                <a:gd name="T5" fmla="*/ 0 h 33"/>
                <a:gd name="T6" fmla="*/ 3 w 44"/>
                <a:gd name="T7" fmla="*/ 0 h 33"/>
                <a:gd name="T8" fmla="*/ 0 w 4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0"/>
                  </a:moveTo>
                  <a:lnTo>
                    <a:pt x="22" y="33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895"/>
            <p:cNvSpPr>
              <a:spLocks/>
            </p:cNvSpPr>
            <p:nvPr/>
          </p:nvSpPr>
          <p:spPr bwMode="auto">
            <a:xfrm>
              <a:off x="2704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1 w 44"/>
                <a:gd name="T3" fmla="*/ 3 h 32"/>
                <a:gd name="T4" fmla="*/ 5 w 44"/>
                <a:gd name="T5" fmla="*/ 1 h 32"/>
                <a:gd name="T6" fmla="*/ 1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11" y="32"/>
                  </a:lnTo>
                  <a:lnTo>
                    <a:pt x="44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896"/>
            <p:cNvSpPr>
              <a:spLocks/>
            </p:cNvSpPr>
            <p:nvPr/>
          </p:nvSpPr>
          <p:spPr bwMode="auto">
            <a:xfrm>
              <a:off x="1977" y="4543"/>
              <a:ext cx="25" cy="19"/>
            </a:xfrm>
            <a:custGeom>
              <a:avLst/>
              <a:gdLst>
                <a:gd name="T0" fmla="*/ 0 w 43"/>
                <a:gd name="T1" fmla="*/ 1 h 33"/>
                <a:gd name="T2" fmla="*/ 3 w 43"/>
                <a:gd name="T3" fmla="*/ 3 h 33"/>
                <a:gd name="T4" fmla="*/ 5 w 43"/>
                <a:gd name="T5" fmla="*/ 1 h 33"/>
                <a:gd name="T6" fmla="*/ 3 w 43"/>
                <a:gd name="T7" fmla="*/ 0 h 33"/>
                <a:gd name="T8" fmla="*/ 0 w 4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11"/>
                  </a:moveTo>
                  <a:lnTo>
                    <a:pt x="22" y="33"/>
                  </a:lnTo>
                  <a:lnTo>
                    <a:pt x="4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897"/>
            <p:cNvSpPr>
              <a:spLocks/>
            </p:cNvSpPr>
            <p:nvPr/>
          </p:nvSpPr>
          <p:spPr bwMode="auto">
            <a:xfrm>
              <a:off x="2616" y="4464"/>
              <a:ext cx="38" cy="12"/>
            </a:xfrm>
            <a:custGeom>
              <a:avLst/>
              <a:gdLst>
                <a:gd name="T0" fmla="*/ 0 w 65"/>
                <a:gd name="T1" fmla="*/ 1 h 22"/>
                <a:gd name="T2" fmla="*/ 0 w 65"/>
                <a:gd name="T3" fmla="*/ 1 h 22"/>
                <a:gd name="T4" fmla="*/ 5 w 65"/>
                <a:gd name="T5" fmla="*/ 2 h 22"/>
                <a:gd name="T6" fmla="*/ 8 w 65"/>
                <a:gd name="T7" fmla="*/ 1 h 22"/>
                <a:gd name="T8" fmla="*/ 5 w 65"/>
                <a:gd name="T9" fmla="*/ 0 h 22"/>
                <a:gd name="T10" fmla="*/ 0 w 65"/>
                <a:gd name="T11" fmla="*/ 1 h 22"/>
                <a:gd name="T12" fmla="*/ 0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2"/>
                <a:gd name="T23" fmla="*/ 65 w 6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2">
                  <a:moveTo>
                    <a:pt x="0" y="11"/>
                  </a:moveTo>
                  <a:lnTo>
                    <a:pt x="0" y="11"/>
                  </a:lnTo>
                  <a:lnTo>
                    <a:pt x="44" y="22"/>
                  </a:lnTo>
                  <a:lnTo>
                    <a:pt x="65" y="11"/>
                  </a:lnTo>
                  <a:lnTo>
                    <a:pt x="4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898"/>
            <p:cNvSpPr>
              <a:spLocks/>
            </p:cNvSpPr>
            <p:nvPr/>
          </p:nvSpPr>
          <p:spPr bwMode="auto">
            <a:xfrm>
              <a:off x="2509" y="4458"/>
              <a:ext cx="25" cy="18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33" y="33"/>
                  </a:lnTo>
                  <a:lnTo>
                    <a:pt x="44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899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900"/>
            <p:cNvSpPr>
              <a:spLocks/>
            </p:cNvSpPr>
            <p:nvPr/>
          </p:nvSpPr>
          <p:spPr bwMode="auto">
            <a:xfrm>
              <a:off x="2446" y="4230"/>
              <a:ext cx="18" cy="25"/>
            </a:xfrm>
            <a:custGeom>
              <a:avLst/>
              <a:gdLst>
                <a:gd name="T0" fmla="*/ 0 w 32"/>
                <a:gd name="T1" fmla="*/ 2 h 43"/>
                <a:gd name="T2" fmla="*/ 2 w 32"/>
                <a:gd name="T3" fmla="*/ 5 h 43"/>
                <a:gd name="T4" fmla="*/ 3 w 32"/>
                <a:gd name="T5" fmla="*/ 2 h 43"/>
                <a:gd name="T6" fmla="*/ 2 w 32"/>
                <a:gd name="T7" fmla="*/ 0 h 43"/>
                <a:gd name="T8" fmla="*/ 0 w 32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0" y="21"/>
                  </a:moveTo>
                  <a:lnTo>
                    <a:pt x="21" y="43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901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902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903"/>
            <p:cNvSpPr>
              <a:spLocks/>
            </p:cNvSpPr>
            <p:nvPr/>
          </p:nvSpPr>
          <p:spPr bwMode="auto">
            <a:xfrm>
              <a:off x="3142" y="4482"/>
              <a:ext cx="24" cy="18"/>
            </a:xfrm>
            <a:custGeom>
              <a:avLst/>
              <a:gdLst>
                <a:gd name="T0" fmla="*/ 0 w 43"/>
                <a:gd name="T1" fmla="*/ 1 h 32"/>
                <a:gd name="T2" fmla="*/ 2 w 43"/>
                <a:gd name="T3" fmla="*/ 3 h 32"/>
                <a:gd name="T4" fmla="*/ 4 w 43"/>
                <a:gd name="T5" fmla="*/ 1 h 32"/>
                <a:gd name="T6" fmla="*/ 2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0"/>
                  </a:moveTo>
                  <a:lnTo>
                    <a:pt x="22" y="32"/>
                  </a:lnTo>
                  <a:lnTo>
                    <a:pt x="43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904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905"/>
            <p:cNvSpPr>
              <a:spLocks/>
            </p:cNvSpPr>
            <p:nvPr/>
          </p:nvSpPr>
          <p:spPr bwMode="auto">
            <a:xfrm>
              <a:off x="3142" y="4624"/>
              <a:ext cx="24" cy="17"/>
            </a:xfrm>
            <a:custGeom>
              <a:avLst/>
              <a:gdLst>
                <a:gd name="T0" fmla="*/ 0 w 43"/>
                <a:gd name="T1" fmla="*/ 2 h 32"/>
                <a:gd name="T2" fmla="*/ 2 w 43"/>
                <a:gd name="T3" fmla="*/ 3 h 32"/>
                <a:gd name="T4" fmla="*/ 4 w 43"/>
                <a:gd name="T5" fmla="*/ 2 h 32"/>
                <a:gd name="T6" fmla="*/ 2 w 43"/>
                <a:gd name="T7" fmla="*/ 0 h 32"/>
                <a:gd name="T8" fmla="*/ 0 w 43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21"/>
                  </a:moveTo>
                  <a:lnTo>
                    <a:pt x="22" y="32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906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907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908"/>
            <p:cNvSpPr>
              <a:spLocks/>
            </p:cNvSpPr>
            <p:nvPr/>
          </p:nvSpPr>
          <p:spPr bwMode="auto">
            <a:xfrm>
              <a:off x="2211" y="4691"/>
              <a:ext cx="32" cy="12"/>
            </a:xfrm>
            <a:custGeom>
              <a:avLst/>
              <a:gdLst>
                <a:gd name="T0" fmla="*/ 0 w 55"/>
                <a:gd name="T1" fmla="*/ 1 h 22"/>
                <a:gd name="T2" fmla="*/ 3 w 55"/>
                <a:gd name="T3" fmla="*/ 2 h 22"/>
                <a:gd name="T4" fmla="*/ 6 w 55"/>
                <a:gd name="T5" fmla="*/ 1 h 22"/>
                <a:gd name="T6" fmla="*/ 3 w 55"/>
                <a:gd name="T7" fmla="*/ 0 h 22"/>
                <a:gd name="T8" fmla="*/ 0 w 5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2"/>
                <a:gd name="T17" fmla="*/ 55 w 5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2">
                  <a:moveTo>
                    <a:pt x="0" y="11"/>
                  </a:moveTo>
                  <a:lnTo>
                    <a:pt x="22" y="22"/>
                  </a:lnTo>
                  <a:lnTo>
                    <a:pt x="5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909"/>
            <p:cNvSpPr>
              <a:spLocks/>
            </p:cNvSpPr>
            <p:nvPr/>
          </p:nvSpPr>
          <p:spPr bwMode="auto">
            <a:xfrm>
              <a:off x="2882" y="4875"/>
              <a:ext cx="25" cy="19"/>
            </a:xfrm>
            <a:custGeom>
              <a:avLst/>
              <a:gdLst>
                <a:gd name="T0" fmla="*/ 0 w 43"/>
                <a:gd name="T1" fmla="*/ 1 h 32"/>
                <a:gd name="T2" fmla="*/ 3 w 43"/>
                <a:gd name="T3" fmla="*/ 4 h 32"/>
                <a:gd name="T4" fmla="*/ 5 w 43"/>
                <a:gd name="T5" fmla="*/ 1 h 32"/>
                <a:gd name="T6" fmla="*/ 3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1"/>
                  </a:moveTo>
                  <a:lnTo>
                    <a:pt x="33" y="32"/>
                  </a:lnTo>
                  <a:lnTo>
                    <a:pt x="43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910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911"/>
            <p:cNvSpPr>
              <a:spLocks/>
            </p:cNvSpPr>
            <p:nvPr/>
          </p:nvSpPr>
          <p:spPr bwMode="auto">
            <a:xfrm>
              <a:off x="2446" y="4230"/>
              <a:ext cx="18" cy="19"/>
            </a:xfrm>
            <a:custGeom>
              <a:avLst/>
              <a:gdLst>
                <a:gd name="T0" fmla="*/ 0 w 32"/>
                <a:gd name="T1" fmla="*/ 2 h 32"/>
                <a:gd name="T2" fmla="*/ 2 w 32"/>
                <a:gd name="T3" fmla="*/ 4 h 32"/>
                <a:gd name="T4" fmla="*/ 3 w 32"/>
                <a:gd name="T5" fmla="*/ 2 h 32"/>
                <a:gd name="T6" fmla="*/ 2 w 32"/>
                <a:gd name="T7" fmla="*/ 0 h 32"/>
                <a:gd name="T8" fmla="*/ 0 w 3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21"/>
                  </a:moveTo>
                  <a:lnTo>
                    <a:pt x="21" y="32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912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913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914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915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916"/>
            <p:cNvSpPr>
              <a:spLocks/>
            </p:cNvSpPr>
            <p:nvPr/>
          </p:nvSpPr>
          <p:spPr bwMode="auto">
            <a:xfrm>
              <a:off x="1964" y="4667"/>
              <a:ext cx="20" cy="18"/>
            </a:xfrm>
            <a:custGeom>
              <a:avLst/>
              <a:gdLst>
                <a:gd name="T0" fmla="*/ 0 w 33"/>
                <a:gd name="T1" fmla="*/ 2 h 32"/>
                <a:gd name="T2" fmla="*/ 0 w 33"/>
                <a:gd name="T3" fmla="*/ 3 h 32"/>
                <a:gd name="T4" fmla="*/ 4 w 33"/>
                <a:gd name="T5" fmla="*/ 2 h 32"/>
                <a:gd name="T6" fmla="*/ 0 w 33"/>
                <a:gd name="T7" fmla="*/ 0 h 32"/>
                <a:gd name="T8" fmla="*/ 0 w 33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22"/>
                  </a:moveTo>
                  <a:lnTo>
                    <a:pt x="0" y="32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917"/>
            <p:cNvSpPr>
              <a:spLocks/>
            </p:cNvSpPr>
            <p:nvPr/>
          </p:nvSpPr>
          <p:spPr bwMode="auto">
            <a:xfrm>
              <a:off x="2300" y="4936"/>
              <a:ext cx="25" cy="19"/>
            </a:xfrm>
            <a:custGeom>
              <a:avLst/>
              <a:gdLst>
                <a:gd name="T0" fmla="*/ 0 w 44"/>
                <a:gd name="T1" fmla="*/ 1 h 33"/>
                <a:gd name="T2" fmla="*/ 3 w 44"/>
                <a:gd name="T3" fmla="*/ 3 h 33"/>
                <a:gd name="T4" fmla="*/ 5 w 44"/>
                <a:gd name="T5" fmla="*/ 1 h 33"/>
                <a:gd name="T6" fmla="*/ 3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33" y="33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918"/>
            <p:cNvSpPr>
              <a:spLocks/>
            </p:cNvSpPr>
            <p:nvPr/>
          </p:nvSpPr>
          <p:spPr bwMode="auto">
            <a:xfrm>
              <a:off x="2262" y="5121"/>
              <a:ext cx="19" cy="18"/>
            </a:xfrm>
            <a:custGeom>
              <a:avLst/>
              <a:gdLst>
                <a:gd name="T0" fmla="*/ 0 w 33"/>
                <a:gd name="T1" fmla="*/ 1 h 32"/>
                <a:gd name="T2" fmla="*/ 1 w 33"/>
                <a:gd name="T3" fmla="*/ 3 h 32"/>
                <a:gd name="T4" fmla="*/ 3 w 33"/>
                <a:gd name="T5" fmla="*/ 1 h 32"/>
                <a:gd name="T6" fmla="*/ 1 w 33"/>
                <a:gd name="T7" fmla="*/ 0 h 32"/>
                <a:gd name="T8" fmla="*/ 0 w 3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11"/>
                  </a:moveTo>
                  <a:lnTo>
                    <a:pt x="11" y="3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919"/>
            <p:cNvSpPr>
              <a:spLocks/>
            </p:cNvSpPr>
            <p:nvPr/>
          </p:nvSpPr>
          <p:spPr bwMode="auto">
            <a:xfrm>
              <a:off x="3148" y="4624"/>
              <a:ext cx="18" cy="17"/>
            </a:xfrm>
            <a:custGeom>
              <a:avLst/>
              <a:gdLst>
                <a:gd name="T0" fmla="*/ 0 w 32"/>
                <a:gd name="T1" fmla="*/ 2 h 32"/>
                <a:gd name="T2" fmla="*/ 1 w 32"/>
                <a:gd name="T3" fmla="*/ 3 h 32"/>
                <a:gd name="T4" fmla="*/ 3 w 32"/>
                <a:gd name="T5" fmla="*/ 2 h 32"/>
                <a:gd name="T6" fmla="*/ 1 w 32"/>
                <a:gd name="T7" fmla="*/ 0 h 32"/>
                <a:gd name="T8" fmla="*/ 0 w 3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21"/>
                  </a:moveTo>
                  <a:lnTo>
                    <a:pt x="11" y="32"/>
                  </a:lnTo>
                  <a:lnTo>
                    <a:pt x="32" y="21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920"/>
            <p:cNvSpPr>
              <a:spLocks/>
            </p:cNvSpPr>
            <p:nvPr/>
          </p:nvSpPr>
          <p:spPr bwMode="auto">
            <a:xfrm>
              <a:off x="2446" y="4789"/>
              <a:ext cx="12" cy="19"/>
            </a:xfrm>
            <a:custGeom>
              <a:avLst/>
              <a:gdLst>
                <a:gd name="T0" fmla="*/ 0 w 21"/>
                <a:gd name="T1" fmla="*/ 2 h 33"/>
                <a:gd name="T2" fmla="*/ 2 w 21"/>
                <a:gd name="T3" fmla="*/ 3 h 33"/>
                <a:gd name="T4" fmla="*/ 2 w 21"/>
                <a:gd name="T5" fmla="*/ 2 h 33"/>
                <a:gd name="T6" fmla="*/ 2 w 21"/>
                <a:gd name="T7" fmla="*/ 0 h 33"/>
                <a:gd name="T8" fmla="*/ 0 w 21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3"/>
                <a:gd name="T17" fmla="*/ 21 w 2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3">
                  <a:moveTo>
                    <a:pt x="0" y="22"/>
                  </a:moveTo>
                  <a:lnTo>
                    <a:pt x="21" y="33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921"/>
            <p:cNvSpPr>
              <a:spLocks/>
            </p:cNvSpPr>
            <p:nvPr/>
          </p:nvSpPr>
          <p:spPr bwMode="auto">
            <a:xfrm>
              <a:off x="2781" y="4980"/>
              <a:ext cx="19" cy="12"/>
            </a:xfrm>
            <a:custGeom>
              <a:avLst/>
              <a:gdLst>
                <a:gd name="T0" fmla="*/ 0 w 33"/>
                <a:gd name="T1" fmla="*/ 1 h 21"/>
                <a:gd name="T2" fmla="*/ 0 w 33"/>
                <a:gd name="T3" fmla="*/ 2 h 21"/>
                <a:gd name="T4" fmla="*/ 3 w 33"/>
                <a:gd name="T5" fmla="*/ 1 h 21"/>
                <a:gd name="T6" fmla="*/ 0 w 33"/>
                <a:gd name="T7" fmla="*/ 0 h 21"/>
                <a:gd name="T8" fmla="*/ 0 w 3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1"/>
                <a:gd name="T17" fmla="*/ 33 w 3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1">
                  <a:moveTo>
                    <a:pt x="0" y="10"/>
                  </a:moveTo>
                  <a:lnTo>
                    <a:pt x="0" y="21"/>
                  </a:lnTo>
                  <a:lnTo>
                    <a:pt x="33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922"/>
            <p:cNvSpPr>
              <a:spLocks/>
            </p:cNvSpPr>
            <p:nvPr/>
          </p:nvSpPr>
          <p:spPr bwMode="auto">
            <a:xfrm>
              <a:off x="2686" y="4667"/>
              <a:ext cx="13" cy="18"/>
            </a:xfrm>
            <a:custGeom>
              <a:avLst/>
              <a:gdLst>
                <a:gd name="T0" fmla="*/ 0 w 22"/>
                <a:gd name="T1" fmla="*/ 2 h 32"/>
                <a:gd name="T2" fmla="*/ 1 w 22"/>
                <a:gd name="T3" fmla="*/ 3 h 32"/>
                <a:gd name="T4" fmla="*/ 3 w 22"/>
                <a:gd name="T5" fmla="*/ 2 h 32"/>
                <a:gd name="T6" fmla="*/ 1 w 22"/>
                <a:gd name="T7" fmla="*/ 0 h 32"/>
                <a:gd name="T8" fmla="*/ 0 w 2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22"/>
                  </a:moveTo>
                  <a:lnTo>
                    <a:pt x="11" y="32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923"/>
            <p:cNvSpPr>
              <a:spLocks/>
            </p:cNvSpPr>
            <p:nvPr/>
          </p:nvSpPr>
          <p:spPr bwMode="auto">
            <a:xfrm>
              <a:off x="1984" y="4691"/>
              <a:ext cx="12" cy="18"/>
            </a:xfrm>
            <a:custGeom>
              <a:avLst/>
              <a:gdLst>
                <a:gd name="T0" fmla="*/ 0 w 21"/>
                <a:gd name="T1" fmla="*/ 1 h 33"/>
                <a:gd name="T2" fmla="*/ 1 w 21"/>
                <a:gd name="T3" fmla="*/ 3 h 33"/>
                <a:gd name="T4" fmla="*/ 2 w 21"/>
                <a:gd name="T5" fmla="*/ 1 h 33"/>
                <a:gd name="T6" fmla="*/ 1 w 21"/>
                <a:gd name="T7" fmla="*/ 0 h 33"/>
                <a:gd name="T8" fmla="*/ 0 w 2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3"/>
                <a:gd name="T17" fmla="*/ 21 w 2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3">
                  <a:moveTo>
                    <a:pt x="0" y="11"/>
                  </a:moveTo>
                  <a:lnTo>
                    <a:pt x="11" y="33"/>
                  </a:lnTo>
                  <a:lnTo>
                    <a:pt x="2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924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925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926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927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928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929"/>
            <p:cNvSpPr>
              <a:spLocks/>
            </p:cNvSpPr>
            <p:nvPr/>
          </p:nvSpPr>
          <p:spPr bwMode="auto">
            <a:xfrm>
              <a:off x="3166" y="4500"/>
              <a:ext cx="20" cy="19"/>
            </a:xfrm>
            <a:custGeom>
              <a:avLst/>
              <a:gdLst>
                <a:gd name="T0" fmla="*/ 0 w 33"/>
                <a:gd name="T1" fmla="*/ 2 h 33"/>
                <a:gd name="T2" fmla="*/ 3 w 33"/>
                <a:gd name="T3" fmla="*/ 3 h 33"/>
                <a:gd name="T4" fmla="*/ 4 w 33"/>
                <a:gd name="T5" fmla="*/ 2 h 33"/>
                <a:gd name="T6" fmla="*/ 3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22" y="33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930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931"/>
            <p:cNvSpPr>
              <a:spLocks/>
            </p:cNvSpPr>
            <p:nvPr/>
          </p:nvSpPr>
          <p:spPr bwMode="auto">
            <a:xfrm>
              <a:off x="2845" y="5121"/>
              <a:ext cx="24" cy="12"/>
            </a:xfrm>
            <a:custGeom>
              <a:avLst/>
              <a:gdLst>
                <a:gd name="T0" fmla="*/ 0 w 43"/>
                <a:gd name="T1" fmla="*/ 1 h 21"/>
                <a:gd name="T2" fmla="*/ 1 w 43"/>
                <a:gd name="T3" fmla="*/ 2 h 21"/>
                <a:gd name="T4" fmla="*/ 4 w 43"/>
                <a:gd name="T5" fmla="*/ 1 h 21"/>
                <a:gd name="T6" fmla="*/ 1 w 43"/>
                <a:gd name="T7" fmla="*/ 0 h 21"/>
                <a:gd name="T8" fmla="*/ 0 w 4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0" y="11"/>
                  </a:moveTo>
                  <a:lnTo>
                    <a:pt x="11" y="21"/>
                  </a:lnTo>
                  <a:lnTo>
                    <a:pt x="4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932"/>
            <p:cNvSpPr>
              <a:spLocks/>
            </p:cNvSpPr>
            <p:nvPr/>
          </p:nvSpPr>
          <p:spPr bwMode="auto">
            <a:xfrm>
              <a:off x="2825" y="4771"/>
              <a:ext cx="13" cy="30"/>
            </a:xfrm>
            <a:custGeom>
              <a:avLst/>
              <a:gdLst>
                <a:gd name="T0" fmla="*/ 0 w 22"/>
                <a:gd name="T1" fmla="*/ 1 h 54"/>
                <a:gd name="T2" fmla="*/ 1 w 22"/>
                <a:gd name="T3" fmla="*/ 5 h 54"/>
                <a:gd name="T4" fmla="*/ 3 w 22"/>
                <a:gd name="T5" fmla="*/ 1 h 54"/>
                <a:gd name="T6" fmla="*/ 1 w 22"/>
                <a:gd name="T7" fmla="*/ 0 h 54"/>
                <a:gd name="T8" fmla="*/ 0 w 22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54"/>
                <a:gd name="T17" fmla="*/ 22 w 2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54">
                  <a:moveTo>
                    <a:pt x="0" y="11"/>
                  </a:moveTo>
                  <a:lnTo>
                    <a:pt x="11" y="54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933"/>
            <p:cNvSpPr>
              <a:spLocks/>
            </p:cNvSpPr>
            <p:nvPr/>
          </p:nvSpPr>
          <p:spPr bwMode="auto">
            <a:xfrm>
              <a:off x="2401" y="4955"/>
              <a:ext cx="12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2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934"/>
            <p:cNvSpPr>
              <a:spLocks/>
            </p:cNvSpPr>
            <p:nvPr/>
          </p:nvSpPr>
          <p:spPr bwMode="auto">
            <a:xfrm>
              <a:off x="3098" y="4955"/>
              <a:ext cx="19" cy="19"/>
            </a:xfrm>
            <a:custGeom>
              <a:avLst/>
              <a:gdLst>
                <a:gd name="T0" fmla="*/ 0 w 32"/>
                <a:gd name="T1" fmla="*/ 2 h 33"/>
                <a:gd name="T2" fmla="*/ 2 w 32"/>
                <a:gd name="T3" fmla="*/ 3 h 33"/>
                <a:gd name="T4" fmla="*/ 4 w 32"/>
                <a:gd name="T5" fmla="*/ 2 h 33"/>
                <a:gd name="T6" fmla="*/ 2 w 32"/>
                <a:gd name="T7" fmla="*/ 0 h 33"/>
                <a:gd name="T8" fmla="*/ 0 w 3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0" y="22"/>
                  </a:moveTo>
                  <a:lnTo>
                    <a:pt x="21" y="33"/>
                  </a:lnTo>
                  <a:lnTo>
                    <a:pt x="32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935"/>
            <p:cNvSpPr>
              <a:spLocks/>
            </p:cNvSpPr>
            <p:nvPr/>
          </p:nvSpPr>
          <p:spPr bwMode="auto">
            <a:xfrm>
              <a:off x="2262" y="5121"/>
              <a:ext cx="19" cy="18"/>
            </a:xfrm>
            <a:custGeom>
              <a:avLst/>
              <a:gdLst>
                <a:gd name="T0" fmla="*/ 0 w 33"/>
                <a:gd name="T1" fmla="*/ 1 h 32"/>
                <a:gd name="T2" fmla="*/ 1 w 33"/>
                <a:gd name="T3" fmla="*/ 3 h 32"/>
                <a:gd name="T4" fmla="*/ 3 w 33"/>
                <a:gd name="T5" fmla="*/ 1 h 32"/>
                <a:gd name="T6" fmla="*/ 1 w 33"/>
                <a:gd name="T7" fmla="*/ 0 h 32"/>
                <a:gd name="T8" fmla="*/ 0 w 3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11"/>
                  </a:moveTo>
                  <a:lnTo>
                    <a:pt x="11" y="3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936"/>
            <p:cNvSpPr>
              <a:spLocks/>
            </p:cNvSpPr>
            <p:nvPr/>
          </p:nvSpPr>
          <p:spPr bwMode="auto">
            <a:xfrm>
              <a:off x="2243" y="4500"/>
              <a:ext cx="12" cy="26"/>
            </a:xfrm>
            <a:custGeom>
              <a:avLst/>
              <a:gdLst>
                <a:gd name="T0" fmla="*/ 0 w 21"/>
                <a:gd name="T1" fmla="*/ 3 h 44"/>
                <a:gd name="T2" fmla="*/ 1 w 21"/>
                <a:gd name="T3" fmla="*/ 5 h 44"/>
                <a:gd name="T4" fmla="*/ 2 w 21"/>
                <a:gd name="T5" fmla="*/ 3 h 44"/>
                <a:gd name="T6" fmla="*/ 1 w 21"/>
                <a:gd name="T7" fmla="*/ 0 h 44"/>
                <a:gd name="T8" fmla="*/ 0 w 21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4"/>
                <a:gd name="T17" fmla="*/ 21 w 2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4">
                  <a:moveTo>
                    <a:pt x="0" y="22"/>
                  </a:moveTo>
                  <a:lnTo>
                    <a:pt x="10" y="44"/>
                  </a:lnTo>
                  <a:lnTo>
                    <a:pt x="21" y="22"/>
                  </a:lnTo>
                  <a:lnTo>
                    <a:pt x="1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937"/>
            <p:cNvSpPr>
              <a:spLocks/>
            </p:cNvSpPr>
            <p:nvPr/>
          </p:nvSpPr>
          <p:spPr bwMode="auto">
            <a:xfrm>
              <a:off x="2629" y="4488"/>
              <a:ext cx="12" cy="18"/>
            </a:xfrm>
            <a:custGeom>
              <a:avLst/>
              <a:gdLst>
                <a:gd name="T0" fmla="*/ 0 w 22"/>
                <a:gd name="T1" fmla="*/ 0 h 33"/>
                <a:gd name="T2" fmla="*/ 2 w 22"/>
                <a:gd name="T3" fmla="*/ 3 h 33"/>
                <a:gd name="T4" fmla="*/ 2 w 22"/>
                <a:gd name="T5" fmla="*/ 0 h 33"/>
                <a:gd name="T6" fmla="*/ 2 w 22"/>
                <a:gd name="T7" fmla="*/ 0 h 33"/>
                <a:gd name="T8" fmla="*/ 0 w 2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0"/>
                  </a:moveTo>
                  <a:lnTo>
                    <a:pt x="22" y="3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938"/>
            <p:cNvSpPr>
              <a:spLocks/>
            </p:cNvSpPr>
            <p:nvPr/>
          </p:nvSpPr>
          <p:spPr bwMode="auto">
            <a:xfrm>
              <a:off x="3008" y="4894"/>
              <a:ext cx="13" cy="18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939"/>
            <p:cNvSpPr>
              <a:spLocks/>
            </p:cNvSpPr>
            <p:nvPr/>
          </p:nvSpPr>
          <p:spPr bwMode="auto">
            <a:xfrm>
              <a:off x="3148" y="4630"/>
              <a:ext cx="18" cy="11"/>
            </a:xfrm>
            <a:custGeom>
              <a:avLst/>
              <a:gdLst>
                <a:gd name="T0" fmla="*/ 0 w 32"/>
                <a:gd name="T1" fmla="*/ 1 h 21"/>
                <a:gd name="T2" fmla="*/ 1 w 32"/>
                <a:gd name="T3" fmla="*/ 2 h 21"/>
                <a:gd name="T4" fmla="*/ 3 w 32"/>
                <a:gd name="T5" fmla="*/ 1 h 21"/>
                <a:gd name="T6" fmla="*/ 1 w 32"/>
                <a:gd name="T7" fmla="*/ 0 h 21"/>
                <a:gd name="T8" fmla="*/ 0 w 3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10"/>
                  </a:moveTo>
                  <a:lnTo>
                    <a:pt x="11" y="21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940"/>
            <p:cNvSpPr>
              <a:spLocks/>
            </p:cNvSpPr>
            <p:nvPr/>
          </p:nvSpPr>
          <p:spPr bwMode="auto">
            <a:xfrm>
              <a:off x="3059" y="5164"/>
              <a:ext cx="13" cy="18"/>
            </a:xfrm>
            <a:custGeom>
              <a:avLst/>
              <a:gdLst>
                <a:gd name="T0" fmla="*/ 0 w 22"/>
                <a:gd name="T1" fmla="*/ 1 h 32"/>
                <a:gd name="T2" fmla="*/ 0 w 22"/>
                <a:gd name="T3" fmla="*/ 3 h 32"/>
                <a:gd name="T4" fmla="*/ 3 w 22"/>
                <a:gd name="T5" fmla="*/ 1 h 32"/>
                <a:gd name="T6" fmla="*/ 0 w 22"/>
                <a:gd name="T7" fmla="*/ 0 h 32"/>
                <a:gd name="T8" fmla="*/ 0 w 2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11"/>
                  </a:moveTo>
                  <a:lnTo>
                    <a:pt x="0" y="32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941"/>
            <p:cNvSpPr>
              <a:spLocks/>
            </p:cNvSpPr>
            <p:nvPr/>
          </p:nvSpPr>
          <p:spPr bwMode="auto">
            <a:xfrm>
              <a:off x="2015" y="4630"/>
              <a:ext cx="32" cy="11"/>
            </a:xfrm>
            <a:custGeom>
              <a:avLst/>
              <a:gdLst>
                <a:gd name="T0" fmla="*/ 0 w 54"/>
                <a:gd name="T1" fmla="*/ 1 h 21"/>
                <a:gd name="T2" fmla="*/ 4 w 54"/>
                <a:gd name="T3" fmla="*/ 2 h 21"/>
                <a:gd name="T4" fmla="*/ 7 w 54"/>
                <a:gd name="T5" fmla="*/ 1 h 21"/>
                <a:gd name="T6" fmla="*/ 4 w 54"/>
                <a:gd name="T7" fmla="*/ 0 h 21"/>
                <a:gd name="T8" fmla="*/ 0 w 54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1"/>
                <a:gd name="T17" fmla="*/ 54 w 5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1">
                  <a:moveTo>
                    <a:pt x="0" y="10"/>
                  </a:moveTo>
                  <a:lnTo>
                    <a:pt x="33" y="21"/>
                  </a:lnTo>
                  <a:lnTo>
                    <a:pt x="54" y="10"/>
                  </a:lnTo>
                  <a:lnTo>
                    <a:pt x="3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942"/>
            <p:cNvSpPr>
              <a:spLocks/>
            </p:cNvSpPr>
            <p:nvPr/>
          </p:nvSpPr>
          <p:spPr bwMode="auto">
            <a:xfrm>
              <a:off x="2572" y="4814"/>
              <a:ext cx="1" cy="30"/>
            </a:xfrm>
            <a:custGeom>
              <a:avLst/>
              <a:gdLst>
                <a:gd name="T0" fmla="*/ 0 w 1"/>
                <a:gd name="T1" fmla="*/ 4 h 54"/>
                <a:gd name="T2" fmla="*/ 0 w 1"/>
                <a:gd name="T3" fmla="*/ 5 h 54"/>
                <a:gd name="T4" fmla="*/ 0 w 1"/>
                <a:gd name="T5" fmla="*/ 4 h 54"/>
                <a:gd name="T6" fmla="*/ 0 w 1"/>
                <a:gd name="T7" fmla="*/ 1 h 54"/>
                <a:gd name="T8" fmla="*/ 0 w 1"/>
                <a:gd name="T9" fmla="*/ 0 h 54"/>
                <a:gd name="T10" fmla="*/ 0 w 1"/>
                <a:gd name="T11" fmla="*/ 1 h 54"/>
                <a:gd name="T12" fmla="*/ 0 w 1"/>
                <a:gd name="T13" fmla="*/ 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54"/>
                <a:gd name="T23" fmla="*/ 1 w 1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54">
                  <a:moveTo>
                    <a:pt x="0" y="43"/>
                  </a:moveTo>
                  <a:lnTo>
                    <a:pt x="0" y="54"/>
                  </a:lnTo>
                  <a:lnTo>
                    <a:pt x="0" y="4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943"/>
            <p:cNvSpPr>
              <a:spLocks/>
            </p:cNvSpPr>
            <p:nvPr/>
          </p:nvSpPr>
          <p:spPr bwMode="auto">
            <a:xfrm>
              <a:off x="2635" y="4814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944"/>
            <p:cNvSpPr>
              <a:spLocks/>
            </p:cNvSpPr>
            <p:nvPr/>
          </p:nvSpPr>
          <p:spPr bwMode="auto">
            <a:xfrm>
              <a:off x="2407" y="4820"/>
              <a:ext cx="6" cy="24"/>
            </a:xfrm>
            <a:custGeom>
              <a:avLst/>
              <a:gdLst>
                <a:gd name="T0" fmla="*/ 0 w 11"/>
                <a:gd name="T1" fmla="*/ 3 h 43"/>
                <a:gd name="T2" fmla="*/ 0 w 11"/>
                <a:gd name="T3" fmla="*/ 4 h 43"/>
                <a:gd name="T4" fmla="*/ 1 w 11"/>
                <a:gd name="T5" fmla="*/ 3 h 43"/>
                <a:gd name="T6" fmla="*/ 1 w 11"/>
                <a:gd name="T7" fmla="*/ 0 h 43"/>
                <a:gd name="T8" fmla="*/ 0 w 11"/>
                <a:gd name="T9" fmla="*/ 0 h 43"/>
                <a:gd name="T10" fmla="*/ 0 w 11"/>
                <a:gd name="T11" fmla="*/ 0 h 43"/>
                <a:gd name="T12" fmla="*/ 0 w 11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3"/>
                <a:gd name="T23" fmla="*/ 11 w 11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3">
                  <a:moveTo>
                    <a:pt x="0" y="32"/>
                  </a:moveTo>
                  <a:lnTo>
                    <a:pt x="0" y="43"/>
                  </a:lnTo>
                  <a:lnTo>
                    <a:pt x="11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945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946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947"/>
            <p:cNvSpPr>
              <a:spLocks/>
            </p:cNvSpPr>
            <p:nvPr/>
          </p:nvSpPr>
          <p:spPr bwMode="auto">
            <a:xfrm>
              <a:off x="3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948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949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950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951"/>
            <p:cNvSpPr>
              <a:spLocks/>
            </p:cNvSpPr>
            <p:nvPr/>
          </p:nvSpPr>
          <p:spPr bwMode="auto">
            <a:xfrm>
              <a:off x="3262" y="4814"/>
              <a:ext cx="12" cy="24"/>
            </a:xfrm>
            <a:custGeom>
              <a:avLst/>
              <a:gdLst>
                <a:gd name="T0" fmla="*/ 0 w 22"/>
                <a:gd name="T1" fmla="*/ 1 h 43"/>
                <a:gd name="T2" fmla="*/ 2 w 22"/>
                <a:gd name="T3" fmla="*/ 4 h 43"/>
                <a:gd name="T4" fmla="*/ 2 w 22"/>
                <a:gd name="T5" fmla="*/ 1 h 43"/>
                <a:gd name="T6" fmla="*/ 2 w 22"/>
                <a:gd name="T7" fmla="*/ 0 h 43"/>
                <a:gd name="T8" fmla="*/ 0 w 22"/>
                <a:gd name="T9" fmla="*/ 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11"/>
                  </a:moveTo>
                  <a:lnTo>
                    <a:pt x="22" y="43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952"/>
            <p:cNvSpPr>
              <a:spLocks/>
            </p:cNvSpPr>
            <p:nvPr/>
          </p:nvSpPr>
          <p:spPr bwMode="auto">
            <a:xfrm>
              <a:off x="2356" y="4924"/>
              <a:ext cx="7" cy="19"/>
            </a:xfrm>
            <a:custGeom>
              <a:avLst/>
              <a:gdLst>
                <a:gd name="T0" fmla="*/ 0 w 11"/>
                <a:gd name="T1" fmla="*/ 4 h 32"/>
                <a:gd name="T2" fmla="*/ 2 w 11"/>
                <a:gd name="T3" fmla="*/ 4 h 32"/>
                <a:gd name="T4" fmla="*/ 2 w 11"/>
                <a:gd name="T5" fmla="*/ 4 h 32"/>
                <a:gd name="T6" fmla="*/ 2 w 11"/>
                <a:gd name="T7" fmla="*/ 0 h 32"/>
                <a:gd name="T8" fmla="*/ 2 w 11"/>
                <a:gd name="T9" fmla="*/ 0 h 32"/>
                <a:gd name="T10" fmla="*/ 2 w 11"/>
                <a:gd name="T11" fmla="*/ 0 h 32"/>
                <a:gd name="T12" fmla="*/ 0 w 11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32"/>
                <a:gd name="T23" fmla="*/ 11 w 1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32">
                  <a:moveTo>
                    <a:pt x="0" y="32"/>
                  </a:moveTo>
                  <a:lnTo>
                    <a:pt x="11" y="32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953"/>
            <p:cNvSpPr>
              <a:spLocks/>
            </p:cNvSpPr>
            <p:nvPr/>
          </p:nvSpPr>
          <p:spPr bwMode="auto">
            <a:xfrm>
              <a:off x="2610" y="5059"/>
              <a:ext cx="19" cy="13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3 h 22"/>
                <a:gd name="T4" fmla="*/ 3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954"/>
            <p:cNvSpPr>
              <a:spLocks/>
            </p:cNvSpPr>
            <p:nvPr/>
          </p:nvSpPr>
          <p:spPr bwMode="auto">
            <a:xfrm>
              <a:off x="3307" y="4962"/>
              <a:ext cx="18" cy="12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2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955"/>
            <p:cNvSpPr>
              <a:spLocks/>
            </p:cNvSpPr>
            <p:nvPr/>
          </p:nvSpPr>
          <p:spPr bwMode="auto">
            <a:xfrm>
              <a:off x="2477" y="4856"/>
              <a:ext cx="7" cy="19"/>
            </a:xfrm>
            <a:custGeom>
              <a:avLst/>
              <a:gdLst>
                <a:gd name="T0" fmla="*/ 0 w 11"/>
                <a:gd name="T1" fmla="*/ 1 h 33"/>
                <a:gd name="T2" fmla="*/ 0 w 11"/>
                <a:gd name="T3" fmla="*/ 3 h 33"/>
                <a:gd name="T4" fmla="*/ 2 w 11"/>
                <a:gd name="T5" fmla="*/ 1 h 33"/>
                <a:gd name="T6" fmla="*/ 0 w 11"/>
                <a:gd name="T7" fmla="*/ 0 h 33"/>
                <a:gd name="T8" fmla="*/ 0 w 1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3"/>
                <a:gd name="T17" fmla="*/ 11 w 1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3">
                  <a:moveTo>
                    <a:pt x="0" y="11"/>
                  </a:moveTo>
                  <a:lnTo>
                    <a:pt x="0" y="33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956"/>
            <p:cNvSpPr>
              <a:spLocks/>
            </p:cNvSpPr>
            <p:nvPr/>
          </p:nvSpPr>
          <p:spPr bwMode="auto">
            <a:xfrm>
              <a:off x="3243" y="5139"/>
              <a:ext cx="19" cy="19"/>
            </a:xfrm>
            <a:custGeom>
              <a:avLst/>
              <a:gdLst>
                <a:gd name="T0" fmla="*/ 0 w 32"/>
                <a:gd name="T1" fmla="*/ 2 h 33"/>
                <a:gd name="T2" fmla="*/ 1 w 32"/>
                <a:gd name="T3" fmla="*/ 3 h 33"/>
                <a:gd name="T4" fmla="*/ 4 w 32"/>
                <a:gd name="T5" fmla="*/ 2 h 33"/>
                <a:gd name="T6" fmla="*/ 1 w 32"/>
                <a:gd name="T7" fmla="*/ 0 h 33"/>
                <a:gd name="T8" fmla="*/ 0 w 3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0" y="22"/>
                  </a:moveTo>
                  <a:lnTo>
                    <a:pt x="11" y="33"/>
                  </a:lnTo>
                  <a:lnTo>
                    <a:pt x="3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957"/>
            <p:cNvSpPr>
              <a:spLocks/>
            </p:cNvSpPr>
            <p:nvPr/>
          </p:nvSpPr>
          <p:spPr bwMode="auto">
            <a:xfrm>
              <a:off x="2262" y="5017"/>
              <a:ext cx="26" cy="12"/>
            </a:xfrm>
            <a:custGeom>
              <a:avLst/>
              <a:gdLst>
                <a:gd name="T0" fmla="*/ 0 w 44"/>
                <a:gd name="T1" fmla="*/ 2 h 22"/>
                <a:gd name="T2" fmla="*/ 1 w 44"/>
                <a:gd name="T3" fmla="*/ 2 h 22"/>
                <a:gd name="T4" fmla="*/ 5 w 44"/>
                <a:gd name="T5" fmla="*/ 2 h 22"/>
                <a:gd name="T6" fmla="*/ 1 w 44"/>
                <a:gd name="T7" fmla="*/ 0 h 22"/>
                <a:gd name="T8" fmla="*/ 0 w 44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22"/>
                  </a:moveTo>
                  <a:lnTo>
                    <a:pt x="11" y="22"/>
                  </a:lnTo>
                  <a:lnTo>
                    <a:pt x="44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958"/>
            <p:cNvSpPr>
              <a:spLocks/>
            </p:cNvSpPr>
            <p:nvPr/>
          </p:nvSpPr>
          <p:spPr bwMode="auto">
            <a:xfrm>
              <a:off x="2262" y="5121"/>
              <a:ext cx="13" cy="18"/>
            </a:xfrm>
            <a:custGeom>
              <a:avLst/>
              <a:gdLst>
                <a:gd name="T0" fmla="*/ 0 w 22"/>
                <a:gd name="T1" fmla="*/ 1 h 32"/>
                <a:gd name="T2" fmla="*/ 1 w 22"/>
                <a:gd name="T3" fmla="*/ 3 h 32"/>
                <a:gd name="T4" fmla="*/ 3 w 22"/>
                <a:gd name="T5" fmla="*/ 1 h 32"/>
                <a:gd name="T6" fmla="*/ 1 w 22"/>
                <a:gd name="T7" fmla="*/ 0 h 32"/>
                <a:gd name="T8" fmla="*/ 0 w 2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11"/>
                  </a:moveTo>
                  <a:lnTo>
                    <a:pt x="11" y="3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959"/>
            <p:cNvSpPr>
              <a:spLocks/>
            </p:cNvSpPr>
            <p:nvPr/>
          </p:nvSpPr>
          <p:spPr bwMode="auto">
            <a:xfrm>
              <a:off x="2660" y="4838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960"/>
            <p:cNvSpPr>
              <a:spLocks/>
            </p:cNvSpPr>
            <p:nvPr/>
          </p:nvSpPr>
          <p:spPr bwMode="auto">
            <a:xfrm>
              <a:off x="3287" y="4814"/>
              <a:ext cx="20" cy="12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2 h 22"/>
                <a:gd name="T4" fmla="*/ 4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961"/>
            <p:cNvSpPr>
              <a:spLocks/>
            </p:cNvSpPr>
            <p:nvPr/>
          </p:nvSpPr>
          <p:spPr bwMode="auto">
            <a:xfrm>
              <a:off x="2477" y="4617"/>
              <a:ext cx="7" cy="30"/>
            </a:xfrm>
            <a:custGeom>
              <a:avLst/>
              <a:gdLst>
                <a:gd name="T0" fmla="*/ 0 w 11"/>
                <a:gd name="T1" fmla="*/ 3 h 54"/>
                <a:gd name="T2" fmla="*/ 0 w 11"/>
                <a:gd name="T3" fmla="*/ 5 h 54"/>
                <a:gd name="T4" fmla="*/ 2 w 11"/>
                <a:gd name="T5" fmla="*/ 3 h 54"/>
                <a:gd name="T6" fmla="*/ 0 w 11"/>
                <a:gd name="T7" fmla="*/ 0 h 54"/>
                <a:gd name="T8" fmla="*/ 0 w 11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4"/>
                <a:gd name="T17" fmla="*/ 11 w 1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4">
                  <a:moveTo>
                    <a:pt x="0" y="32"/>
                  </a:moveTo>
                  <a:lnTo>
                    <a:pt x="0" y="54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962"/>
            <p:cNvSpPr>
              <a:spLocks/>
            </p:cNvSpPr>
            <p:nvPr/>
          </p:nvSpPr>
          <p:spPr bwMode="auto">
            <a:xfrm>
              <a:off x="3160" y="5023"/>
              <a:ext cx="26" cy="12"/>
            </a:xfrm>
            <a:custGeom>
              <a:avLst/>
              <a:gdLst>
                <a:gd name="T0" fmla="*/ 0 w 44"/>
                <a:gd name="T1" fmla="*/ 1 h 21"/>
                <a:gd name="T2" fmla="*/ 4 w 44"/>
                <a:gd name="T3" fmla="*/ 2 h 21"/>
                <a:gd name="T4" fmla="*/ 5 w 44"/>
                <a:gd name="T5" fmla="*/ 1 h 21"/>
                <a:gd name="T6" fmla="*/ 4 w 44"/>
                <a:gd name="T7" fmla="*/ 0 h 21"/>
                <a:gd name="T8" fmla="*/ 0 w 44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11"/>
                  </a:moveTo>
                  <a:lnTo>
                    <a:pt x="33" y="21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963"/>
            <p:cNvSpPr>
              <a:spLocks/>
            </p:cNvSpPr>
            <p:nvPr/>
          </p:nvSpPr>
          <p:spPr bwMode="auto">
            <a:xfrm>
              <a:off x="2704" y="4586"/>
              <a:ext cx="20" cy="19"/>
            </a:xfrm>
            <a:custGeom>
              <a:avLst/>
              <a:gdLst>
                <a:gd name="T0" fmla="*/ 0 w 33"/>
                <a:gd name="T1" fmla="*/ 1 h 33"/>
                <a:gd name="T2" fmla="*/ 1 w 33"/>
                <a:gd name="T3" fmla="*/ 3 h 33"/>
                <a:gd name="T4" fmla="*/ 4 w 33"/>
                <a:gd name="T5" fmla="*/ 1 h 33"/>
                <a:gd name="T6" fmla="*/ 1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11" y="33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964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965"/>
            <p:cNvSpPr>
              <a:spLocks/>
            </p:cNvSpPr>
            <p:nvPr/>
          </p:nvSpPr>
          <p:spPr bwMode="auto">
            <a:xfrm>
              <a:off x="3192" y="5330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3 w 22"/>
                <a:gd name="T3" fmla="*/ 2 h 21"/>
                <a:gd name="T4" fmla="*/ 3 w 22"/>
                <a:gd name="T5" fmla="*/ 1 h 21"/>
                <a:gd name="T6" fmla="*/ 3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0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966"/>
            <p:cNvSpPr>
              <a:spLocks/>
            </p:cNvSpPr>
            <p:nvPr/>
          </p:nvSpPr>
          <p:spPr bwMode="auto">
            <a:xfrm>
              <a:off x="1984" y="4243"/>
              <a:ext cx="18" cy="6"/>
            </a:xfrm>
            <a:custGeom>
              <a:avLst/>
              <a:gdLst>
                <a:gd name="T0" fmla="*/ 0 w 32"/>
                <a:gd name="T1" fmla="*/ 0 h 11"/>
                <a:gd name="T2" fmla="*/ 1 w 32"/>
                <a:gd name="T3" fmla="*/ 1 h 11"/>
                <a:gd name="T4" fmla="*/ 3 w 32"/>
                <a:gd name="T5" fmla="*/ 0 h 11"/>
                <a:gd name="T6" fmla="*/ 1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11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967"/>
            <p:cNvSpPr>
              <a:spLocks/>
            </p:cNvSpPr>
            <p:nvPr/>
          </p:nvSpPr>
          <p:spPr bwMode="auto">
            <a:xfrm>
              <a:off x="3008" y="4832"/>
              <a:ext cx="13" cy="18"/>
            </a:xfrm>
            <a:custGeom>
              <a:avLst/>
              <a:gdLst>
                <a:gd name="T0" fmla="*/ 0 w 22"/>
                <a:gd name="T1" fmla="*/ 1 h 33"/>
                <a:gd name="T2" fmla="*/ 1 w 22"/>
                <a:gd name="T3" fmla="*/ 3 h 33"/>
                <a:gd name="T4" fmla="*/ 3 w 22"/>
                <a:gd name="T5" fmla="*/ 1 h 33"/>
                <a:gd name="T6" fmla="*/ 1 w 22"/>
                <a:gd name="T7" fmla="*/ 0 h 33"/>
                <a:gd name="T8" fmla="*/ 0 w 22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11"/>
                  </a:moveTo>
                  <a:lnTo>
                    <a:pt x="11" y="33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968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969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970"/>
            <p:cNvSpPr>
              <a:spLocks/>
            </p:cNvSpPr>
            <p:nvPr/>
          </p:nvSpPr>
          <p:spPr bwMode="auto">
            <a:xfrm>
              <a:off x="3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971"/>
            <p:cNvSpPr>
              <a:spLocks/>
            </p:cNvSpPr>
            <p:nvPr/>
          </p:nvSpPr>
          <p:spPr bwMode="auto">
            <a:xfrm>
              <a:off x="2401" y="421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2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972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973"/>
            <p:cNvSpPr>
              <a:spLocks/>
            </p:cNvSpPr>
            <p:nvPr/>
          </p:nvSpPr>
          <p:spPr bwMode="auto">
            <a:xfrm>
              <a:off x="2471" y="4218"/>
              <a:ext cx="19" cy="12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2 h 22"/>
                <a:gd name="T4" fmla="*/ 3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Freeform 974"/>
            <p:cNvSpPr>
              <a:spLocks/>
            </p:cNvSpPr>
            <p:nvPr/>
          </p:nvSpPr>
          <p:spPr bwMode="auto">
            <a:xfrm>
              <a:off x="3192" y="5188"/>
              <a:ext cx="13" cy="19"/>
            </a:xfrm>
            <a:custGeom>
              <a:avLst/>
              <a:gdLst>
                <a:gd name="T0" fmla="*/ 0 w 22"/>
                <a:gd name="T1" fmla="*/ 1 h 33"/>
                <a:gd name="T2" fmla="*/ 3 w 22"/>
                <a:gd name="T3" fmla="*/ 3 h 33"/>
                <a:gd name="T4" fmla="*/ 3 w 22"/>
                <a:gd name="T5" fmla="*/ 1 h 33"/>
                <a:gd name="T6" fmla="*/ 3 w 22"/>
                <a:gd name="T7" fmla="*/ 0 h 33"/>
                <a:gd name="T8" fmla="*/ 0 w 22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11"/>
                  </a:moveTo>
                  <a:lnTo>
                    <a:pt x="22" y="33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975"/>
            <p:cNvSpPr>
              <a:spLocks/>
            </p:cNvSpPr>
            <p:nvPr/>
          </p:nvSpPr>
          <p:spPr bwMode="auto">
            <a:xfrm>
              <a:off x="2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0 w 22"/>
                <a:gd name="T3" fmla="*/ 3 h 33"/>
                <a:gd name="T4" fmla="*/ 3 w 22"/>
                <a:gd name="T5" fmla="*/ 2 h 33"/>
                <a:gd name="T6" fmla="*/ 0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0" y="33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Freeform 976"/>
            <p:cNvSpPr>
              <a:spLocks/>
            </p:cNvSpPr>
            <p:nvPr/>
          </p:nvSpPr>
          <p:spPr bwMode="auto">
            <a:xfrm>
              <a:off x="2325" y="4875"/>
              <a:ext cx="19" cy="13"/>
            </a:xfrm>
            <a:custGeom>
              <a:avLst/>
              <a:gdLst>
                <a:gd name="T0" fmla="*/ 0 w 33"/>
                <a:gd name="T1" fmla="*/ 1 h 21"/>
                <a:gd name="T2" fmla="*/ 2 w 33"/>
                <a:gd name="T3" fmla="*/ 3 h 21"/>
                <a:gd name="T4" fmla="*/ 3 w 33"/>
                <a:gd name="T5" fmla="*/ 1 h 21"/>
                <a:gd name="T6" fmla="*/ 2 w 33"/>
                <a:gd name="T7" fmla="*/ 0 h 21"/>
                <a:gd name="T8" fmla="*/ 0 w 3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1"/>
                <a:gd name="T17" fmla="*/ 33 w 3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1">
                  <a:moveTo>
                    <a:pt x="0" y="11"/>
                  </a:moveTo>
                  <a:lnTo>
                    <a:pt x="22" y="21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977"/>
            <p:cNvSpPr>
              <a:spLocks/>
            </p:cNvSpPr>
            <p:nvPr/>
          </p:nvSpPr>
          <p:spPr bwMode="auto">
            <a:xfrm>
              <a:off x="1984" y="4427"/>
              <a:ext cx="12" cy="18"/>
            </a:xfrm>
            <a:custGeom>
              <a:avLst/>
              <a:gdLst>
                <a:gd name="T0" fmla="*/ 0 w 21"/>
                <a:gd name="T1" fmla="*/ 0 h 32"/>
                <a:gd name="T2" fmla="*/ 1 w 21"/>
                <a:gd name="T3" fmla="*/ 3 h 32"/>
                <a:gd name="T4" fmla="*/ 2 w 21"/>
                <a:gd name="T5" fmla="*/ 0 h 32"/>
                <a:gd name="T6" fmla="*/ 1 w 21"/>
                <a:gd name="T7" fmla="*/ 0 h 32"/>
                <a:gd name="T8" fmla="*/ 0 w 2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0" y="0"/>
                  </a:moveTo>
                  <a:lnTo>
                    <a:pt x="11" y="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Freeform 978"/>
            <p:cNvSpPr>
              <a:spLocks/>
            </p:cNvSpPr>
            <p:nvPr/>
          </p:nvSpPr>
          <p:spPr bwMode="auto">
            <a:xfrm>
              <a:off x="2173" y="4795"/>
              <a:ext cx="7" cy="25"/>
            </a:xfrm>
            <a:custGeom>
              <a:avLst/>
              <a:gdLst>
                <a:gd name="T0" fmla="*/ 0 w 11"/>
                <a:gd name="T1" fmla="*/ 1 h 44"/>
                <a:gd name="T2" fmla="*/ 0 w 11"/>
                <a:gd name="T3" fmla="*/ 5 h 44"/>
                <a:gd name="T4" fmla="*/ 2 w 11"/>
                <a:gd name="T5" fmla="*/ 1 h 44"/>
                <a:gd name="T6" fmla="*/ 0 w 11"/>
                <a:gd name="T7" fmla="*/ 0 h 44"/>
                <a:gd name="T8" fmla="*/ 0 w 11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0" y="11"/>
                  </a:moveTo>
                  <a:lnTo>
                    <a:pt x="0" y="44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979"/>
            <p:cNvSpPr>
              <a:spLocks/>
            </p:cNvSpPr>
            <p:nvPr/>
          </p:nvSpPr>
          <p:spPr bwMode="auto">
            <a:xfrm>
              <a:off x="2147" y="456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980"/>
            <p:cNvSpPr>
              <a:spLocks/>
            </p:cNvSpPr>
            <p:nvPr/>
          </p:nvSpPr>
          <p:spPr bwMode="auto">
            <a:xfrm>
              <a:off x="2604" y="4856"/>
              <a:ext cx="25" cy="13"/>
            </a:xfrm>
            <a:custGeom>
              <a:avLst/>
              <a:gdLst>
                <a:gd name="T0" fmla="*/ 0 w 44"/>
                <a:gd name="T1" fmla="*/ 1 h 22"/>
                <a:gd name="T2" fmla="*/ 2 w 44"/>
                <a:gd name="T3" fmla="*/ 3 h 22"/>
                <a:gd name="T4" fmla="*/ 5 w 44"/>
                <a:gd name="T5" fmla="*/ 1 h 22"/>
                <a:gd name="T6" fmla="*/ 2 w 44"/>
                <a:gd name="T7" fmla="*/ 0 h 22"/>
                <a:gd name="T8" fmla="*/ 0 w 44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11"/>
                  </a:moveTo>
                  <a:lnTo>
                    <a:pt x="22" y="2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981"/>
            <p:cNvSpPr>
              <a:spLocks/>
            </p:cNvSpPr>
            <p:nvPr/>
          </p:nvSpPr>
          <p:spPr bwMode="auto">
            <a:xfrm>
              <a:off x="3135" y="4691"/>
              <a:ext cx="25" cy="12"/>
            </a:xfrm>
            <a:custGeom>
              <a:avLst/>
              <a:gdLst>
                <a:gd name="T0" fmla="*/ 0 w 43"/>
                <a:gd name="T1" fmla="*/ 1 h 22"/>
                <a:gd name="T2" fmla="*/ 3 w 43"/>
                <a:gd name="T3" fmla="*/ 2 h 22"/>
                <a:gd name="T4" fmla="*/ 5 w 43"/>
                <a:gd name="T5" fmla="*/ 1 h 22"/>
                <a:gd name="T6" fmla="*/ 3 w 43"/>
                <a:gd name="T7" fmla="*/ 0 h 22"/>
                <a:gd name="T8" fmla="*/ 0 w 4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0" y="11"/>
                  </a:moveTo>
                  <a:lnTo>
                    <a:pt x="33" y="22"/>
                  </a:lnTo>
                  <a:lnTo>
                    <a:pt x="43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Freeform 982"/>
            <p:cNvSpPr>
              <a:spLocks/>
            </p:cNvSpPr>
            <p:nvPr/>
          </p:nvSpPr>
          <p:spPr bwMode="auto">
            <a:xfrm>
              <a:off x="3148" y="4795"/>
              <a:ext cx="6" cy="19"/>
            </a:xfrm>
            <a:custGeom>
              <a:avLst/>
              <a:gdLst>
                <a:gd name="T0" fmla="*/ 0 w 11"/>
                <a:gd name="T1" fmla="*/ 1 h 33"/>
                <a:gd name="T2" fmla="*/ 1 w 11"/>
                <a:gd name="T3" fmla="*/ 3 h 33"/>
                <a:gd name="T4" fmla="*/ 1 w 11"/>
                <a:gd name="T5" fmla="*/ 1 h 33"/>
                <a:gd name="T6" fmla="*/ 1 w 11"/>
                <a:gd name="T7" fmla="*/ 0 h 33"/>
                <a:gd name="T8" fmla="*/ 0 w 1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3"/>
                <a:gd name="T17" fmla="*/ 11 w 1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3">
                  <a:moveTo>
                    <a:pt x="0" y="11"/>
                  </a:moveTo>
                  <a:lnTo>
                    <a:pt x="11" y="33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983"/>
            <p:cNvSpPr>
              <a:spLocks/>
            </p:cNvSpPr>
            <p:nvPr/>
          </p:nvSpPr>
          <p:spPr bwMode="auto">
            <a:xfrm>
              <a:off x="3008" y="49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Freeform 984"/>
            <p:cNvSpPr>
              <a:spLocks/>
            </p:cNvSpPr>
            <p:nvPr/>
          </p:nvSpPr>
          <p:spPr bwMode="auto">
            <a:xfrm>
              <a:off x="2047" y="4568"/>
              <a:ext cx="18" cy="6"/>
            </a:xfrm>
            <a:custGeom>
              <a:avLst/>
              <a:gdLst>
                <a:gd name="T0" fmla="*/ 0 w 33"/>
                <a:gd name="T1" fmla="*/ 1 h 11"/>
                <a:gd name="T2" fmla="*/ 2 w 33"/>
                <a:gd name="T3" fmla="*/ 1 h 11"/>
                <a:gd name="T4" fmla="*/ 3 w 33"/>
                <a:gd name="T5" fmla="*/ 1 h 11"/>
                <a:gd name="T6" fmla="*/ 2 w 33"/>
                <a:gd name="T7" fmla="*/ 0 h 11"/>
                <a:gd name="T8" fmla="*/ 0 w 33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1"/>
                <a:gd name="T17" fmla="*/ 33 w 3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1">
                  <a:moveTo>
                    <a:pt x="0" y="11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985"/>
            <p:cNvSpPr>
              <a:spLocks/>
            </p:cNvSpPr>
            <p:nvPr/>
          </p:nvSpPr>
          <p:spPr bwMode="auto">
            <a:xfrm>
              <a:off x="2034" y="4691"/>
              <a:ext cx="13" cy="6"/>
            </a:xfrm>
            <a:custGeom>
              <a:avLst/>
              <a:gdLst>
                <a:gd name="T0" fmla="*/ 0 w 21"/>
                <a:gd name="T1" fmla="*/ 1 h 11"/>
                <a:gd name="T2" fmla="*/ 0 w 21"/>
                <a:gd name="T3" fmla="*/ 1 h 11"/>
                <a:gd name="T4" fmla="*/ 3 w 21"/>
                <a:gd name="T5" fmla="*/ 1 h 11"/>
                <a:gd name="T6" fmla="*/ 0 w 21"/>
                <a:gd name="T7" fmla="*/ 0 h 11"/>
                <a:gd name="T8" fmla="*/ 0 w 2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0" y="11"/>
                  </a:moveTo>
                  <a:lnTo>
                    <a:pt x="0" y="11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986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987"/>
            <p:cNvSpPr>
              <a:spLocks/>
            </p:cNvSpPr>
            <p:nvPr/>
          </p:nvSpPr>
          <p:spPr bwMode="auto">
            <a:xfrm>
              <a:off x="2686" y="4820"/>
              <a:ext cx="18" cy="6"/>
            </a:xfrm>
            <a:custGeom>
              <a:avLst/>
              <a:gdLst>
                <a:gd name="T0" fmla="*/ 0 w 32"/>
                <a:gd name="T1" fmla="*/ 0 h 11"/>
                <a:gd name="T2" fmla="*/ 1 w 32"/>
                <a:gd name="T3" fmla="*/ 1 h 11"/>
                <a:gd name="T4" fmla="*/ 3 w 32"/>
                <a:gd name="T5" fmla="*/ 0 h 11"/>
                <a:gd name="T6" fmla="*/ 1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11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Freeform 988"/>
            <p:cNvSpPr>
              <a:spLocks/>
            </p:cNvSpPr>
            <p:nvPr/>
          </p:nvSpPr>
          <p:spPr bwMode="auto">
            <a:xfrm>
              <a:off x="2218" y="4506"/>
              <a:ext cx="6" cy="26"/>
            </a:xfrm>
            <a:custGeom>
              <a:avLst/>
              <a:gdLst>
                <a:gd name="T0" fmla="*/ 0 w 11"/>
                <a:gd name="T1" fmla="*/ 5 h 44"/>
                <a:gd name="T2" fmla="*/ 1 w 11"/>
                <a:gd name="T3" fmla="*/ 5 h 44"/>
                <a:gd name="T4" fmla="*/ 1 w 11"/>
                <a:gd name="T5" fmla="*/ 5 h 44"/>
                <a:gd name="T6" fmla="*/ 1 w 11"/>
                <a:gd name="T7" fmla="*/ 1 h 44"/>
                <a:gd name="T8" fmla="*/ 1 w 11"/>
                <a:gd name="T9" fmla="*/ 0 h 44"/>
                <a:gd name="T10" fmla="*/ 0 w 11"/>
                <a:gd name="T11" fmla="*/ 1 h 44"/>
                <a:gd name="T12" fmla="*/ 0 w 11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4"/>
                <a:gd name="T23" fmla="*/ 11 w 11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4">
                  <a:moveTo>
                    <a:pt x="0" y="44"/>
                  </a:moveTo>
                  <a:lnTo>
                    <a:pt x="11" y="44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989"/>
            <p:cNvSpPr>
              <a:spLocks/>
            </p:cNvSpPr>
            <p:nvPr/>
          </p:nvSpPr>
          <p:spPr bwMode="auto">
            <a:xfrm>
              <a:off x="2983" y="5286"/>
              <a:ext cx="20" cy="13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3 h 22"/>
                <a:gd name="T4" fmla="*/ 4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Freeform 990"/>
            <p:cNvSpPr>
              <a:spLocks/>
            </p:cNvSpPr>
            <p:nvPr/>
          </p:nvSpPr>
          <p:spPr bwMode="auto">
            <a:xfrm>
              <a:off x="2851" y="5225"/>
              <a:ext cx="12" cy="13"/>
            </a:xfrm>
            <a:custGeom>
              <a:avLst/>
              <a:gdLst>
                <a:gd name="T0" fmla="*/ 0 w 21"/>
                <a:gd name="T1" fmla="*/ 1 h 21"/>
                <a:gd name="T2" fmla="*/ 0 w 21"/>
                <a:gd name="T3" fmla="*/ 3 h 21"/>
                <a:gd name="T4" fmla="*/ 2 w 21"/>
                <a:gd name="T5" fmla="*/ 1 h 21"/>
                <a:gd name="T6" fmla="*/ 0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0" y="21"/>
                  </a:lnTo>
                  <a:lnTo>
                    <a:pt x="21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991"/>
            <p:cNvSpPr>
              <a:spLocks/>
            </p:cNvSpPr>
            <p:nvPr/>
          </p:nvSpPr>
          <p:spPr bwMode="auto">
            <a:xfrm>
              <a:off x="2401" y="421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2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Freeform 992"/>
            <p:cNvSpPr>
              <a:spLocks/>
            </p:cNvSpPr>
            <p:nvPr/>
          </p:nvSpPr>
          <p:spPr bwMode="auto">
            <a:xfrm>
              <a:off x="2451" y="42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993"/>
            <p:cNvSpPr>
              <a:spLocks/>
            </p:cNvSpPr>
            <p:nvPr/>
          </p:nvSpPr>
          <p:spPr bwMode="auto">
            <a:xfrm>
              <a:off x="2471" y="421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Freeform 994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995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Freeform 996"/>
            <p:cNvSpPr>
              <a:spLocks/>
            </p:cNvSpPr>
            <p:nvPr/>
          </p:nvSpPr>
          <p:spPr bwMode="auto">
            <a:xfrm>
              <a:off x="3173" y="450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997"/>
            <p:cNvSpPr>
              <a:spLocks/>
            </p:cNvSpPr>
            <p:nvPr/>
          </p:nvSpPr>
          <p:spPr bwMode="auto">
            <a:xfrm>
              <a:off x="2237" y="4980"/>
              <a:ext cx="18" cy="12"/>
            </a:xfrm>
            <a:custGeom>
              <a:avLst/>
              <a:gdLst>
                <a:gd name="T0" fmla="*/ 0 w 32"/>
                <a:gd name="T1" fmla="*/ 1 h 21"/>
                <a:gd name="T2" fmla="*/ 2 w 32"/>
                <a:gd name="T3" fmla="*/ 2 h 21"/>
                <a:gd name="T4" fmla="*/ 3 w 32"/>
                <a:gd name="T5" fmla="*/ 1 h 21"/>
                <a:gd name="T6" fmla="*/ 2 w 32"/>
                <a:gd name="T7" fmla="*/ 0 h 21"/>
                <a:gd name="T8" fmla="*/ 0 w 3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10"/>
                  </a:moveTo>
                  <a:lnTo>
                    <a:pt x="21" y="21"/>
                  </a:lnTo>
                  <a:lnTo>
                    <a:pt x="32" y="10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Freeform 998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Freeform 999"/>
            <p:cNvSpPr>
              <a:spLocks/>
            </p:cNvSpPr>
            <p:nvPr/>
          </p:nvSpPr>
          <p:spPr bwMode="auto">
            <a:xfrm>
              <a:off x="3243" y="5410"/>
              <a:ext cx="13" cy="12"/>
            </a:xfrm>
            <a:custGeom>
              <a:avLst/>
              <a:gdLst>
                <a:gd name="T0" fmla="*/ 0 w 22"/>
                <a:gd name="T1" fmla="*/ 2 h 22"/>
                <a:gd name="T2" fmla="*/ 1 w 22"/>
                <a:gd name="T3" fmla="*/ 2 h 22"/>
                <a:gd name="T4" fmla="*/ 3 w 22"/>
                <a:gd name="T5" fmla="*/ 2 h 22"/>
                <a:gd name="T6" fmla="*/ 1 w 22"/>
                <a:gd name="T7" fmla="*/ 0 h 22"/>
                <a:gd name="T8" fmla="*/ 0 w 2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22"/>
                  </a:moveTo>
                  <a:lnTo>
                    <a:pt x="11" y="22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Freeform 1000"/>
            <p:cNvSpPr>
              <a:spLocks/>
            </p:cNvSpPr>
            <p:nvPr/>
          </p:nvSpPr>
          <p:spPr bwMode="auto">
            <a:xfrm>
              <a:off x="3312" y="5410"/>
              <a:ext cx="13" cy="18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1001"/>
            <p:cNvSpPr>
              <a:spLocks/>
            </p:cNvSpPr>
            <p:nvPr/>
          </p:nvSpPr>
          <p:spPr bwMode="auto">
            <a:xfrm>
              <a:off x="2072" y="4261"/>
              <a:ext cx="12" cy="12"/>
            </a:xfrm>
            <a:custGeom>
              <a:avLst/>
              <a:gdLst>
                <a:gd name="T0" fmla="*/ 0 w 22"/>
                <a:gd name="T1" fmla="*/ 0 h 22"/>
                <a:gd name="T2" fmla="*/ 2 w 22"/>
                <a:gd name="T3" fmla="*/ 2 h 22"/>
                <a:gd name="T4" fmla="*/ 2 w 22"/>
                <a:gd name="T5" fmla="*/ 0 h 22"/>
                <a:gd name="T6" fmla="*/ 2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22" y="2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Freeform 1002"/>
            <p:cNvSpPr>
              <a:spLocks/>
            </p:cNvSpPr>
            <p:nvPr/>
          </p:nvSpPr>
          <p:spPr bwMode="auto">
            <a:xfrm>
              <a:off x="3268" y="49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Freeform 1003"/>
            <p:cNvSpPr>
              <a:spLocks/>
            </p:cNvSpPr>
            <p:nvPr/>
          </p:nvSpPr>
          <p:spPr bwMode="auto">
            <a:xfrm>
              <a:off x="2591" y="4427"/>
              <a:ext cx="6" cy="25"/>
            </a:xfrm>
            <a:custGeom>
              <a:avLst/>
              <a:gdLst>
                <a:gd name="T0" fmla="*/ 1 w 11"/>
                <a:gd name="T1" fmla="*/ 5 h 43"/>
                <a:gd name="T2" fmla="*/ 1 w 11"/>
                <a:gd name="T3" fmla="*/ 5 h 43"/>
                <a:gd name="T4" fmla="*/ 1 w 11"/>
                <a:gd name="T5" fmla="*/ 5 h 43"/>
                <a:gd name="T6" fmla="*/ 1 w 11"/>
                <a:gd name="T7" fmla="*/ 0 h 43"/>
                <a:gd name="T8" fmla="*/ 0 w 11"/>
                <a:gd name="T9" fmla="*/ 0 h 43"/>
                <a:gd name="T10" fmla="*/ 1 w 11"/>
                <a:gd name="T11" fmla="*/ 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3"/>
                <a:gd name="T20" fmla="*/ 11 w 1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3">
                  <a:moveTo>
                    <a:pt x="11" y="43"/>
                  </a:moveTo>
                  <a:lnTo>
                    <a:pt x="11" y="4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Freeform 1004"/>
            <p:cNvSpPr>
              <a:spLocks/>
            </p:cNvSpPr>
            <p:nvPr/>
          </p:nvSpPr>
          <p:spPr bwMode="auto">
            <a:xfrm>
              <a:off x="2660" y="4673"/>
              <a:ext cx="7" cy="12"/>
            </a:xfrm>
            <a:custGeom>
              <a:avLst/>
              <a:gdLst>
                <a:gd name="T0" fmla="*/ 0 w 11"/>
                <a:gd name="T1" fmla="*/ 1 h 21"/>
                <a:gd name="T2" fmla="*/ 2 w 11"/>
                <a:gd name="T3" fmla="*/ 2 h 21"/>
                <a:gd name="T4" fmla="*/ 2 w 11"/>
                <a:gd name="T5" fmla="*/ 1 h 21"/>
                <a:gd name="T6" fmla="*/ 2 w 11"/>
                <a:gd name="T7" fmla="*/ 0 h 21"/>
                <a:gd name="T8" fmla="*/ 0 w 1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1"/>
                <a:gd name="T17" fmla="*/ 11 w 1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1">
                  <a:moveTo>
                    <a:pt x="0" y="11"/>
                  </a:moveTo>
                  <a:lnTo>
                    <a:pt x="11" y="2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Freeform 1005"/>
            <p:cNvSpPr>
              <a:spLocks/>
            </p:cNvSpPr>
            <p:nvPr/>
          </p:nvSpPr>
          <p:spPr bwMode="auto">
            <a:xfrm>
              <a:off x="2022" y="4715"/>
              <a:ext cx="25" cy="6"/>
            </a:xfrm>
            <a:custGeom>
              <a:avLst/>
              <a:gdLst>
                <a:gd name="T0" fmla="*/ 0 w 43"/>
                <a:gd name="T1" fmla="*/ 0 h 11"/>
                <a:gd name="T2" fmla="*/ 3 w 43"/>
                <a:gd name="T3" fmla="*/ 1 h 11"/>
                <a:gd name="T4" fmla="*/ 5 w 43"/>
                <a:gd name="T5" fmla="*/ 0 h 11"/>
                <a:gd name="T6" fmla="*/ 3 w 43"/>
                <a:gd name="T7" fmla="*/ 0 h 11"/>
                <a:gd name="T8" fmla="*/ 0 w 4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1"/>
                <a:gd name="T17" fmla="*/ 43 w 4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1">
                  <a:moveTo>
                    <a:pt x="0" y="0"/>
                  </a:moveTo>
                  <a:lnTo>
                    <a:pt x="22" y="11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Freeform 1006"/>
            <p:cNvSpPr>
              <a:spLocks/>
            </p:cNvSpPr>
            <p:nvPr/>
          </p:nvSpPr>
          <p:spPr bwMode="auto">
            <a:xfrm>
              <a:off x="2616" y="4955"/>
              <a:ext cx="6" cy="13"/>
            </a:xfrm>
            <a:custGeom>
              <a:avLst/>
              <a:gdLst>
                <a:gd name="T0" fmla="*/ 0 w 11"/>
                <a:gd name="T1" fmla="*/ 3 h 22"/>
                <a:gd name="T2" fmla="*/ 0 w 11"/>
                <a:gd name="T3" fmla="*/ 3 h 22"/>
                <a:gd name="T4" fmla="*/ 1 w 11"/>
                <a:gd name="T5" fmla="*/ 3 h 22"/>
                <a:gd name="T6" fmla="*/ 0 w 11"/>
                <a:gd name="T7" fmla="*/ 0 h 22"/>
                <a:gd name="T8" fmla="*/ 0 w 11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Freeform 1007"/>
            <p:cNvSpPr>
              <a:spLocks/>
            </p:cNvSpPr>
            <p:nvPr/>
          </p:nvSpPr>
          <p:spPr bwMode="auto">
            <a:xfrm>
              <a:off x="2591" y="4838"/>
              <a:ext cx="25" cy="6"/>
            </a:xfrm>
            <a:custGeom>
              <a:avLst/>
              <a:gdLst>
                <a:gd name="T0" fmla="*/ 0 w 43"/>
                <a:gd name="T1" fmla="*/ 0 h 11"/>
                <a:gd name="T2" fmla="*/ 1 w 43"/>
                <a:gd name="T3" fmla="*/ 1 h 11"/>
                <a:gd name="T4" fmla="*/ 5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1"/>
                <a:gd name="T17" fmla="*/ 43 w 4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1">
                  <a:moveTo>
                    <a:pt x="0" y="0"/>
                  </a:moveTo>
                  <a:lnTo>
                    <a:pt x="11" y="11"/>
                  </a:lnTo>
                  <a:lnTo>
                    <a:pt x="43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Freeform 1008"/>
            <p:cNvSpPr>
              <a:spLocks/>
            </p:cNvSpPr>
            <p:nvPr/>
          </p:nvSpPr>
          <p:spPr bwMode="auto">
            <a:xfrm>
              <a:off x="3294" y="5041"/>
              <a:ext cx="6" cy="1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2 h 22"/>
                <a:gd name="T4" fmla="*/ 1 w 11"/>
                <a:gd name="T5" fmla="*/ 1 h 22"/>
                <a:gd name="T6" fmla="*/ 0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Freeform 1009"/>
            <p:cNvSpPr>
              <a:spLocks/>
            </p:cNvSpPr>
            <p:nvPr/>
          </p:nvSpPr>
          <p:spPr bwMode="auto">
            <a:xfrm>
              <a:off x="2009" y="4285"/>
              <a:ext cx="19" cy="6"/>
            </a:xfrm>
            <a:custGeom>
              <a:avLst/>
              <a:gdLst>
                <a:gd name="T0" fmla="*/ 0 w 33"/>
                <a:gd name="T1" fmla="*/ 0 h 11"/>
                <a:gd name="T2" fmla="*/ 1 w 33"/>
                <a:gd name="T3" fmla="*/ 1 h 11"/>
                <a:gd name="T4" fmla="*/ 3 w 33"/>
                <a:gd name="T5" fmla="*/ 0 h 11"/>
                <a:gd name="T6" fmla="*/ 1 w 33"/>
                <a:gd name="T7" fmla="*/ 0 h 11"/>
                <a:gd name="T8" fmla="*/ 0 w 3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1"/>
                <a:gd name="T17" fmla="*/ 33 w 3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1">
                  <a:moveTo>
                    <a:pt x="0" y="0"/>
                  </a:moveTo>
                  <a:lnTo>
                    <a:pt x="11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Freeform 1010"/>
            <p:cNvSpPr>
              <a:spLocks/>
            </p:cNvSpPr>
            <p:nvPr/>
          </p:nvSpPr>
          <p:spPr bwMode="auto">
            <a:xfrm>
              <a:off x="3015" y="4771"/>
              <a:ext cx="13" cy="11"/>
            </a:xfrm>
            <a:custGeom>
              <a:avLst/>
              <a:gdLst>
                <a:gd name="T0" fmla="*/ 0 w 22"/>
                <a:gd name="T1" fmla="*/ 1 h 21"/>
                <a:gd name="T2" fmla="*/ 0 w 22"/>
                <a:gd name="T3" fmla="*/ 2 h 21"/>
                <a:gd name="T4" fmla="*/ 3 w 22"/>
                <a:gd name="T5" fmla="*/ 1 h 21"/>
                <a:gd name="T6" fmla="*/ 0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1"/>
                  </a:moveTo>
                  <a:lnTo>
                    <a:pt x="0" y="2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Freeform 1011"/>
            <p:cNvSpPr>
              <a:spLocks/>
            </p:cNvSpPr>
            <p:nvPr/>
          </p:nvSpPr>
          <p:spPr bwMode="auto">
            <a:xfrm>
              <a:off x="3123" y="4752"/>
              <a:ext cx="12" cy="13"/>
            </a:xfrm>
            <a:custGeom>
              <a:avLst/>
              <a:gdLst>
                <a:gd name="T0" fmla="*/ 0 w 22"/>
                <a:gd name="T1" fmla="*/ 1 h 22"/>
                <a:gd name="T2" fmla="*/ 2 w 22"/>
                <a:gd name="T3" fmla="*/ 3 h 22"/>
                <a:gd name="T4" fmla="*/ 2 w 22"/>
                <a:gd name="T5" fmla="*/ 1 h 22"/>
                <a:gd name="T6" fmla="*/ 2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Freeform 1012"/>
            <p:cNvSpPr>
              <a:spLocks/>
            </p:cNvSpPr>
            <p:nvPr/>
          </p:nvSpPr>
          <p:spPr bwMode="auto">
            <a:xfrm>
              <a:off x="2755" y="5188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2 w 11"/>
                <a:gd name="T3" fmla="*/ 1 h 11"/>
                <a:gd name="T4" fmla="*/ 2 w 11"/>
                <a:gd name="T5" fmla="*/ 1 h 11"/>
                <a:gd name="T6" fmla="*/ 2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Freeform 1013"/>
            <p:cNvSpPr>
              <a:spLocks/>
            </p:cNvSpPr>
            <p:nvPr/>
          </p:nvSpPr>
          <p:spPr bwMode="auto">
            <a:xfrm>
              <a:off x="3312" y="5121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1 w 22"/>
                <a:gd name="T3" fmla="*/ 2 h 21"/>
                <a:gd name="T4" fmla="*/ 3 w 22"/>
                <a:gd name="T5" fmla="*/ 1 h 21"/>
                <a:gd name="T6" fmla="*/ 1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1"/>
                  </a:moveTo>
                  <a:lnTo>
                    <a:pt x="11" y="2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Freeform 1014"/>
            <p:cNvSpPr>
              <a:spLocks/>
            </p:cNvSpPr>
            <p:nvPr/>
          </p:nvSpPr>
          <p:spPr bwMode="auto">
            <a:xfrm>
              <a:off x="2218" y="4611"/>
              <a:ext cx="6" cy="13"/>
            </a:xfrm>
            <a:custGeom>
              <a:avLst/>
              <a:gdLst>
                <a:gd name="T0" fmla="*/ 0 w 11"/>
                <a:gd name="T1" fmla="*/ 0 h 22"/>
                <a:gd name="T2" fmla="*/ 1 w 11"/>
                <a:gd name="T3" fmla="*/ 3 h 22"/>
                <a:gd name="T4" fmla="*/ 1 w 11"/>
                <a:gd name="T5" fmla="*/ 0 h 22"/>
                <a:gd name="T6" fmla="*/ 1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Freeform 1015"/>
            <p:cNvSpPr>
              <a:spLocks/>
            </p:cNvSpPr>
            <p:nvPr/>
          </p:nvSpPr>
          <p:spPr bwMode="auto">
            <a:xfrm>
              <a:off x="3098" y="5084"/>
              <a:ext cx="12" cy="6"/>
            </a:xfrm>
            <a:custGeom>
              <a:avLst/>
              <a:gdLst>
                <a:gd name="T0" fmla="*/ 0 w 21"/>
                <a:gd name="T1" fmla="*/ 1 h 11"/>
                <a:gd name="T2" fmla="*/ 2 w 21"/>
                <a:gd name="T3" fmla="*/ 1 h 11"/>
                <a:gd name="T4" fmla="*/ 2 w 21"/>
                <a:gd name="T5" fmla="*/ 1 h 11"/>
                <a:gd name="T6" fmla="*/ 2 w 21"/>
                <a:gd name="T7" fmla="*/ 0 h 11"/>
                <a:gd name="T8" fmla="*/ 0 w 2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Freeform 1016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1017"/>
            <p:cNvSpPr>
              <a:spLocks/>
            </p:cNvSpPr>
            <p:nvPr/>
          </p:nvSpPr>
          <p:spPr bwMode="auto">
            <a:xfrm>
              <a:off x="2401" y="4218"/>
              <a:ext cx="12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2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Freeform 1018"/>
            <p:cNvSpPr>
              <a:spLocks/>
            </p:cNvSpPr>
            <p:nvPr/>
          </p:nvSpPr>
          <p:spPr bwMode="auto">
            <a:xfrm>
              <a:off x="2451" y="42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1019"/>
            <p:cNvSpPr>
              <a:spLocks/>
            </p:cNvSpPr>
            <p:nvPr/>
          </p:nvSpPr>
          <p:spPr bwMode="auto">
            <a:xfrm>
              <a:off x="2471" y="4218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Freeform 1020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1021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Freeform 1022"/>
            <p:cNvSpPr>
              <a:spLocks/>
            </p:cNvSpPr>
            <p:nvPr/>
          </p:nvSpPr>
          <p:spPr bwMode="auto">
            <a:xfrm>
              <a:off x="3173" y="4506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Freeform 1023"/>
            <p:cNvSpPr>
              <a:spLocks/>
            </p:cNvSpPr>
            <p:nvPr/>
          </p:nvSpPr>
          <p:spPr bwMode="auto">
            <a:xfrm>
              <a:off x="2541" y="4445"/>
              <a:ext cx="18" cy="7"/>
            </a:xfrm>
            <a:custGeom>
              <a:avLst/>
              <a:gdLst>
                <a:gd name="T0" fmla="*/ 0 w 32"/>
                <a:gd name="T1" fmla="*/ 2 h 11"/>
                <a:gd name="T2" fmla="*/ 1 w 32"/>
                <a:gd name="T3" fmla="*/ 2 h 11"/>
                <a:gd name="T4" fmla="*/ 3 w 32"/>
                <a:gd name="T5" fmla="*/ 2 h 11"/>
                <a:gd name="T6" fmla="*/ 1 w 32"/>
                <a:gd name="T7" fmla="*/ 0 h 11"/>
                <a:gd name="T8" fmla="*/ 0 w 3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11"/>
                  </a:moveTo>
                  <a:lnTo>
                    <a:pt x="11" y="11"/>
                  </a:lnTo>
                  <a:lnTo>
                    <a:pt x="3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Freeform 1024"/>
            <p:cNvSpPr>
              <a:spLocks/>
            </p:cNvSpPr>
            <p:nvPr/>
          </p:nvSpPr>
          <p:spPr bwMode="auto">
            <a:xfrm>
              <a:off x="3166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3 w 22"/>
                <a:gd name="T3" fmla="*/ 1 h 10"/>
                <a:gd name="T4" fmla="*/ 3 w 22"/>
                <a:gd name="T5" fmla="*/ 0 h 10"/>
                <a:gd name="T6" fmla="*/ 3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Freeform 1025"/>
            <p:cNvSpPr>
              <a:spLocks/>
            </p:cNvSpPr>
            <p:nvPr/>
          </p:nvSpPr>
          <p:spPr bwMode="auto">
            <a:xfrm>
              <a:off x="3034" y="5164"/>
              <a:ext cx="7" cy="13"/>
            </a:xfrm>
            <a:custGeom>
              <a:avLst/>
              <a:gdLst>
                <a:gd name="T0" fmla="*/ 0 w 11"/>
                <a:gd name="T1" fmla="*/ 1 h 22"/>
                <a:gd name="T2" fmla="*/ 2 w 11"/>
                <a:gd name="T3" fmla="*/ 3 h 22"/>
                <a:gd name="T4" fmla="*/ 2 w 11"/>
                <a:gd name="T5" fmla="*/ 1 h 22"/>
                <a:gd name="T6" fmla="*/ 2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Freeform 1026"/>
            <p:cNvSpPr>
              <a:spLocks/>
            </p:cNvSpPr>
            <p:nvPr/>
          </p:nvSpPr>
          <p:spPr bwMode="auto">
            <a:xfrm>
              <a:off x="2009" y="4482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1 w 22"/>
                <a:gd name="T3" fmla="*/ 2 h 21"/>
                <a:gd name="T4" fmla="*/ 3 w 22"/>
                <a:gd name="T5" fmla="*/ 1 h 21"/>
                <a:gd name="T6" fmla="*/ 1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0"/>
                  </a:moveTo>
                  <a:lnTo>
                    <a:pt x="11" y="21"/>
                  </a:lnTo>
                  <a:lnTo>
                    <a:pt x="2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1027"/>
            <p:cNvSpPr>
              <a:spLocks/>
            </p:cNvSpPr>
            <p:nvPr/>
          </p:nvSpPr>
          <p:spPr bwMode="auto">
            <a:xfrm>
              <a:off x="2825" y="5171"/>
              <a:ext cx="13" cy="6"/>
            </a:xfrm>
            <a:custGeom>
              <a:avLst/>
              <a:gdLst>
                <a:gd name="T0" fmla="*/ 0 w 22"/>
                <a:gd name="T1" fmla="*/ 0 h 11"/>
                <a:gd name="T2" fmla="*/ 1 w 22"/>
                <a:gd name="T3" fmla="*/ 1 h 11"/>
                <a:gd name="T4" fmla="*/ 3 w 22"/>
                <a:gd name="T5" fmla="*/ 0 h 11"/>
                <a:gd name="T6" fmla="*/ 1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Freeform 1028"/>
            <p:cNvSpPr>
              <a:spLocks/>
            </p:cNvSpPr>
            <p:nvPr/>
          </p:nvSpPr>
          <p:spPr bwMode="auto">
            <a:xfrm>
              <a:off x="2243" y="4703"/>
              <a:ext cx="6" cy="18"/>
            </a:xfrm>
            <a:custGeom>
              <a:avLst/>
              <a:gdLst>
                <a:gd name="T0" fmla="*/ 0 w 10"/>
                <a:gd name="T1" fmla="*/ 2 h 33"/>
                <a:gd name="T2" fmla="*/ 1 w 10"/>
                <a:gd name="T3" fmla="*/ 3 h 33"/>
                <a:gd name="T4" fmla="*/ 1 w 10"/>
                <a:gd name="T5" fmla="*/ 2 h 33"/>
                <a:gd name="T6" fmla="*/ 1 w 10"/>
                <a:gd name="T7" fmla="*/ 0 h 33"/>
                <a:gd name="T8" fmla="*/ 0 w 1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3"/>
                <a:gd name="T17" fmla="*/ 10 w 1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3">
                  <a:moveTo>
                    <a:pt x="0" y="22"/>
                  </a:moveTo>
                  <a:lnTo>
                    <a:pt x="10" y="33"/>
                  </a:lnTo>
                  <a:lnTo>
                    <a:pt x="10" y="22"/>
                  </a:lnTo>
                  <a:lnTo>
                    <a:pt x="1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Freeform 1029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Freeform 1030"/>
            <p:cNvSpPr>
              <a:spLocks/>
            </p:cNvSpPr>
            <p:nvPr/>
          </p:nvSpPr>
          <p:spPr bwMode="auto">
            <a:xfrm>
              <a:off x="2477" y="5066"/>
              <a:ext cx="7" cy="12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2 h 22"/>
                <a:gd name="T4" fmla="*/ 2 w 11"/>
                <a:gd name="T5" fmla="*/ 0 h 22"/>
                <a:gd name="T6" fmla="*/ 0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1031"/>
            <p:cNvSpPr>
              <a:spLocks/>
            </p:cNvSpPr>
            <p:nvPr/>
          </p:nvSpPr>
          <p:spPr bwMode="auto">
            <a:xfrm>
              <a:off x="2129" y="4630"/>
              <a:ext cx="6" cy="5"/>
            </a:xfrm>
            <a:custGeom>
              <a:avLst/>
              <a:gdLst>
                <a:gd name="T0" fmla="*/ 0 w 11"/>
                <a:gd name="T1" fmla="*/ 1 h 10"/>
                <a:gd name="T2" fmla="*/ 0 w 11"/>
                <a:gd name="T3" fmla="*/ 1 h 10"/>
                <a:gd name="T4" fmla="*/ 1 w 11"/>
                <a:gd name="T5" fmla="*/ 1 h 10"/>
                <a:gd name="T6" fmla="*/ 0 w 11"/>
                <a:gd name="T7" fmla="*/ 0 h 10"/>
                <a:gd name="T8" fmla="*/ 0 w 11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1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Freeform 1032"/>
            <p:cNvSpPr>
              <a:spLocks/>
            </p:cNvSpPr>
            <p:nvPr/>
          </p:nvSpPr>
          <p:spPr bwMode="auto">
            <a:xfrm>
              <a:off x="2521" y="5151"/>
              <a:ext cx="7" cy="13"/>
            </a:xfrm>
            <a:custGeom>
              <a:avLst/>
              <a:gdLst>
                <a:gd name="T0" fmla="*/ 0 w 11"/>
                <a:gd name="T1" fmla="*/ 0 h 22"/>
                <a:gd name="T2" fmla="*/ 2 w 11"/>
                <a:gd name="T3" fmla="*/ 3 h 22"/>
                <a:gd name="T4" fmla="*/ 2 w 11"/>
                <a:gd name="T5" fmla="*/ 0 h 22"/>
                <a:gd name="T6" fmla="*/ 2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Freeform 1033"/>
            <p:cNvSpPr>
              <a:spLocks/>
            </p:cNvSpPr>
            <p:nvPr/>
          </p:nvSpPr>
          <p:spPr bwMode="auto">
            <a:xfrm>
              <a:off x="2262" y="491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Freeform 1034"/>
            <p:cNvSpPr>
              <a:spLocks/>
            </p:cNvSpPr>
            <p:nvPr/>
          </p:nvSpPr>
          <p:spPr bwMode="auto">
            <a:xfrm>
              <a:off x="3034" y="4838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1035"/>
            <p:cNvSpPr>
              <a:spLocks/>
            </p:cNvSpPr>
            <p:nvPr/>
          </p:nvSpPr>
          <p:spPr bwMode="auto">
            <a:xfrm>
              <a:off x="2781" y="5244"/>
              <a:ext cx="13" cy="12"/>
            </a:xfrm>
            <a:custGeom>
              <a:avLst/>
              <a:gdLst>
                <a:gd name="T0" fmla="*/ 0 w 22"/>
                <a:gd name="T1" fmla="*/ 2 h 22"/>
                <a:gd name="T2" fmla="*/ 0 w 22"/>
                <a:gd name="T3" fmla="*/ 2 h 22"/>
                <a:gd name="T4" fmla="*/ 3 w 22"/>
                <a:gd name="T5" fmla="*/ 2 h 22"/>
                <a:gd name="T6" fmla="*/ 0 w 22"/>
                <a:gd name="T7" fmla="*/ 0 h 22"/>
                <a:gd name="T8" fmla="*/ 0 w 2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22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Freeform 1036"/>
            <p:cNvSpPr>
              <a:spLocks/>
            </p:cNvSpPr>
            <p:nvPr/>
          </p:nvSpPr>
          <p:spPr bwMode="auto">
            <a:xfrm>
              <a:off x="2660" y="4752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1037"/>
            <p:cNvSpPr>
              <a:spLocks/>
            </p:cNvSpPr>
            <p:nvPr/>
          </p:nvSpPr>
          <p:spPr bwMode="auto">
            <a:xfrm>
              <a:off x="2147" y="4882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Freeform 1038"/>
            <p:cNvSpPr>
              <a:spLocks/>
            </p:cNvSpPr>
            <p:nvPr/>
          </p:nvSpPr>
          <p:spPr bwMode="auto">
            <a:xfrm>
              <a:off x="3059" y="4900"/>
              <a:ext cx="7" cy="24"/>
            </a:xfrm>
            <a:custGeom>
              <a:avLst/>
              <a:gdLst>
                <a:gd name="T0" fmla="*/ 0 w 11"/>
                <a:gd name="T1" fmla="*/ 1 h 44"/>
                <a:gd name="T2" fmla="*/ 0 w 11"/>
                <a:gd name="T3" fmla="*/ 4 h 44"/>
                <a:gd name="T4" fmla="*/ 2 w 11"/>
                <a:gd name="T5" fmla="*/ 1 h 44"/>
                <a:gd name="T6" fmla="*/ 0 w 11"/>
                <a:gd name="T7" fmla="*/ 0 h 44"/>
                <a:gd name="T8" fmla="*/ 0 w 11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0" y="11"/>
                  </a:moveTo>
                  <a:lnTo>
                    <a:pt x="0" y="44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Freeform 1039"/>
            <p:cNvSpPr>
              <a:spLocks/>
            </p:cNvSpPr>
            <p:nvPr/>
          </p:nvSpPr>
          <p:spPr bwMode="auto">
            <a:xfrm>
              <a:off x="2730" y="5232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Freeform 1040"/>
            <p:cNvSpPr>
              <a:spLocks/>
            </p:cNvSpPr>
            <p:nvPr/>
          </p:nvSpPr>
          <p:spPr bwMode="auto">
            <a:xfrm>
              <a:off x="3034" y="4647"/>
              <a:ext cx="7" cy="13"/>
            </a:xfrm>
            <a:custGeom>
              <a:avLst/>
              <a:gdLst>
                <a:gd name="T0" fmla="*/ 0 w 11"/>
                <a:gd name="T1" fmla="*/ 1 h 22"/>
                <a:gd name="T2" fmla="*/ 2 w 11"/>
                <a:gd name="T3" fmla="*/ 3 h 22"/>
                <a:gd name="T4" fmla="*/ 2 w 11"/>
                <a:gd name="T5" fmla="*/ 1 h 22"/>
                <a:gd name="T6" fmla="*/ 2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1041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Freeform 1042"/>
            <p:cNvSpPr>
              <a:spLocks/>
            </p:cNvSpPr>
            <p:nvPr/>
          </p:nvSpPr>
          <p:spPr bwMode="auto">
            <a:xfrm>
              <a:off x="3142" y="4691"/>
              <a:ext cx="18" cy="6"/>
            </a:xfrm>
            <a:custGeom>
              <a:avLst/>
              <a:gdLst>
                <a:gd name="T0" fmla="*/ 0 w 32"/>
                <a:gd name="T1" fmla="*/ 1 h 11"/>
                <a:gd name="T2" fmla="*/ 2 w 32"/>
                <a:gd name="T3" fmla="*/ 1 h 11"/>
                <a:gd name="T4" fmla="*/ 3 w 32"/>
                <a:gd name="T5" fmla="*/ 1 h 11"/>
                <a:gd name="T6" fmla="*/ 2 w 32"/>
                <a:gd name="T7" fmla="*/ 0 h 11"/>
                <a:gd name="T8" fmla="*/ 0 w 3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11"/>
                  </a:moveTo>
                  <a:lnTo>
                    <a:pt x="22" y="11"/>
                  </a:lnTo>
                  <a:lnTo>
                    <a:pt x="3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1043"/>
            <p:cNvSpPr>
              <a:spLocks/>
            </p:cNvSpPr>
            <p:nvPr/>
          </p:nvSpPr>
          <p:spPr bwMode="auto">
            <a:xfrm>
              <a:off x="3059" y="5292"/>
              <a:ext cx="13" cy="7"/>
            </a:xfrm>
            <a:custGeom>
              <a:avLst/>
              <a:gdLst>
                <a:gd name="T0" fmla="*/ 0 w 22"/>
                <a:gd name="T1" fmla="*/ 0 h 11"/>
                <a:gd name="T2" fmla="*/ 0 w 22"/>
                <a:gd name="T3" fmla="*/ 2 h 11"/>
                <a:gd name="T4" fmla="*/ 3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0" y="1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Freeform 1044"/>
            <p:cNvSpPr>
              <a:spLocks/>
            </p:cNvSpPr>
            <p:nvPr/>
          </p:nvSpPr>
          <p:spPr bwMode="auto">
            <a:xfrm>
              <a:off x="2135" y="4323"/>
              <a:ext cx="19" cy="6"/>
            </a:xfrm>
            <a:custGeom>
              <a:avLst/>
              <a:gdLst>
                <a:gd name="T0" fmla="*/ 0 w 32"/>
                <a:gd name="T1" fmla="*/ 0 h 11"/>
                <a:gd name="T2" fmla="*/ 4 w 32"/>
                <a:gd name="T3" fmla="*/ 1 h 11"/>
                <a:gd name="T4" fmla="*/ 4 w 32"/>
                <a:gd name="T5" fmla="*/ 0 h 11"/>
                <a:gd name="T6" fmla="*/ 4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32" y="1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Freeform 1045"/>
            <p:cNvSpPr>
              <a:spLocks/>
            </p:cNvSpPr>
            <p:nvPr/>
          </p:nvSpPr>
          <p:spPr bwMode="auto">
            <a:xfrm>
              <a:off x="3008" y="5268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Freeform 1046"/>
            <p:cNvSpPr>
              <a:spLocks/>
            </p:cNvSpPr>
            <p:nvPr/>
          </p:nvSpPr>
          <p:spPr bwMode="auto">
            <a:xfrm>
              <a:off x="2458" y="5103"/>
              <a:ext cx="6" cy="1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2 h 22"/>
                <a:gd name="T4" fmla="*/ 1 w 11"/>
                <a:gd name="T5" fmla="*/ 1 h 22"/>
                <a:gd name="T6" fmla="*/ 0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1047"/>
            <p:cNvSpPr>
              <a:spLocks/>
            </p:cNvSpPr>
            <p:nvPr/>
          </p:nvSpPr>
          <p:spPr bwMode="auto">
            <a:xfrm>
              <a:off x="2800" y="5127"/>
              <a:ext cx="13" cy="12"/>
            </a:xfrm>
            <a:custGeom>
              <a:avLst/>
              <a:gdLst>
                <a:gd name="T0" fmla="*/ 0 w 21"/>
                <a:gd name="T1" fmla="*/ 0 h 21"/>
                <a:gd name="T2" fmla="*/ 1 w 21"/>
                <a:gd name="T3" fmla="*/ 2 h 21"/>
                <a:gd name="T4" fmla="*/ 3 w 21"/>
                <a:gd name="T5" fmla="*/ 0 h 21"/>
                <a:gd name="T6" fmla="*/ 1 w 21"/>
                <a:gd name="T7" fmla="*/ 0 h 21"/>
                <a:gd name="T8" fmla="*/ 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0"/>
                  </a:moveTo>
                  <a:lnTo>
                    <a:pt x="10" y="21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Freeform 1048"/>
            <p:cNvSpPr>
              <a:spLocks/>
            </p:cNvSpPr>
            <p:nvPr/>
          </p:nvSpPr>
          <p:spPr bwMode="auto">
            <a:xfrm>
              <a:off x="3148" y="4630"/>
              <a:ext cx="12" cy="5"/>
            </a:xfrm>
            <a:custGeom>
              <a:avLst/>
              <a:gdLst>
                <a:gd name="T0" fmla="*/ 0 w 21"/>
                <a:gd name="T1" fmla="*/ 1 h 10"/>
                <a:gd name="T2" fmla="*/ 1 w 21"/>
                <a:gd name="T3" fmla="*/ 1 h 10"/>
                <a:gd name="T4" fmla="*/ 2 w 21"/>
                <a:gd name="T5" fmla="*/ 1 h 10"/>
                <a:gd name="T6" fmla="*/ 1 w 21"/>
                <a:gd name="T7" fmla="*/ 0 h 10"/>
                <a:gd name="T8" fmla="*/ 0 w 21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0"/>
                <a:gd name="T17" fmla="*/ 21 w 2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0">
                  <a:moveTo>
                    <a:pt x="0" y="10"/>
                  </a:moveTo>
                  <a:lnTo>
                    <a:pt x="11" y="10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Freeform 1049"/>
            <p:cNvSpPr>
              <a:spLocks/>
            </p:cNvSpPr>
            <p:nvPr/>
          </p:nvSpPr>
          <p:spPr bwMode="auto">
            <a:xfrm>
              <a:off x="2122" y="4734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Freeform 1050"/>
            <p:cNvSpPr>
              <a:spLocks/>
            </p:cNvSpPr>
            <p:nvPr/>
          </p:nvSpPr>
          <p:spPr bwMode="auto">
            <a:xfrm>
              <a:off x="2616" y="5017"/>
              <a:ext cx="6" cy="12"/>
            </a:xfrm>
            <a:custGeom>
              <a:avLst/>
              <a:gdLst>
                <a:gd name="T0" fmla="*/ 0 w 11"/>
                <a:gd name="T1" fmla="*/ 2 h 22"/>
                <a:gd name="T2" fmla="*/ 0 w 11"/>
                <a:gd name="T3" fmla="*/ 2 h 22"/>
                <a:gd name="T4" fmla="*/ 1 w 11"/>
                <a:gd name="T5" fmla="*/ 2 h 22"/>
                <a:gd name="T6" fmla="*/ 0 w 11"/>
                <a:gd name="T7" fmla="*/ 0 h 22"/>
                <a:gd name="T8" fmla="*/ 0 w 11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Freeform 1051"/>
            <p:cNvSpPr>
              <a:spLocks/>
            </p:cNvSpPr>
            <p:nvPr/>
          </p:nvSpPr>
          <p:spPr bwMode="auto">
            <a:xfrm>
              <a:off x="2920" y="52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1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Freeform 1052"/>
            <p:cNvSpPr>
              <a:spLocks/>
            </p:cNvSpPr>
            <p:nvPr/>
          </p:nvSpPr>
          <p:spPr bwMode="auto">
            <a:xfrm>
              <a:off x="2407" y="4740"/>
              <a:ext cx="26" cy="1"/>
            </a:xfrm>
            <a:custGeom>
              <a:avLst/>
              <a:gdLst>
                <a:gd name="T0" fmla="*/ 0 w 44"/>
                <a:gd name="T1" fmla="*/ 0 h 1"/>
                <a:gd name="T2" fmla="*/ 0 w 44"/>
                <a:gd name="T3" fmla="*/ 0 h 1"/>
                <a:gd name="T4" fmla="*/ 5 w 44"/>
                <a:gd name="T5" fmla="*/ 0 h 1"/>
                <a:gd name="T6" fmla="*/ 5 w 44"/>
                <a:gd name="T7" fmla="*/ 0 h 1"/>
                <a:gd name="T8" fmla="*/ 5 w 44"/>
                <a:gd name="T9" fmla="*/ 0 h 1"/>
                <a:gd name="T10" fmla="*/ 0 w 44"/>
                <a:gd name="T11" fmla="*/ 0 h 1"/>
                <a:gd name="T12" fmla="*/ 0 w 4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"/>
                <a:gd name="T23" fmla="*/ 44 w 4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Freeform 1053"/>
            <p:cNvSpPr>
              <a:spLocks/>
            </p:cNvSpPr>
            <p:nvPr/>
          </p:nvSpPr>
          <p:spPr bwMode="auto">
            <a:xfrm>
              <a:off x="3363" y="4985"/>
              <a:ext cx="13" cy="1"/>
            </a:xfrm>
            <a:custGeom>
              <a:avLst/>
              <a:gdLst>
                <a:gd name="T0" fmla="*/ 0 w 22"/>
                <a:gd name="T1" fmla="*/ 0 h 1"/>
                <a:gd name="T2" fmla="*/ 0 w 22"/>
                <a:gd name="T3" fmla="*/ 0 h 1"/>
                <a:gd name="T4" fmla="*/ 3 w 22"/>
                <a:gd name="T5" fmla="*/ 0 h 1"/>
                <a:gd name="T6" fmla="*/ 0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Freeform 1054"/>
            <p:cNvSpPr>
              <a:spLocks/>
            </p:cNvSpPr>
            <p:nvPr/>
          </p:nvSpPr>
          <p:spPr bwMode="auto">
            <a:xfrm>
              <a:off x="2078" y="4519"/>
              <a:ext cx="6" cy="13"/>
            </a:xfrm>
            <a:custGeom>
              <a:avLst/>
              <a:gdLst>
                <a:gd name="T0" fmla="*/ 0 w 11"/>
                <a:gd name="T1" fmla="*/ 3 h 22"/>
                <a:gd name="T2" fmla="*/ 1 w 11"/>
                <a:gd name="T3" fmla="*/ 3 h 22"/>
                <a:gd name="T4" fmla="*/ 1 w 11"/>
                <a:gd name="T5" fmla="*/ 3 h 22"/>
                <a:gd name="T6" fmla="*/ 1 w 11"/>
                <a:gd name="T7" fmla="*/ 0 h 22"/>
                <a:gd name="T8" fmla="*/ 0 w 11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1055"/>
            <p:cNvSpPr>
              <a:spLocks/>
            </p:cNvSpPr>
            <p:nvPr/>
          </p:nvSpPr>
          <p:spPr bwMode="auto">
            <a:xfrm>
              <a:off x="2382" y="4777"/>
              <a:ext cx="6" cy="5"/>
            </a:xfrm>
            <a:custGeom>
              <a:avLst/>
              <a:gdLst>
                <a:gd name="T0" fmla="*/ 0 w 11"/>
                <a:gd name="T1" fmla="*/ 0 h 10"/>
                <a:gd name="T2" fmla="*/ 1 w 11"/>
                <a:gd name="T3" fmla="*/ 1 h 10"/>
                <a:gd name="T4" fmla="*/ 1 w 11"/>
                <a:gd name="T5" fmla="*/ 0 h 10"/>
                <a:gd name="T6" fmla="*/ 1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Freeform 1056"/>
            <p:cNvSpPr>
              <a:spLocks/>
            </p:cNvSpPr>
            <p:nvPr/>
          </p:nvSpPr>
          <p:spPr bwMode="auto">
            <a:xfrm>
              <a:off x="3104" y="4697"/>
              <a:ext cx="13" cy="1"/>
            </a:xfrm>
            <a:custGeom>
              <a:avLst/>
              <a:gdLst>
                <a:gd name="T0" fmla="*/ 0 w 21"/>
                <a:gd name="T1" fmla="*/ 0 h 1"/>
                <a:gd name="T2" fmla="*/ 1 w 21"/>
                <a:gd name="T3" fmla="*/ 0 h 1"/>
                <a:gd name="T4" fmla="*/ 3 w 21"/>
                <a:gd name="T5" fmla="*/ 0 h 1"/>
                <a:gd name="T6" fmla="*/ 1 w 21"/>
                <a:gd name="T7" fmla="*/ 0 h 1"/>
                <a:gd name="T8" fmla="*/ 0 w 2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"/>
                <a:gd name="T17" fmla="*/ 21 w 2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Freeform 1057"/>
            <p:cNvSpPr>
              <a:spLocks/>
            </p:cNvSpPr>
            <p:nvPr/>
          </p:nvSpPr>
          <p:spPr bwMode="auto">
            <a:xfrm>
              <a:off x="2288" y="4488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Freeform 1058"/>
            <p:cNvSpPr>
              <a:spLocks/>
            </p:cNvSpPr>
            <p:nvPr/>
          </p:nvSpPr>
          <p:spPr bwMode="auto">
            <a:xfrm>
              <a:off x="2084" y="4709"/>
              <a:ext cx="1" cy="12"/>
            </a:xfrm>
            <a:custGeom>
              <a:avLst/>
              <a:gdLst>
                <a:gd name="T0" fmla="*/ 0 w 1"/>
                <a:gd name="T1" fmla="*/ 1 h 22"/>
                <a:gd name="T2" fmla="*/ 0 w 1"/>
                <a:gd name="T3" fmla="*/ 2 h 22"/>
                <a:gd name="T4" fmla="*/ 0 w 1"/>
                <a:gd name="T5" fmla="*/ 1 h 22"/>
                <a:gd name="T6" fmla="*/ 0 w 1"/>
                <a:gd name="T7" fmla="*/ 0 h 22"/>
                <a:gd name="T8" fmla="*/ 0 w 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2"/>
                <a:gd name="T17" fmla="*/ 1 w 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2"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1059"/>
            <p:cNvSpPr>
              <a:spLocks/>
            </p:cNvSpPr>
            <p:nvPr/>
          </p:nvSpPr>
          <p:spPr bwMode="auto">
            <a:xfrm>
              <a:off x="3268" y="5109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Freeform 1060"/>
            <p:cNvSpPr>
              <a:spLocks/>
            </p:cNvSpPr>
            <p:nvPr/>
          </p:nvSpPr>
          <p:spPr bwMode="auto">
            <a:xfrm>
              <a:off x="2268" y="5127"/>
              <a:ext cx="7" cy="6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2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1061"/>
            <p:cNvSpPr>
              <a:spLocks/>
            </p:cNvSpPr>
            <p:nvPr/>
          </p:nvSpPr>
          <p:spPr bwMode="auto">
            <a:xfrm>
              <a:off x="2306" y="5047"/>
              <a:ext cx="13" cy="1"/>
            </a:xfrm>
            <a:custGeom>
              <a:avLst/>
              <a:gdLst>
                <a:gd name="T0" fmla="*/ 0 w 22"/>
                <a:gd name="T1" fmla="*/ 0 h 1"/>
                <a:gd name="T2" fmla="*/ 3 w 22"/>
                <a:gd name="T3" fmla="*/ 0 h 1"/>
                <a:gd name="T4" fmla="*/ 3 w 22"/>
                <a:gd name="T5" fmla="*/ 0 h 1"/>
                <a:gd name="T6" fmla="*/ 3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Freeform 1062"/>
            <p:cNvSpPr>
              <a:spLocks/>
            </p:cNvSpPr>
            <p:nvPr/>
          </p:nvSpPr>
          <p:spPr bwMode="auto">
            <a:xfrm>
              <a:off x="2356" y="4384"/>
              <a:ext cx="7" cy="12"/>
            </a:xfrm>
            <a:custGeom>
              <a:avLst/>
              <a:gdLst>
                <a:gd name="T0" fmla="*/ 0 w 11"/>
                <a:gd name="T1" fmla="*/ 0 h 22"/>
                <a:gd name="T2" fmla="*/ 2 w 11"/>
                <a:gd name="T3" fmla="*/ 2 h 22"/>
                <a:gd name="T4" fmla="*/ 2 w 11"/>
                <a:gd name="T5" fmla="*/ 0 h 22"/>
                <a:gd name="T6" fmla="*/ 2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1063"/>
            <p:cNvSpPr>
              <a:spLocks/>
            </p:cNvSpPr>
            <p:nvPr/>
          </p:nvSpPr>
          <p:spPr bwMode="auto">
            <a:xfrm>
              <a:off x="2288" y="4445"/>
              <a:ext cx="6" cy="7"/>
            </a:xfrm>
            <a:custGeom>
              <a:avLst/>
              <a:gdLst>
                <a:gd name="T0" fmla="*/ 0 w 11"/>
                <a:gd name="T1" fmla="*/ 2 h 11"/>
                <a:gd name="T2" fmla="*/ 1 w 11"/>
                <a:gd name="T3" fmla="*/ 2 h 11"/>
                <a:gd name="T4" fmla="*/ 1 w 11"/>
                <a:gd name="T5" fmla="*/ 2 h 11"/>
                <a:gd name="T6" fmla="*/ 1 w 11"/>
                <a:gd name="T7" fmla="*/ 0 h 11"/>
                <a:gd name="T8" fmla="*/ 0 w 11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Freeform 1064"/>
            <p:cNvSpPr>
              <a:spLocks/>
            </p:cNvSpPr>
            <p:nvPr/>
          </p:nvSpPr>
          <p:spPr bwMode="auto">
            <a:xfrm>
              <a:off x="3243" y="5286"/>
              <a:ext cx="6" cy="13"/>
            </a:xfrm>
            <a:custGeom>
              <a:avLst/>
              <a:gdLst>
                <a:gd name="T0" fmla="*/ 0 w 11"/>
                <a:gd name="T1" fmla="*/ 1 h 22"/>
                <a:gd name="T2" fmla="*/ 1 w 11"/>
                <a:gd name="T3" fmla="*/ 3 h 22"/>
                <a:gd name="T4" fmla="*/ 1 w 11"/>
                <a:gd name="T5" fmla="*/ 1 h 22"/>
                <a:gd name="T6" fmla="*/ 1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Freeform 1065"/>
            <p:cNvSpPr>
              <a:spLocks/>
            </p:cNvSpPr>
            <p:nvPr/>
          </p:nvSpPr>
          <p:spPr bwMode="auto">
            <a:xfrm>
              <a:off x="2294" y="4709"/>
              <a:ext cx="0" cy="12"/>
            </a:xfrm>
            <a:custGeom>
              <a:avLst/>
              <a:gdLst>
                <a:gd name="T0" fmla="*/ 1 h 22"/>
                <a:gd name="T1" fmla="*/ 2 h 22"/>
                <a:gd name="T2" fmla="*/ 1 h 22"/>
                <a:gd name="T3" fmla="*/ 0 h 22"/>
                <a:gd name="T4" fmla="*/ 1 h 2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2"/>
                <a:gd name="T11" fmla="*/ 22 h 22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2"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Freeform 1066"/>
            <p:cNvSpPr>
              <a:spLocks/>
            </p:cNvSpPr>
            <p:nvPr/>
          </p:nvSpPr>
          <p:spPr bwMode="auto">
            <a:xfrm>
              <a:off x="3110" y="5207"/>
              <a:ext cx="1" cy="6"/>
            </a:xfrm>
            <a:custGeom>
              <a:avLst/>
              <a:gdLst>
                <a:gd name="T0" fmla="*/ 0 w 1"/>
                <a:gd name="T1" fmla="*/ 1 h 11"/>
                <a:gd name="T2" fmla="*/ 0 w 1"/>
                <a:gd name="T3" fmla="*/ 1 h 11"/>
                <a:gd name="T4" fmla="*/ 0 w 1"/>
                <a:gd name="T5" fmla="*/ 1 h 11"/>
                <a:gd name="T6" fmla="*/ 0 w 1"/>
                <a:gd name="T7" fmla="*/ 0 h 11"/>
                <a:gd name="T8" fmla="*/ 0 w 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1067"/>
            <p:cNvSpPr>
              <a:spLocks/>
            </p:cNvSpPr>
            <p:nvPr/>
          </p:nvSpPr>
          <p:spPr bwMode="auto">
            <a:xfrm>
              <a:off x="3332" y="4943"/>
              <a:ext cx="13" cy="6"/>
            </a:xfrm>
            <a:custGeom>
              <a:avLst/>
              <a:gdLst>
                <a:gd name="T0" fmla="*/ 0 w 22"/>
                <a:gd name="T1" fmla="*/ 0 h 11"/>
                <a:gd name="T2" fmla="*/ 3 w 22"/>
                <a:gd name="T3" fmla="*/ 1 h 11"/>
                <a:gd name="T4" fmla="*/ 3 w 22"/>
                <a:gd name="T5" fmla="*/ 0 h 11"/>
                <a:gd name="T6" fmla="*/ 3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Freeform 1068"/>
            <p:cNvSpPr>
              <a:spLocks/>
            </p:cNvSpPr>
            <p:nvPr/>
          </p:nvSpPr>
          <p:spPr bwMode="auto">
            <a:xfrm>
              <a:off x="2920" y="4611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1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1069"/>
            <p:cNvSpPr>
              <a:spLocks/>
            </p:cNvSpPr>
            <p:nvPr/>
          </p:nvSpPr>
          <p:spPr bwMode="auto">
            <a:xfrm>
              <a:off x="2331" y="4820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1 h 11"/>
                <a:gd name="T4" fmla="*/ 2 w 11"/>
                <a:gd name="T5" fmla="*/ 0 h 11"/>
                <a:gd name="T6" fmla="*/ 2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Freeform 1070"/>
            <p:cNvSpPr>
              <a:spLocks/>
            </p:cNvSpPr>
            <p:nvPr/>
          </p:nvSpPr>
          <p:spPr bwMode="auto">
            <a:xfrm>
              <a:off x="2268" y="4838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2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1071"/>
            <p:cNvSpPr>
              <a:spLocks/>
            </p:cNvSpPr>
            <p:nvPr/>
          </p:nvSpPr>
          <p:spPr bwMode="auto">
            <a:xfrm>
              <a:off x="2382" y="4882"/>
              <a:ext cx="6" cy="6"/>
            </a:xfrm>
            <a:custGeom>
              <a:avLst/>
              <a:gdLst>
                <a:gd name="T0" fmla="*/ 0 w 11"/>
                <a:gd name="T1" fmla="*/ 0 h 10"/>
                <a:gd name="T2" fmla="*/ 1 w 11"/>
                <a:gd name="T3" fmla="*/ 1 h 10"/>
                <a:gd name="T4" fmla="*/ 1 w 11"/>
                <a:gd name="T5" fmla="*/ 0 h 10"/>
                <a:gd name="T6" fmla="*/ 1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Freeform 1072"/>
            <p:cNvSpPr>
              <a:spLocks/>
            </p:cNvSpPr>
            <p:nvPr/>
          </p:nvSpPr>
          <p:spPr bwMode="auto">
            <a:xfrm>
              <a:off x="2129" y="4771"/>
              <a:ext cx="0" cy="11"/>
            </a:xfrm>
            <a:custGeom>
              <a:avLst/>
              <a:gdLst>
                <a:gd name="T0" fmla="*/ 1 h 21"/>
                <a:gd name="T1" fmla="*/ 2 h 21"/>
                <a:gd name="T2" fmla="*/ 1 h 21"/>
                <a:gd name="T3" fmla="*/ 0 h 21"/>
                <a:gd name="T4" fmla="*/ 1 h 2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1"/>
                <a:gd name="T11" fmla="*/ 21 h 2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1">
                  <a:moveTo>
                    <a:pt x="0" y="1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Freeform 1073"/>
            <p:cNvSpPr>
              <a:spLocks/>
            </p:cNvSpPr>
            <p:nvPr/>
          </p:nvSpPr>
          <p:spPr bwMode="auto">
            <a:xfrm>
              <a:off x="3300" y="5292"/>
              <a:ext cx="19" cy="7"/>
            </a:xfrm>
            <a:custGeom>
              <a:avLst/>
              <a:gdLst>
                <a:gd name="T0" fmla="*/ 0 w 32"/>
                <a:gd name="T1" fmla="*/ 0 h 11"/>
                <a:gd name="T2" fmla="*/ 4 w 32"/>
                <a:gd name="T3" fmla="*/ 2 h 11"/>
                <a:gd name="T4" fmla="*/ 4 w 32"/>
                <a:gd name="T5" fmla="*/ 0 h 11"/>
                <a:gd name="T6" fmla="*/ 4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32" y="1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Freeform 1074"/>
            <p:cNvSpPr>
              <a:spLocks/>
            </p:cNvSpPr>
            <p:nvPr/>
          </p:nvSpPr>
          <p:spPr bwMode="auto">
            <a:xfrm>
              <a:off x="1964" y="4593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2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Freeform 1075"/>
            <p:cNvSpPr>
              <a:spLocks/>
            </p:cNvSpPr>
            <p:nvPr/>
          </p:nvSpPr>
          <p:spPr bwMode="auto">
            <a:xfrm>
              <a:off x="3154" y="4630"/>
              <a:ext cx="6" cy="5"/>
            </a:xfrm>
            <a:custGeom>
              <a:avLst/>
              <a:gdLst>
                <a:gd name="T0" fmla="*/ 0 w 10"/>
                <a:gd name="T1" fmla="*/ 1 h 10"/>
                <a:gd name="T2" fmla="*/ 0 w 10"/>
                <a:gd name="T3" fmla="*/ 1 h 10"/>
                <a:gd name="T4" fmla="*/ 1 w 10"/>
                <a:gd name="T5" fmla="*/ 1 h 10"/>
                <a:gd name="T6" fmla="*/ 0 w 10"/>
                <a:gd name="T7" fmla="*/ 0 h 10"/>
                <a:gd name="T8" fmla="*/ 0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Freeform 1076"/>
            <p:cNvSpPr>
              <a:spLocks/>
            </p:cNvSpPr>
            <p:nvPr/>
          </p:nvSpPr>
          <p:spPr bwMode="auto">
            <a:xfrm>
              <a:off x="2382" y="4795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1 h 11"/>
                <a:gd name="T4" fmla="*/ 1 w 11"/>
                <a:gd name="T5" fmla="*/ 1 h 11"/>
                <a:gd name="T6" fmla="*/ 1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1077"/>
            <p:cNvSpPr>
              <a:spLocks/>
            </p:cNvSpPr>
            <p:nvPr/>
          </p:nvSpPr>
          <p:spPr bwMode="auto">
            <a:xfrm>
              <a:off x="3224" y="509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Freeform 1078"/>
            <p:cNvSpPr>
              <a:spLocks/>
            </p:cNvSpPr>
            <p:nvPr/>
          </p:nvSpPr>
          <p:spPr bwMode="auto">
            <a:xfrm>
              <a:off x="2990" y="5256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Freeform 1079"/>
            <p:cNvSpPr>
              <a:spLocks/>
            </p:cNvSpPr>
            <p:nvPr/>
          </p:nvSpPr>
          <p:spPr bwMode="auto">
            <a:xfrm>
              <a:off x="2268" y="5127"/>
              <a:ext cx="7" cy="6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2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Freeform 1080"/>
            <p:cNvSpPr>
              <a:spLocks/>
            </p:cNvSpPr>
            <p:nvPr/>
          </p:nvSpPr>
          <p:spPr bwMode="auto">
            <a:xfrm>
              <a:off x="2382" y="4715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Freeform 1081"/>
            <p:cNvSpPr>
              <a:spLocks/>
            </p:cNvSpPr>
            <p:nvPr/>
          </p:nvSpPr>
          <p:spPr bwMode="auto">
            <a:xfrm>
              <a:off x="2521" y="5047"/>
              <a:ext cx="7" cy="1"/>
            </a:xfrm>
            <a:custGeom>
              <a:avLst/>
              <a:gdLst>
                <a:gd name="T0" fmla="*/ 0 w 11"/>
                <a:gd name="T1" fmla="*/ 0 h 1"/>
                <a:gd name="T2" fmla="*/ 2 w 11"/>
                <a:gd name="T3" fmla="*/ 0 h 1"/>
                <a:gd name="T4" fmla="*/ 2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Freeform 1082"/>
            <p:cNvSpPr>
              <a:spLocks/>
            </p:cNvSpPr>
            <p:nvPr/>
          </p:nvSpPr>
          <p:spPr bwMode="auto">
            <a:xfrm>
              <a:off x="3148" y="4697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1 w 11"/>
                <a:gd name="T5" fmla="*/ 0 h 1"/>
                <a:gd name="T6" fmla="*/ 1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Freeform 1083"/>
            <p:cNvSpPr>
              <a:spLocks/>
            </p:cNvSpPr>
            <p:nvPr/>
          </p:nvSpPr>
          <p:spPr bwMode="auto">
            <a:xfrm>
              <a:off x="2641" y="515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2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Freeform 1084"/>
            <p:cNvSpPr>
              <a:spLocks/>
            </p:cNvSpPr>
            <p:nvPr/>
          </p:nvSpPr>
          <p:spPr bwMode="auto">
            <a:xfrm>
              <a:off x="2990" y="5354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1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Freeform 1085"/>
            <p:cNvSpPr>
              <a:spLocks/>
            </p:cNvSpPr>
            <p:nvPr/>
          </p:nvSpPr>
          <p:spPr bwMode="auto">
            <a:xfrm>
              <a:off x="1990" y="4243"/>
              <a:ext cx="6" cy="0"/>
            </a:xfrm>
            <a:custGeom>
              <a:avLst/>
              <a:gdLst>
                <a:gd name="T0" fmla="*/ 0 w 10"/>
                <a:gd name="T1" fmla="*/ 0 w 10"/>
                <a:gd name="T2" fmla="*/ 1 w 10"/>
                <a:gd name="T3" fmla="*/ 0 w 10"/>
                <a:gd name="T4" fmla="*/ 0 w 1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0"/>
                <a:gd name="T11" fmla="*/ 10 w 10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Freeform 1086"/>
            <p:cNvSpPr>
              <a:spLocks/>
            </p:cNvSpPr>
            <p:nvPr/>
          </p:nvSpPr>
          <p:spPr bwMode="auto">
            <a:xfrm>
              <a:off x="2078" y="482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1 w 11"/>
                <a:gd name="T5" fmla="*/ 0 h 1"/>
                <a:gd name="T6" fmla="*/ 1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Freeform 1087"/>
            <p:cNvSpPr>
              <a:spLocks/>
            </p:cNvSpPr>
            <p:nvPr/>
          </p:nvSpPr>
          <p:spPr bwMode="auto">
            <a:xfrm>
              <a:off x="3154" y="5109"/>
              <a:ext cx="6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"/>
                <a:gd name="T17" fmla="*/ 10 w 10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Freeform 1088"/>
            <p:cNvSpPr>
              <a:spLocks/>
            </p:cNvSpPr>
            <p:nvPr/>
          </p:nvSpPr>
          <p:spPr bwMode="auto">
            <a:xfrm>
              <a:off x="2711" y="4882"/>
              <a:ext cx="6" cy="0"/>
            </a:xfrm>
            <a:custGeom>
              <a:avLst/>
              <a:gdLst>
                <a:gd name="T0" fmla="*/ 0 w 11"/>
                <a:gd name="T1" fmla="*/ 0 w 11"/>
                <a:gd name="T2" fmla="*/ 1 w 11"/>
                <a:gd name="T3" fmla="*/ 0 w 11"/>
                <a:gd name="T4" fmla="*/ 0 w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1"/>
                <a:gd name="T11" fmla="*/ 11 w 1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Freeform 1089"/>
            <p:cNvSpPr>
              <a:spLocks/>
            </p:cNvSpPr>
            <p:nvPr/>
          </p:nvSpPr>
          <p:spPr bwMode="auto">
            <a:xfrm>
              <a:off x="2363" y="4900"/>
              <a:ext cx="0" cy="6"/>
            </a:xfrm>
            <a:custGeom>
              <a:avLst/>
              <a:gdLst>
                <a:gd name="T0" fmla="*/ 1 h 11"/>
                <a:gd name="T1" fmla="*/ 1 h 11"/>
                <a:gd name="T2" fmla="*/ 1 h 11"/>
                <a:gd name="T3" fmla="*/ 0 h 11"/>
                <a:gd name="T4" fmla="*/ 1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Freeform 1090"/>
            <p:cNvSpPr>
              <a:spLocks/>
            </p:cNvSpPr>
            <p:nvPr/>
          </p:nvSpPr>
          <p:spPr bwMode="auto">
            <a:xfrm>
              <a:off x="3154" y="4630"/>
              <a:ext cx="6" cy="5"/>
            </a:xfrm>
            <a:custGeom>
              <a:avLst/>
              <a:gdLst>
                <a:gd name="T0" fmla="*/ 0 w 10"/>
                <a:gd name="T1" fmla="*/ 1 h 10"/>
                <a:gd name="T2" fmla="*/ 0 w 10"/>
                <a:gd name="T3" fmla="*/ 1 h 10"/>
                <a:gd name="T4" fmla="*/ 1 w 10"/>
                <a:gd name="T5" fmla="*/ 1 h 10"/>
                <a:gd name="T6" fmla="*/ 0 w 10"/>
                <a:gd name="T7" fmla="*/ 0 h 10"/>
                <a:gd name="T8" fmla="*/ 0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Freeform 1091"/>
            <p:cNvSpPr>
              <a:spLocks/>
            </p:cNvSpPr>
            <p:nvPr/>
          </p:nvSpPr>
          <p:spPr bwMode="auto">
            <a:xfrm>
              <a:off x="3294" y="5171"/>
              <a:ext cx="6" cy="0"/>
            </a:xfrm>
            <a:custGeom>
              <a:avLst/>
              <a:gdLst>
                <a:gd name="T0" fmla="*/ 0 w 11"/>
                <a:gd name="T1" fmla="*/ 0 w 11"/>
                <a:gd name="T2" fmla="*/ 1 w 11"/>
                <a:gd name="T3" fmla="*/ 0 w 11"/>
                <a:gd name="T4" fmla="*/ 0 w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1"/>
                <a:gd name="T11" fmla="*/ 11 w 1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Freeform 1092"/>
            <p:cNvSpPr>
              <a:spLocks/>
            </p:cNvSpPr>
            <p:nvPr/>
          </p:nvSpPr>
          <p:spPr bwMode="auto">
            <a:xfrm>
              <a:off x="2338" y="4691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1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Freeform 1093"/>
            <p:cNvSpPr>
              <a:spLocks/>
            </p:cNvSpPr>
            <p:nvPr/>
          </p:nvSpPr>
          <p:spPr bwMode="auto">
            <a:xfrm>
              <a:off x="3294" y="5207"/>
              <a:ext cx="0" cy="6"/>
            </a:xfrm>
            <a:custGeom>
              <a:avLst/>
              <a:gdLst>
                <a:gd name="T0" fmla="*/ 1 h 11"/>
                <a:gd name="T1" fmla="*/ 1 h 11"/>
                <a:gd name="T2" fmla="*/ 1 h 11"/>
                <a:gd name="T3" fmla="*/ 0 h 11"/>
                <a:gd name="T4" fmla="*/ 1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Freeform 1094"/>
            <p:cNvSpPr>
              <a:spLocks/>
            </p:cNvSpPr>
            <p:nvPr/>
          </p:nvSpPr>
          <p:spPr bwMode="auto">
            <a:xfrm>
              <a:off x="3363" y="5416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2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Freeform 1095"/>
            <p:cNvSpPr>
              <a:spLocks/>
            </p:cNvSpPr>
            <p:nvPr/>
          </p:nvSpPr>
          <p:spPr bwMode="auto">
            <a:xfrm>
              <a:off x="2825" y="5213"/>
              <a:ext cx="7" cy="1"/>
            </a:xfrm>
            <a:custGeom>
              <a:avLst/>
              <a:gdLst>
                <a:gd name="T0" fmla="*/ 0 w 11"/>
                <a:gd name="T1" fmla="*/ 0 h 1"/>
                <a:gd name="T2" fmla="*/ 2 w 11"/>
                <a:gd name="T3" fmla="*/ 0 h 1"/>
                <a:gd name="T4" fmla="*/ 2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Rectangle 1096"/>
            <p:cNvSpPr>
              <a:spLocks noChangeArrowheads="1"/>
            </p:cNvSpPr>
            <p:nvPr/>
          </p:nvSpPr>
          <p:spPr bwMode="auto">
            <a:xfrm>
              <a:off x="3085" y="521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Rectangle 1097"/>
            <p:cNvSpPr>
              <a:spLocks noChangeArrowheads="1"/>
            </p:cNvSpPr>
            <p:nvPr/>
          </p:nvSpPr>
          <p:spPr bwMode="auto">
            <a:xfrm>
              <a:off x="1990" y="4408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Freeform 1098"/>
            <p:cNvSpPr>
              <a:spLocks/>
            </p:cNvSpPr>
            <p:nvPr/>
          </p:nvSpPr>
          <p:spPr bwMode="auto">
            <a:xfrm>
              <a:off x="3338" y="5188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2 w 11"/>
                <a:gd name="T3" fmla="*/ 1 h 11"/>
                <a:gd name="T4" fmla="*/ 2 w 11"/>
                <a:gd name="T5" fmla="*/ 1 h 11"/>
                <a:gd name="T6" fmla="*/ 2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Rectangle 1099"/>
            <p:cNvSpPr>
              <a:spLocks noChangeArrowheads="1"/>
            </p:cNvSpPr>
            <p:nvPr/>
          </p:nvSpPr>
          <p:spPr bwMode="auto">
            <a:xfrm>
              <a:off x="2433" y="486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Freeform 1100"/>
            <p:cNvSpPr>
              <a:spLocks/>
            </p:cNvSpPr>
            <p:nvPr/>
          </p:nvSpPr>
          <p:spPr bwMode="auto">
            <a:xfrm>
              <a:off x="3110" y="4654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 h 11"/>
                <a:gd name="T4" fmla="*/ 0 w 1"/>
                <a:gd name="T5" fmla="*/ 0 h 11"/>
                <a:gd name="T6" fmla="*/ 0 w 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Freeform 1101"/>
            <p:cNvSpPr>
              <a:spLocks/>
            </p:cNvSpPr>
            <p:nvPr/>
          </p:nvSpPr>
          <p:spPr bwMode="auto">
            <a:xfrm>
              <a:off x="2851" y="5188"/>
              <a:ext cx="6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1 w 10"/>
                <a:gd name="T5" fmla="*/ 1 h 11"/>
                <a:gd name="T6" fmla="*/ 0 w 10"/>
                <a:gd name="T7" fmla="*/ 0 h 11"/>
                <a:gd name="T8" fmla="*/ 0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0" y="1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Rectangle 1102"/>
            <p:cNvSpPr>
              <a:spLocks noChangeArrowheads="1"/>
            </p:cNvSpPr>
            <p:nvPr/>
          </p:nvSpPr>
          <p:spPr bwMode="auto">
            <a:xfrm>
              <a:off x="2154" y="486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Freeform 1103"/>
            <p:cNvSpPr>
              <a:spLocks/>
            </p:cNvSpPr>
            <p:nvPr/>
          </p:nvSpPr>
          <p:spPr bwMode="auto">
            <a:xfrm>
              <a:off x="2616" y="474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Rectangle 1104"/>
            <p:cNvSpPr>
              <a:spLocks noChangeArrowheads="1"/>
            </p:cNvSpPr>
            <p:nvPr/>
          </p:nvSpPr>
          <p:spPr bwMode="auto">
            <a:xfrm>
              <a:off x="2268" y="4697"/>
              <a:ext cx="0" cy="0"/>
            </a:xfrm>
            <a:prstGeom prst="rect">
              <a:avLst/>
            </a:prstGeom>
            <a:solidFill>
              <a:srgbClr val="00FFAA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Rectangle 1105"/>
            <p:cNvSpPr>
              <a:spLocks noChangeArrowheads="1"/>
            </p:cNvSpPr>
            <p:nvPr/>
          </p:nvSpPr>
          <p:spPr bwMode="auto">
            <a:xfrm>
              <a:off x="2224" y="4882"/>
              <a:ext cx="0" cy="0"/>
            </a:xfrm>
            <a:prstGeom prst="rect">
              <a:avLst/>
            </a:prstGeom>
            <a:solidFill>
              <a:srgbClr val="00FF55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Rectangle 1106"/>
            <p:cNvSpPr>
              <a:spLocks noChangeArrowheads="1"/>
            </p:cNvSpPr>
            <p:nvPr/>
          </p:nvSpPr>
          <p:spPr bwMode="auto">
            <a:xfrm>
              <a:off x="2363" y="4777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Freeform 1107"/>
            <p:cNvSpPr>
              <a:spLocks/>
            </p:cNvSpPr>
            <p:nvPr/>
          </p:nvSpPr>
          <p:spPr bwMode="auto">
            <a:xfrm>
              <a:off x="2502" y="4384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 h 11"/>
                <a:gd name="T4" fmla="*/ 0 w 1"/>
                <a:gd name="T5" fmla="*/ 0 h 11"/>
                <a:gd name="T6" fmla="*/ 0 w 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Rectangle 1108"/>
            <p:cNvSpPr>
              <a:spLocks noChangeArrowheads="1"/>
            </p:cNvSpPr>
            <p:nvPr/>
          </p:nvSpPr>
          <p:spPr bwMode="auto">
            <a:xfrm>
              <a:off x="3154" y="4635"/>
              <a:ext cx="0" cy="0"/>
            </a:xfrm>
            <a:prstGeom prst="rect">
              <a:avLst/>
            </a:prstGeom>
            <a:solidFill>
              <a:srgbClr val="00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Rectangle 1109"/>
            <p:cNvSpPr>
              <a:spLocks noChangeArrowheads="1"/>
            </p:cNvSpPr>
            <p:nvPr/>
          </p:nvSpPr>
          <p:spPr bwMode="auto">
            <a:xfrm>
              <a:off x="2667" y="5004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Rectangle 1110"/>
            <p:cNvSpPr>
              <a:spLocks noChangeArrowheads="1"/>
            </p:cNvSpPr>
            <p:nvPr/>
          </p:nvSpPr>
          <p:spPr bwMode="auto">
            <a:xfrm>
              <a:off x="2806" y="4715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Freeform 1111"/>
            <p:cNvSpPr>
              <a:spLocks/>
            </p:cNvSpPr>
            <p:nvPr/>
          </p:nvSpPr>
          <p:spPr bwMode="auto">
            <a:xfrm>
              <a:off x="3059" y="4673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2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Freeform 1112"/>
            <p:cNvSpPr>
              <a:spLocks/>
            </p:cNvSpPr>
            <p:nvPr/>
          </p:nvSpPr>
          <p:spPr bwMode="auto">
            <a:xfrm>
              <a:off x="2338" y="5059"/>
              <a:ext cx="0" cy="7"/>
            </a:xfrm>
            <a:custGeom>
              <a:avLst/>
              <a:gdLst>
                <a:gd name="T0" fmla="*/ 2 h 11"/>
                <a:gd name="T1" fmla="*/ 2 h 11"/>
                <a:gd name="T2" fmla="*/ 2 h 11"/>
                <a:gd name="T3" fmla="*/ 0 h 11"/>
                <a:gd name="T4" fmla="*/ 2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Freeform 1113"/>
            <p:cNvSpPr>
              <a:spLocks/>
            </p:cNvSpPr>
            <p:nvPr/>
          </p:nvSpPr>
          <p:spPr bwMode="auto">
            <a:xfrm>
              <a:off x="2288" y="4985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Rectangle 1114"/>
            <p:cNvSpPr>
              <a:spLocks noChangeArrowheads="1"/>
            </p:cNvSpPr>
            <p:nvPr/>
          </p:nvSpPr>
          <p:spPr bwMode="auto">
            <a:xfrm>
              <a:off x="1990" y="4532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Freeform 1115"/>
            <p:cNvSpPr>
              <a:spLocks/>
            </p:cNvSpPr>
            <p:nvPr/>
          </p:nvSpPr>
          <p:spPr bwMode="auto">
            <a:xfrm>
              <a:off x="2034" y="426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2 w 11"/>
                <a:gd name="T5" fmla="*/ 0 h 1"/>
                <a:gd name="T6" fmla="*/ 0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Rectangle 1116"/>
            <p:cNvSpPr>
              <a:spLocks noChangeArrowheads="1"/>
            </p:cNvSpPr>
            <p:nvPr/>
          </p:nvSpPr>
          <p:spPr bwMode="auto">
            <a:xfrm>
              <a:off x="2084" y="4470"/>
              <a:ext cx="1" cy="1"/>
            </a:xfrm>
            <a:prstGeom prst="rect">
              <a:avLst/>
            </a:prstGeom>
            <a:solidFill>
              <a:srgbClr val="00FFAA"/>
            </a:solidFill>
            <a:ln w="174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Freeform 1117"/>
            <p:cNvSpPr>
              <a:spLocks/>
            </p:cNvSpPr>
            <p:nvPr/>
          </p:nvSpPr>
          <p:spPr bwMode="auto">
            <a:xfrm>
              <a:off x="2268" y="4445"/>
              <a:ext cx="1" cy="7"/>
            </a:xfrm>
            <a:custGeom>
              <a:avLst/>
              <a:gdLst>
                <a:gd name="T0" fmla="*/ 0 w 1"/>
                <a:gd name="T1" fmla="*/ 2 h 11"/>
                <a:gd name="T2" fmla="*/ 0 w 1"/>
                <a:gd name="T3" fmla="*/ 2 h 11"/>
                <a:gd name="T4" fmla="*/ 0 w 1"/>
                <a:gd name="T5" fmla="*/ 0 h 11"/>
                <a:gd name="T6" fmla="*/ 0 w 1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Line 1118"/>
            <p:cNvSpPr>
              <a:spLocks noChangeShapeType="1"/>
            </p:cNvSpPr>
            <p:nvPr/>
          </p:nvSpPr>
          <p:spPr bwMode="auto">
            <a:xfrm flipV="1">
              <a:off x="3179" y="5459"/>
              <a:ext cx="1" cy="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Line 1119"/>
            <p:cNvSpPr>
              <a:spLocks noChangeShapeType="1"/>
            </p:cNvSpPr>
            <p:nvPr/>
          </p:nvSpPr>
          <p:spPr bwMode="auto">
            <a:xfrm flipV="1">
              <a:off x="1920" y="4156"/>
              <a:ext cx="1" cy="13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" name="Line 1120"/>
            <p:cNvSpPr>
              <a:spLocks noChangeShapeType="1"/>
            </p:cNvSpPr>
            <p:nvPr/>
          </p:nvSpPr>
          <p:spPr bwMode="auto">
            <a:xfrm>
              <a:off x="2015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Line 1121"/>
            <p:cNvSpPr>
              <a:spLocks noChangeShapeType="1"/>
            </p:cNvSpPr>
            <p:nvPr/>
          </p:nvSpPr>
          <p:spPr bwMode="auto">
            <a:xfrm>
              <a:off x="2129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" name="Line 1122"/>
            <p:cNvSpPr>
              <a:spLocks noChangeShapeType="1"/>
            </p:cNvSpPr>
            <p:nvPr/>
          </p:nvSpPr>
          <p:spPr bwMode="auto">
            <a:xfrm>
              <a:off x="2249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Line 1123"/>
            <p:cNvSpPr>
              <a:spLocks noChangeShapeType="1"/>
            </p:cNvSpPr>
            <p:nvPr/>
          </p:nvSpPr>
          <p:spPr bwMode="auto">
            <a:xfrm>
              <a:off x="2363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Line 1124"/>
            <p:cNvSpPr>
              <a:spLocks noChangeShapeType="1"/>
            </p:cNvSpPr>
            <p:nvPr/>
          </p:nvSpPr>
          <p:spPr bwMode="auto">
            <a:xfrm>
              <a:off x="2477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Line 1125"/>
            <p:cNvSpPr>
              <a:spLocks noChangeShapeType="1"/>
            </p:cNvSpPr>
            <p:nvPr/>
          </p:nvSpPr>
          <p:spPr bwMode="auto">
            <a:xfrm>
              <a:off x="2597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Line 1126"/>
            <p:cNvSpPr>
              <a:spLocks noChangeShapeType="1"/>
            </p:cNvSpPr>
            <p:nvPr/>
          </p:nvSpPr>
          <p:spPr bwMode="auto">
            <a:xfrm>
              <a:off x="2711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Line 1127"/>
            <p:cNvSpPr>
              <a:spLocks noChangeShapeType="1"/>
            </p:cNvSpPr>
            <p:nvPr/>
          </p:nvSpPr>
          <p:spPr bwMode="auto">
            <a:xfrm>
              <a:off x="2832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Line 1128"/>
            <p:cNvSpPr>
              <a:spLocks noChangeShapeType="1"/>
            </p:cNvSpPr>
            <p:nvPr/>
          </p:nvSpPr>
          <p:spPr bwMode="auto">
            <a:xfrm>
              <a:off x="2945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Line 1129"/>
            <p:cNvSpPr>
              <a:spLocks noChangeShapeType="1"/>
            </p:cNvSpPr>
            <p:nvPr/>
          </p:nvSpPr>
          <p:spPr bwMode="auto">
            <a:xfrm>
              <a:off x="3059" y="4156"/>
              <a:ext cx="7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Line 1130"/>
            <p:cNvSpPr>
              <a:spLocks noChangeShapeType="1"/>
            </p:cNvSpPr>
            <p:nvPr/>
          </p:nvSpPr>
          <p:spPr bwMode="auto">
            <a:xfrm>
              <a:off x="3179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Line 1131"/>
            <p:cNvSpPr>
              <a:spLocks noChangeShapeType="1"/>
            </p:cNvSpPr>
            <p:nvPr/>
          </p:nvSpPr>
          <p:spPr bwMode="auto">
            <a:xfrm>
              <a:off x="3294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Line 1132"/>
            <p:cNvSpPr>
              <a:spLocks noChangeShapeType="1"/>
            </p:cNvSpPr>
            <p:nvPr/>
          </p:nvSpPr>
          <p:spPr bwMode="auto">
            <a:xfrm>
              <a:off x="1920" y="4156"/>
              <a:ext cx="1469" cy="6"/>
            </a:xfrm>
            <a:prstGeom prst="line">
              <a:avLst/>
            </a:prstGeom>
            <a:noFill/>
            <a:ln w="17463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Line 1133"/>
            <p:cNvSpPr>
              <a:spLocks noChangeShapeType="1"/>
            </p:cNvSpPr>
            <p:nvPr/>
          </p:nvSpPr>
          <p:spPr bwMode="auto">
            <a:xfrm>
              <a:off x="3389" y="5380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Line 1134"/>
            <p:cNvSpPr>
              <a:spLocks noChangeShapeType="1"/>
            </p:cNvSpPr>
            <p:nvPr/>
          </p:nvSpPr>
          <p:spPr bwMode="auto">
            <a:xfrm>
              <a:off x="3389" y="527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Line 1135"/>
            <p:cNvSpPr>
              <a:spLocks noChangeShapeType="1"/>
            </p:cNvSpPr>
            <p:nvPr/>
          </p:nvSpPr>
          <p:spPr bwMode="auto">
            <a:xfrm>
              <a:off x="3389" y="517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Line 1136"/>
            <p:cNvSpPr>
              <a:spLocks noChangeShapeType="1"/>
            </p:cNvSpPr>
            <p:nvPr/>
          </p:nvSpPr>
          <p:spPr bwMode="auto">
            <a:xfrm>
              <a:off x="3389" y="5066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Line 1137"/>
            <p:cNvSpPr>
              <a:spLocks noChangeShapeType="1"/>
            </p:cNvSpPr>
            <p:nvPr/>
          </p:nvSpPr>
          <p:spPr bwMode="auto">
            <a:xfrm>
              <a:off x="3389" y="4968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Line 1138"/>
            <p:cNvSpPr>
              <a:spLocks noChangeShapeType="1"/>
            </p:cNvSpPr>
            <p:nvPr/>
          </p:nvSpPr>
          <p:spPr bwMode="auto">
            <a:xfrm>
              <a:off x="3389" y="486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1139"/>
            <p:cNvSpPr>
              <a:spLocks noChangeShapeType="1"/>
            </p:cNvSpPr>
            <p:nvPr/>
          </p:nvSpPr>
          <p:spPr bwMode="auto">
            <a:xfrm>
              <a:off x="3389" y="4759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" name="Line 1140"/>
            <p:cNvSpPr>
              <a:spLocks noChangeShapeType="1"/>
            </p:cNvSpPr>
            <p:nvPr/>
          </p:nvSpPr>
          <p:spPr bwMode="auto">
            <a:xfrm>
              <a:off x="3389" y="4654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Line 1141"/>
            <p:cNvSpPr>
              <a:spLocks noChangeShapeType="1"/>
            </p:cNvSpPr>
            <p:nvPr/>
          </p:nvSpPr>
          <p:spPr bwMode="auto">
            <a:xfrm>
              <a:off x="3389" y="4550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Line 1142"/>
            <p:cNvSpPr>
              <a:spLocks noChangeShapeType="1"/>
            </p:cNvSpPr>
            <p:nvPr/>
          </p:nvSpPr>
          <p:spPr bwMode="auto">
            <a:xfrm>
              <a:off x="3389" y="445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Line 1143"/>
            <p:cNvSpPr>
              <a:spLocks noChangeShapeType="1"/>
            </p:cNvSpPr>
            <p:nvPr/>
          </p:nvSpPr>
          <p:spPr bwMode="auto">
            <a:xfrm>
              <a:off x="3389" y="434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Line 1144"/>
            <p:cNvSpPr>
              <a:spLocks noChangeShapeType="1"/>
            </p:cNvSpPr>
            <p:nvPr/>
          </p:nvSpPr>
          <p:spPr bwMode="auto">
            <a:xfrm>
              <a:off x="3389" y="424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Line 1145"/>
            <p:cNvSpPr>
              <a:spLocks noChangeShapeType="1"/>
            </p:cNvSpPr>
            <p:nvPr/>
          </p:nvSpPr>
          <p:spPr bwMode="auto">
            <a:xfrm flipV="1">
              <a:off x="3389" y="4156"/>
              <a:ext cx="0" cy="13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Rectangle 1146"/>
            <p:cNvSpPr>
              <a:spLocks noChangeArrowheads="1"/>
            </p:cNvSpPr>
            <p:nvPr/>
          </p:nvSpPr>
          <p:spPr bwMode="auto">
            <a:xfrm>
              <a:off x="2078" y="4052"/>
              <a:ext cx="15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Rectangle 1147"/>
            <p:cNvSpPr>
              <a:spLocks noChangeArrowheads="1"/>
            </p:cNvSpPr>
            <p:nvPr/>
          </p:nvSpPr>
          <p:spPr bwMode="auto">
            <a:xfrm>
              <a:off x="2648" y="4046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Rectangle 1148"/>
            <p:cNvSpPr>
              <a:spLocks noChangeArrowheads="1"/>
            </p:cNvSpPr>
            <p:nvPr/>
          </p:nvSpPr>
          <p:spPr bwMode="auto">
            <a:xfrm>
              <a:off x="2648" y="405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7" name="Group 1149"/>
            <p:cNvGrpSpPr>
              <a:grpSpLocks/>
            </p:cNvGrpSpPr>
            <p:nvPr/>
          </p:nvGrpSpPr>
          <p:grpSpPr bwMode="auto">
            <a:xfrm>
              <a:off x="3960" y="4297"/>
              <a:ext cx="268" cy="1103"/>
              <a:chOff x="4960" y="1184"/>
              <a:chExt cx="459" cy="1951"/>
            </a:xfrm>
          </p:grpSpPr>
          <p:sp>
            <p:nvSpPr>
              <p:cNvPr id="4767" name="Rectangle 1150"/>
              <p:cNvSpPr>
                <a:spLocks noChangeArrowheads="1"/>
              </p:cNvSpPr>
              <p:nvPr/>
            </p:nvSpPr>
            <p:spPr bwMode="auto">
              <a:xfrm>
                <a:off x="4992" y="286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8" name="Rectangle 1151"/>
              <p:cNvSpPr>
                <a:spLocks noChangeArrowheads="1"/>
              </p:cNvSpPr>
              <p:nvPr/>
            </p:nvSpPr>
            <p:spPr bwMode="auto">
              <a:xfrm>
                <a:off x="4993" y="2881"/>
                <a:ext cx="28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4.7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69" name="Rectangle 1152"/>
              <p:cNvSpPr>
                <a:spLocks noChangeArrowheads="1"/>
              </p:cNvSpPr>
              <p:nvPr/>
            </p:nvSpPr>
            <p:spPr bwMode="auto">
              <a:xfrm>
                <a:off x="4992" y="2576"/>
                <a:ext cx="164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0" name="Rectangle 1153"/>
              <p:cNvSpPr>
                <a:spLocks noChangeArrowheads="1"/>
              </p:cNvSpPr>
              <p:nvPr/>
            </p:nvSpPr>
            <p:spPr bwMode="auto">
              <a:xfrm>
                <a:off x="4993" y="2586"/>
                <a:ext cx="2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5.8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1" name="Rectangle 1154"/>
              <p:cNvSpPr>
                <a:spLocks noChangeArrowheads="1"/>
              </p:cNvSpPr>
              <p:nvPr/>
            </p:nvSpPr>
            <p:spPr bwMode="auto">
              <a:xfrm>
                <a:off x="4992" y="2315"/>
                <a:ext cx="16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" name="Rectangle 1155"/>
              <p:cNvSpPr>
                <a:spLocks noChangeArrowheads="1"/>
              </p:cNvSpPr>
              <p:nvPr/>
            </p:nvSpPr>
            <p:spPr bwMode="auto">
              <a:xfrm>
                <a:off x="4993" y="2324"/>
                <a:ext cx="2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7.0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3" name="Rectangle 1156"/>
              <p:cNvSpPr>
                <a:spLocks noChangeArrowheads="1"/>
              </p:cNvSpPr>
              <p:nvPr/>
            </p:nvSpPr>
            <p:spPr bwMode="auto">
              <a:xfrm>
                <a:off x="4992" y="2021"/>
                <a:ext cx="174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Rectangle 1157"/>
              <p:cNvSpPr>
                <a:spLocks noChangeArrowheads="1"/>
              </p:cNvSpPr>
              <p:nvPr/>
            </p:nvSpPr>
            <p:spPr bwMode="auto">
              <a:xfrm>
                <a:off x="4993" y="2032"/>
                <a:ext cx="28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8.1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5" name="Rectangle 1158"/>
              <p:cNvSpPr>
                <a:spLocks noChangeArrowheads="1"/>
              </p:cNvSpPr>
              <p:nvPr/>
            </p:nvSpPr>
            <p:spPr bwMode="auto">
              <a:xfrm>
                <a:off x="4992" y="1749"/>
                <a:ext cx="17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Rectangle 1159"/>
              <p:cNvSpPr>
                <a:spLocks noChangeArrowheads="1"/>
              </p:cNvSpPr>
              <p:nvPr/>
            </p:nvSpPr>
            <p:spPr bwMode="auto">
              <a:xfrm>
                <a:off x="4993" y="1760"/>
                <a:ext cx="285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9.2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7" name="Rectangle 1160"/>
              <p:cNvSpPr>
                <a:spLocks noChangeArrowheads="1"/>
              </p:cNvSpPr>
              <p:nvPr/>
            </p:nvSpPr>
            <p:spPr bwMode="auto">
              <a:xfrm>
                <a:off x="4982" y="1466"/>
                <a:ext cx="23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8" name="Rectangle 1161"/>
              <p:cNvSpPr>
                <a:spLocks noChangeArrowheads="1"/>
              </p:cNvSpPr>
              <p:nvPr/>
            </p:nvSpPr>
            <p:spPr bwMode="auto">
              <a:xfrm>
                <a:off x="4982" y="1477"/>
                <a:ext cx="401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10.4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9" name="Rectangle 1162"/>
              <p:cNvSpPr>
                <a:spLocks noChangeArrowheads="1"/>
              </p:cNvSpPr>
              <p:nvPr/>
            </p:nvSpPr>
            <p:spPr bwMode="auto">
              <a:xfrm>
                <a:off x="4960" y="1184"/>
                <a:ext cx="2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0" name="Rectangle 1163"/>
              <p:cNvSpPr>
                <a:spLocks noChangeArrowheads="1"/>
              </p:cNvSpPr>
              <p:nvPr/>
            </p:nvSpPr>
            <p:spPr bwMode="auto">
              <a:xfrm>
                <a:off x="4961" y="1192"/>
                <a:ext cx="458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 11.6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716" name="Rectangle 1164"/>
            <p:cNvSpPr>
              <a:spLocks noChangeArrowheads="1"/>
            </p:cNvSpPr>
            <p:nvPr/>
          </p:nvSpPr>
          <p:spPr bwMode="auto">
            <a:xfrm>
              <a:off x="3850" y="4149"/>
              <a:ext cx="304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Rectangle 1165"/>
            <p:cNvSpPr>
              <a:spLocks noChangeArrowheads="1"/>
            </p:cNvSpPr>
            <p:nvPr/>
          </p:nvSpPr>
          <p:spPr bwMode="auto">
            <a:xfrm>
              <a:off x="3696" y="4130"/>
              <a:ext cx="50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/>
                <a:t>Wt % CO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8" name="Rectangle 1166"/>
            <p:cNvSpPr>
              <a:spLocks noChangeArrowheads="1"/>
            </p:cNvSpPr>
            <p:nvPr/>
          </p:nvSpPr>
          <p:spPr bwMode="auto">
            <a:xfrm>
              <a:off x="4110" y="4197"/>
              <a:ext cx="2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Rectangle 1167"/>
            <p:cNvSpPr>
              <a:spLocks noChangeArrowheads="1"/>
            </p:cNvSpPr>
            <p:nvPr/>
          </p:nvSpPr>
          <p:spPr bwMode="auto">
            <a:xfrm>
              <a:off x="4128" y="4136"/>
              <a:ext cx="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Rectangle 1168"/>
            <p:cNvSpPr>
              <a:spLocks noChangeArrowheads="1"/>
            </p:cNvSpPr>
            <p:nvPr/>
          </p:nvSpPr>
          <p:spPr bwMode="auto">
            <a:xfrm>
              <a:off x="4176" y="4080"/>
              <a:ext cx="7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2-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1" name="Rectangle 1169"/>
            <p:cNvSpPr>
              <a:spLocks noChangeArrowheads="1"/>
            </p:cNvSpPr>
            <p:nvPr/>
          </p:nvSpPr>
          <p:spPr bwMode="auto">
            <a:xfrm>
              <a:off x="3913" y="5575"/>
              <a:ext cx="26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Rectangle 1170"/>
            <p:cNvSpPr>
              <a:spLocks noChangeArrowheads="1"/>
            </p:cNvSpPr>
            <p:nvPr/>
          </p:nvSpPr>
          <p:spPr bwMode="auto">
            <a:xfrm rot="-5400000">
              <a:off x="3626" y="477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3" name="Rectangle 1171"/>
            <p:cNvSpPr>
              <a:spLocks noChangeArrowheads="1"/>
            </p:cNvSpPr>
            <p:nvPr/>
          </p:nvSpPr>
          <p:spPr bwMode="auto">
            <a:xfrm>
              <a:off x="3565" y="5334"/>
              <a:ext cx="127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Rectangle 1172"/>
            <p:cNvSpPr>
              <a:spLocks noChangeArrowheads="1"/>
            </p:cNvSpPr>
            <p:nvPr/>
          </p:nvSpPr>
          <p:spPr bwMode="auto">
            <a:xfrm>
              <a:off x="3565" y="5254"/>
              <a:ext cx="127" cy="8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Rectangle 1173"/>
            <p:cNvSpPr>
              <a:spLocks noChangeArrowheads="1"/>
            </p:cNvSpPr>
            <p:nvPr/>
          </p:nvSpPr>
          <p:spPr bwMode="auto">
            <a:xfrm>
              <a:off x="3565" y="5175"/>
              <a:ext cx="127" cy="79"/>
            </a:xfrm>
            <a:prstGeom prst="rect">
              <a:avLst/>
            </a:prstGeom>
            <a:solidFill>
              <a:srgbClr val="005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Rectangle 1174"/>
            <p:cNvSpPr>
              <a:spLocks noChangeArrowheads="1"/>
            </p:cNvSpPr>
            <p:nvPr/>
          </p:nvSpPr>
          <p:spPr bwMode="auto">
            <a:xfrm>
              <a:off x="3565" y="5095"/>
              <a:ext cx="127" cy="80"/>
            </a:xfrm>
            <a:prstGeom prst="rect">
              <a:avLst/>
            </a:prstGeom>
            <a:solidFill>
              <a:srgbClr val="00AA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Rectangle 1175"/>
            <p:cNvSpPr>
              <a:spLocks noChangeArrowheads="1"/>
            </p:cNvSpPr>
            <p:nvPr/>
          </p:nvSpPr>
          <p:spPr bwMode="auto">
            <a:xfrm>
              <a:off x="3565" y="5021"/>
              <a:ext cx="127" cy="7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Rectangle 1176"/>
            <p:cNvSpPr>
              <a:spLocks noChangeArrowheads="1"/>
            </p:cNvSpPr>
            <p:nvPr/>
          </p:nvSpPr>
          <p:spPr bwMode="auto">
            <a:xfrm>
              <a:off x="3565" y="4942"/>
              <a:ext cx="127" cy="79"/>
            </a:xfrm>
            <a:prstGeom prst="rect">
              <a:avLst/>
            </a:prstGeom>
            <a:solidFill>
              <a:srgbClr val="00FF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Rectangle 1177"/>
            <p:cNvSpPr>
              <a:spLocks noChangeArrowheads="1"/>
            </p:cNvSpPr>
            <p:nvPr/>
          </p:nvSpPr>
          <p:spPr bwMode="auto">
            <a:xfrm>
              <a:off x="3565" y="4862"/>
              <a:ext cx="127" cy="80"/>
            </a:xfrm>
            <a:prstGeom prst="rect">
              <a:avLst/>
            </a:prstGeom>
            <a:solidFill>
              <a:srgbClr val="00FF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Rectangle 1178"/>
            <p:cNvSpPr>
              <a:spLocks noChangeArrowheads="1"/>
            </p:cNvSpPr>
            <p:nvPr/>
          </p:nvSpPr>
          <p:spPr bwMode="auto">
            <a:xfrm>
              <a:off x="3565" y="4781"/>
              <a:ext cx="127" cy="8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Rectangle 1179"/>
            <p:cNvSpPr>
              <a:spLocks noChangeArrowheads="1"/>
            </p:cNvSpPr>
            <p:nvPr/>
          </p:nvSpPr>
          <p:spPr bwMode="auto">
            <a:xfrm>
              <a:off x="3565" y="4701"/>
              <a:ext cx="127" cy="80"/>
            </a:xfrm>
            <a:prstGeom prst="rect">
              <a:avLst/>
            </a:prstGeom>
            <a:solidFill>
              <a:srgbClr val="55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Rectangle 1180"/>
            <p:cNvSpPr>
              <a:spLocks noChangeArrowheads="1"/>
            </p:cNvSpPr>
            <p:nvPr/>
          </p:nvSpPr>
          <p:spPr bwMode="auto">
            <a:xfrm>
              <a:off x="3565" y="4628"/>
              <a:ext cx="127" cy="73"/>
            </a:xfrm>
            <a:prstGeom prst="rect">
              <a:avLst/>
            </a:prstGeom>
            <a:solidFill>
              <a:srgbClr val="AA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Rectangle 1181"/>
            <p:cNvSpPr>
              <a:spLocks noChangeArrowheads="1"/>
            </p:cNvSpPr>
            <p:nvPr/>
          </p:nvSpPr>
          <p:spPr bwMode="auto">
            <a:xfrm>
              <a:off x="3553" y="4554"/>
              <a:ext cx="133" cy="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Rectangle 1182"/>
            <p:cNvSpPr>
              <a:spLocks noChangeArrowheads="1"/>
            </p:cNvSpPr>
            <p:nvPr/>
          </p:nvSpPr>
          <p:spPr bwMode="auto">
            <a:xfrm>
              <a:off x="3565" y="4468"/>
              <a:ext cx="127" cy="80"/>
            </a:xfrm>
            <a:prstGeom prst="rect">
              <a:avLst/>
            </a:prstGeom>
            <a:solidFill>
              <a:srgbClr val="FFA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Rectangle 1183"/>
            <p:cNvSpPr>
              <a:spLocks noChangeArrowheads="1"/>
            </p:cNvSpPr>
            <p:nvPr/>
          </p:nvSpPr>
          <p:spPr bwMode="auto">
            <a:xfrm>
              <a:off x="3565" y="4389"/>
              <a:ext cx="127" cy="79"/>
            </a:xfrm>
            <a:prstGeom prst="rect">
              <a:avLst/>
            </a:prstGeom>
            <a:solidFill>
              <a:srgbClr val="FF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Rectangle 1184"/>
            <p:cNvSpPr>
              <a:spLocks noChangeArrowheads="1"/>
            </p:cNvSpPr>
            <p:nvPr/>
          </p:nvSpPr>
          <p:spPr bwMode="auto">
            <a:xfrm>
              <a:off x="3565" y="4308"/>
              <a:ext cx="127" cy="8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Rectangle 1185"/>
            <p:cNvSpPr>
              <a:spLocks noChangeArrowheads="1"/>
            </p:cNvSpPr>
            <p:nvPr/>
          </p:nvSpPr>
          <p:spPr bwMode="auto">
            <a:xfrm>
              <a:off x="3565" y="4229"/>
              <a:ext cx="127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Rectangle 1186"/>
            <p:cNvSpPr>
              <a:spLocks noChangeArrowheads="1"/>
            </p:cNvSpPr>
            <p:nvPr/>
          </p:nvSpPr>
          <p:spPr bwMode="auto">
            <a:xfrm>
              <a:off x="3711" y="5316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Rectangle 1187"/>
            <p:cNvSpPr>
              <a:spLocks noChangeArrowheads="1"/>
            </p:cNvSpPr>
            <p:nvPr/>
          </p:nvSpPr>
          <p:spPr bwMode="auto">
            <a:xfrm>
              <a:off x="3711" y="532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0" name="Rectangle 1188"/>
            <p:cNvSpPr>
              <a:spLocks noChangeArrowheads="1"/>
            </p:cNvSpPr>
            <p:nvPr/>
          </p:nvSpPr>
          <p:spPr bwMode="auto">
            <a:xfrm>
              <a:off x="3711" y="5237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Rectangle 1189"/>
            <p:cNvSpPr>
              <a:spLocks noChangeArrowheads="1"/>
            </p:cNvSpPr>
            <p:nvPr/>
          </p:nvSpPr>
          <p:spPr bwMode="auto">
            <a:xfrm>
              <a:off x="3711" y="524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2" name="Rectangle 1190"/>
            <p:cNvSpPr>
              <a:spLocks noChangeArrowheads="1"/>
            </p:cNvSpPr>
            <p:nvPr/>
          </p:nvSpPr>
          <p:spPr bwMode="auto">
            <a:xfrm>
              <a:off x="3711" y="5156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Rectangle 1191"/>
            <p:cNvSpPr>
              <a:spLocks noChangeArrowheads="1"/>
            </p:cNvSpPr>
            <p:nvPr/>
          </p:nvSpPr>
          <p:spPr bwMode="auto">
            <a:xfrm>
              <a:off x="3711" y="516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4" name="Rectangle 1192"/>
            <p:cNvSpPr>
              <a:spLocks noChangeArrowheads="1"/>
            </p:cNvSpPr>
            <p:nvPr/>
          </p:nvSpPr>
          <p:spPr bwMode="auto">
            <a:xfrm>
              <a:off x="3711" y="5083"/>
              <a:ext cx="12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Rectangle 1193"/>
            <p:cNvSpPr>
              <a:spLocks noChangeArrowheads="1"/>
            </p:cNvSpPr>
            <p:nvPr/>
          </p:nvSpPr>
          <p:spPr bwMode="auto">
            <a:xfrm>
              <a:off x="3711" y="508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6" name="Rectangle 1194"/>
            <p:cNvSpPr>
              <a:spLocks noChangeArrowheads="1"/>
            </p:cNvSpPr>
            <p:nvPr/>
          </p:nvSpPr>
          <p:spPr bwMode="auto">
            <a:xfrm>
              <a:off x="3711" y="5003"/>
              <a:ext cx="12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Rectangle 1195"/>
            <p:cNvSpPr>
              <a:spLocks noChangeArrowheads="1"/>
            </p:cNvSpPr>
            <p:nvPr/>
          </p:nvSpPr>
          <p:spPr bwMode="auto">
            <a:xfrm>
              <a:off x="3711" y="500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8" name="Rectangle 1196"/>
            <p:cNvSpPr>
              <a:spLocks noChangeArrowheads="1"/>
            </p:cNvSpPr>
            <p:nvPr/>
          </p:nvSpPr>
          <p:spPr bwMode="auto">
            <a:xfrm>
              <a:off x="3711" y="4922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Rectangle 1197"/>
            <p:cNvSpPr>
              <a:spLocks noChangeArrowheads="1"/>
            </p:cNvSpPr>
            <p:nvPr/>
          </p:nvSpPr>
          <p:spPr bwMode="auto">
            <a:xfrm>
              <a:off x="3711" y="492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0" name="Rectangle 1198"/>
            <p:cNvSpPr>
              <a:spLocks noChangeArrowheads="1"/>
            </p:cNvSpPr>
            <p:nvPr/>
          </p:nvSpPr>
          <p:spPr bwMode="auto">
            <a:xfrm>
              <a:off x="3711" y="4842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Rectangle 1199"/>
            <p:cNvSpPr>
              <a:spLocks noChangeArrowheads="1"/>
            </p:cNvSpPr>
            <p:nvPr/>
          </p:nvSpPr>
          <p:spPr bwMode="auto">
            <a:xfrm>
              <a:off x="3711" y="484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2" name="Rectangle 1200"/>
            <p:cNvSpPr>
              <a:spLocks noChangeArrowheads="1"/>
            </p:cNvSpPr>
            <p:nvPr/>
          </p:nvSpPr>
          <p:spPr bwMode="auto">
            <a:xfrm>
              <a:off x="3711" y="4763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Rectangle 1201"/>
            <p:cNvSpPr>
              <a:spLocks noChangeArrowheads="1"/>
            </p:cNvSpPr>
            <p:nvPr/>
          </p:nvSpPr>
          <p:spPr bwMode="auto">
            <a:xfrm>
              <a:off x="3711" y="476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4" name="Rectangle 1202"/>
            <p:cNvSpPr>
              <a:spLocks noChangeArrowheads="1"/>
            </p:cNvSpPr>
            <p:nvPr/>
          </p:nvSpPr>
          <p:spPr bwMode="auto">
            <a:xfrm>
              <a:off x="3711" y="4689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Rectangle 1203"/>
            <p:cNvSpPr>
              <a:spLocks noChangeArrowheads="1"/>
            </p:cNvSpPr>
            <p:nvPr/>
          </p:nvSpPr>
          <p:spPr bwMode="auto">
            <a:xfrm>
              <a:off x="3711" y="468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6" name="Rectangle 1204"/>
            <p:cNvSpPr>
              <a:spLocks noChangeArrowheads="1"/>
            </p:cNvSpPr>
            <p:nvPr/>
          </p:nvSpPr>
          <p:spPr bwMode="auto">
            <a:xfrm>
              <a:off x="3711" y="4609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Rectangle 1205"/>
            <p:cNvSpPr>
              <a:spLocks noChangeArrowheads="1"/>
            </p:cNvSpPr>
            <p:nvPr/>
          </p:nvSpPr>
          <p:spPr bwMode="auto">
            <a:xfrm>
              <a:off x="3711" y="460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8" name="Rectangle 1206"/>
            <p:cNvSpPr>
              <a:spLocks noChangeArrowheads="1"/>
            </p:cNvSpPr>
            <p:nvPr/>
          </p:nvSpPr>
          <p:spPr bwMode="auto">
            <a:xfrm>
              <a:off x="3711" y="453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Rectangle 1207"/>
            <p:cNvSpPr>
              <a:spLocks noChangeArrowheads="1"/>
            </p:cNvSpPr>
            <p:nvPr/>
          </p:nvSpPr>
          <p:spPr bwMode="auto">
            <a:xfrm>
              <a:off x="3711" y="4530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0" name="Rectangle 1208"/>
            <p:cNvSpPr>
              <a:spLocks noChangeArrowheads="1"/>
            </p:cNvSpPr>
            <p:nvPr/>
          </p:nvSpPr>
          <p:spPr bwMode="auto">
            <a:xfrm>
              <a:off x="3711" y="445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Rectangle 1209"/>
            <p:cNvSpPr>
              <a:spLocks noChangeArrowheads="1"/>
            </p:cNvSpPr>
            <p:nvPr/>
          </p:nvSpPr>
          <p:spPr bwMode="auto">
            <a:xfrm>
              <a:off x="3711" y="445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2" name="Rectangle 1210"/>
            <p:cNvSpPr>
              <a:spLocks noChangeArrowheads="1"/>
            </p:cNvSpPr>
            <p:nvPr/>
          </p:nvSpPr>
          <p:spPr bwMode="auto">
            <a:xfrm>
              <a:off x="3711" y="437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Rectangle 1211"/>
            <p:cNvSpPr>
              <a:spLocks noChangeArrowheads="1"/>
            </p:cNvSpPr>
            <p:nvPr/>
          </p:nvSpPr>
          <p:spPr bwMode="auto">
            <a:xfrm>
              <a:off x="3711" y="437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4" name="Rectangle 1212"/>
            <p:cNvSpPr>
              <a:spLocks noChangeArrowheads="1"/>
            </p:cNvSpPr>
            <p:nvPr/>
          </p:nvSpPr>
          <p:spPr bwMode="auto">
            <a:xfrm>
              <a:off x="3711" y="429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Rectangle 1213"/>
            <p:cNvSpPr>
              <a:spLocks noChangeArrowheads="1"/>
            </p:cNvSpPr>
            <p:nvPr/>
          </p:nvSpPr>
          <p:spPr bwMode="auto">
            <a:xfrm>
              <a:off x="3711" y="4297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0.41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6" name="Rectangle 1214"/>
            <p:cNvSpPr>
              <a:spLocks noChangeArrowheads="1"/>
            </p:cNvSpPr>
            <p:nvPr/>
          </p:nvSpPr>
          <p:spPr bwMode="auto">
            <a:xfrm>
              <a:off x="2541" y="5520"/>
              <a:ext cx="72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7" name="Text Box 1215"/>
          <p:cNvSpPr txBox="1">
            <a:spLocks noChangeArrowheads="1"/>
          </p:cNvSpPr>
          <p:nvPr/>
        </p:nvSpPr>
        <p:spPr bwMode="auto">
          <a:xfrm>
            <a:off x="3759200" y="4343400"/>
            <a:ext cx="812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118" name="Text Box 1216"/>
          <p:cNvSpPr txBox="1">
            <a:spLocks noChangeArrowheads="1"/>
          </p:cNvSpPr>
          <p:nvPr/>
        </p:nvSpPr>
        <p:spPr bwMode="auto">
          <a:xfrm>
            <a:off x="1524000" y="3943350"/>
            <a:ext cx="355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Mineral</a:t>
            </a:r>
          </a:p>
        </p:txBody>
      </p:sp>
      <p:sp>
        <p:nvSpPr>
          <p:cNvPr id="4119" name="Text Box 1217"/>
          <p:cNvSpPr txBox="1">
            <a:spLocks noChangeArrowheads="1"/>
          </p:cNvSpPr>
          <p:nvPr/>
        </p:nvSpPr>
        <p:spPr bwMode="auto">
          <a:xfrm>
            <a:off x="5080000" y="394335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Mineral:Matrix</a:t>
            </a:r>
          </a:p>
        </p:txBody>
      </p:sp>
      <p:sp>
        <p:nvSpPr>
          <p:cNvPr id="4120" name="Text Box 1218"/>
          <p:cNvSpPr txBox="1">
            <a:spLocks noChangeArrowheads="1"/>
          </p:cNvSpPr>
          <p:nvPr/>
        </p:nvSpPr>
        <p:spPr bwMode="auto">
          <a:xfrm>
            <a:off x="812800" y="600075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Crystallinity</a:t>
            </a:r>
          </a:p>
        </p:txBody>
      </p:sp>
      <p:sp>
        <p:nvSpPr>
          <p:cNvPr id="4121" name="Text Box 1219"/>
          <p:cNvSpPr txBox="1">
            <a:spLocks noChangeArrowheads="1"/>
          </p:cNvSpPr>
          <p:nvPr/>
        </p:nvSpPr>
        <p:spPr bwMode="auto">
          <a:xfrm>
            <a:off x="3962400" y="6229350"/>
            <a:ext cx="264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Carbonate</a:t>
            </a:r>
          </a:p>
        </p:txBody>
      </p:sp>
      <p:sp>
        <p:nvSpPr>
          <p:cNvPr id="4101" name="TextBox 1221"/>
          <p:cNvSpPr txBox="1">
            <a:spLocks noChangeArrowheads="1"/>
          </p:cNvSpPr>
          <p:nvPr/>
        </p:nvSpPr>
        <p:spPr bwMode="auto">
          <a:xfrm>
            <a:off x="838200" y="762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Chemical Photography of Bone Composition</a:t>
            </a:r>
          </a:p>
        </p:txBody>
      </p:sp>
      <p:sp>
        <p:nvSpPr>
          <p:cNvPr id="4102" name="TextBox 1222"/>
          <p:cNvSpPr txBox="1">
            <a:spLocks noChangeArrowheads="1"/>
          </p:cNvSpPr>
          <p:nvPr/>
        </p:nvSpPr>
        <p:spPr bwMode="auto">
          <a:xfrm>
            <a:off x="8077200" y="1295400"/>
            <a:ext cx="60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3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00" b="1" baseline="300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225" name="Straight Arrow Connector 1224"/>
          <p:cNvCxnSpPr>
            <a:stCxn id="4102" idx="2"/>
          </p:cNvCxnSpPr>
          <p:nvPr/>
        </p:nvCxnSpPr>
        <p:spPr>
          <a:xfrm flipH="1">
            <a:off x="8305800" y="1587500"/>
            <a:ext cx="762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4" name="Line 8"/>
          <p:cNvSpPr>
            <a:spLocks noChangeShapeType="1"/>
          </p:cNvSpPr>
          <p:nvPr/>
        </p:nvSpPr>
        <p:spPr bwMode="auto">
          <a:xfrm flipH="1">
            <a:off x="1646505" y="2401779"/>
            <a:ext cx="57340" cy="0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Line 9"/>
          <p:cNvSpPr>
            <a:spLocks noChangeShapeType="1"/>
          </p:cNvSpPr>
          <p:nvPr/>
        </p:nvSpPr>
        <p:spPr bwMode="auto">
          <a:xfrm flipH="1">
            <a:off x="1646505" y="1660667"/>
            <a:ext cx="57340" cy="2422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Rectangle 10"/>
          <p:cNvSpPr>
            <a:spLocks noChangeArrowheads="1"/>
          </p:cNvSpPr>
          <p:nvPr/>
        </p:nvSpPr>
        <p:spPr bwMode="auto">
          <a:xfrm>
            <a:off x="1555716" y="1606174"/>
            <a:ext cx="114681" cy="1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Line 11"/>
          <p:cNvSpPr>
            <a:spLocks noChangeShapeType="1"/>
          </p:cNvSpPr>
          <p:nvPr/>
        </p:nvSpPr>
        <p:spPr bwMode="auto">
          <a:xfrm flipH="1">
            <a:off x="1646505" y="919555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Rectangle 12"/>
          <p:cNvSpPr>
            <a:spLocks noChangeArrowheads="1"/>
          </p:cNvSpPr>
          <p:nvPr/>
        </p:nvSpPr>
        <p:spPr bwMode="auto">
          <a:xfrm>
            <a:off x="1589165" y="863851"/>
            <a:ext cx="74065" cy="1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13"/>
          <p:cNvSpPr>
            <a:spLocks/>
          </p:cNvSpPr>
          <p:nvPr/>
        </p:nvSpPr>
        <p:spPr bwMode="auto">
          <a:xfrm>
            <a:off x="1743834" y="806935"/>
            <a:ext cx="6942966" cy="1305423"/>
          </a:xfrm>
          <a:custGeom>
            <a:avLst/>
            <a:gdLst>
              <a:gd name="T0" fmla="*/ 4 w 7751"/>
              <a:gd name="T1" fmla="*/ 189 h 1897"/>
              <a:gd name="T2" fmla="*/ 8 w 7751"/>
              <a:gd name="T3" fmla="*/ 186 h 1897"/>
              <a:gd name="T4" fmla="*/ 11 w 7751"/>
              <a:gd name="T5" fmla="*/ 188 h 1897"/>
              <a:gd name="T6" fmla="*/ 18 w 7751"/>
              <a:gd name="T7" fmla="*/ 132 h 1897"/>
              <a:gd name="T8" fmla="*/ 21 w 7751"/>
              <a:gd name="T9" fmla="*/ 126 h 1897"/>
              <a:gd name="T10" fmla="*/ 24 w 7751"/>
              <a:gd name="T11" fmla="*/ 146 h 1897"/>
              <a:gd name="T12" fmla="*/ 28 w 7751"/>
              <a:gd name="T13" fmla="*/ 165 h 1897"/>
              <a:gd name="T14" fmla="*/ 33 w 7751"/>
              <a:gd name="T15" fmla="*/ 164 h 1897"/>
              <a:gd name="T16" fmla="*/ 37 w 7751"/>
              <a:gd name="T17" fmla="*/ 151 h 1897"/>
              <a:gd name="T18" fmla="*/ 41 w 7751"/>
              <a:gd name="T19" fmla="*/ 165 h 1897"/>
              <a:gd name="T20" fmla="*/ 46 w 7751"/>
              <a:gd name="T21" fmla="*/ 173 h 1897"/>
              <a:gd name="T22" fmla="*/ 53 w 7751"/>
              <a:gd name="T23" fmla="*/ 167 h 1897"/>
              <a:gd name="T24" fmla="*/ 57 w 7751"/>
              <a:gd name="T25" fmla="*/ 164 h 1897"/>
              <a:gd name="T26" fmla="*/ 63 w 7751"/>
              <a:gd name="T27" fmla="*/ 166 h 1897"/>
              <a:gd name="T28" fmla="*/ 68 w 7751"/>
              <a:gd name="T29" fmla="*/ 188 h 1897"/>
              <a:gd name="T30" fmla="*/ 74 w 7751"/>
              <a:gd name="T31" fmla="*/ 197 h 1897"/>
              <a:gd name="T32" fmla="*/ 79 w 7751"/>
              <a:gd name="T33" fmla="*/ 194 h 1897"/>
              <a:gd name="T34" fmla="*/ 85 w 7751"/>
              <a:gd name="T35" fmla="*/ 190 h 1897"/>
              <a:gd name="T36" fmla="*/ 92 w 7751"/>
              <a:gd name="T37" fmla="*/ 189 h 1897"/>
              <a:gd name="T38" fmla="*/ 96 w 7751"/>
              <a:gd name="T39" fmla="*/ 194 h 1897"/>
              <a:gd name="T40" fmla="*/ 101 w 7751"/>
              <a:gd name="T41" fmla="*/ 193 h 1897"/>
              <a:gd name="T42" fmla="*/ 107 w 7751"/>
              <a:gd name="T43" fmla="*/ 189 h 1897"/>
              <a:gd name="T44" fmla="*/ 114 w 7751"/>
              <a:gd name="T45" fmla="*/ 133 h 1897"/>
              <a:gd name="T46" fmla="*/ 119 w 7751"/>
              <a:gd name="T47" fmla="*/ 63 h 1897"/>
              <a:gd name="T48" fmla="*/ 123 w 7751"/>
              <a:gd name="T49" fmla="*/ 36 h 1897"/>
              <a:gd name="T50" fmla="*/ 129 w 7751"/>
              <a:gd name="T51" fmla="*/ 3 h 1897"/>
              <a:gd name="T52" fmla="*/ 131 w 7751"/>
              <a:gd name="T53" fmla="*/ 29 h 1897"/>
              <a:gd name="T54" fmla="*/ 136 w 7751"/>
              <a:gd name="T55" fmla="*/ 161 h 1897"/>
              <a:gd name="T56" fmla="*/ 142 w 7751"/>
              <a:gd name="T57" fmla="*/ 190 h 1897"/>
              <a:gd name="T58" fmla="*/ 146 w 7751"/>
              <a:gd name="T59" fmla="*/ 194 h 1897"/>
              <a:gd name="T60" fmla="*/ 152 w 7751"/>
              <a:gd name="T61" fmla="*/ 197 h 1897"/>
              <a:gd name="T62" fmla="*/ 148 w 7751"/>
              <a:gd name="T63" fmla="*/ 194 h 1897"/>
              <a:gd name="T64" fmla="*/ 142 w 7751"/>
              <a:gd name="T65" fmla="*/ 186 h 1897"/>
              <a:gd name="T66" fmla="*/ 138 w 7751"/>
              <a:gd name="T67" fmla="*/ 175 h 1897"/>
              <a:gd name="T68" fmla="*/ 134 w 7751"/>
              <a:gd name="T69" fmla="*/ 107 h 1897"/>
              <a:gd name="T70" fmla="*/ 130 w 7751"/>
              <a:gd name="T71" fmla="*/ 2 h 1897"/>
              <a:gd name="T72" fmla="*/ 124 w 7751"/>
              <a:gd name="T73" fmla="*/ 25 h 1897"/>
              <a:gd name="T74" fmla="*/ 119 w 7751"/>
              <a:gd name="T75" fmla="*/ 61 h 1897"/>
              <a:gd name="T76" fmla="*/ 113 w 7751"/>
              <a:gd name="T77" fmla="*/ 131 h 1897"/>
              <a:gd name="T78" fmla="*/ 108 w 7751"/>
              <a:gd name="T79" fmla="*/ 181 h 1897"/>
              <a:gd name="T80" fmla="*/ 104 w 7751"/>
              <a:gd name="T81" fmla="*/ 193 h 1897"/>
              <a:gd name="T82" fmla="*/ 99 w 7751"/>
              <a:gd name="T83" fmla="*/ 195 h 1897"/>
              <a:gd name="T84" fmla="*/ 94 w 7751"/>
              <a:gd name="T85" fmla="*/ 186 h 1897"/>
              <a:gd name="T86" fmla="*/ 90 w 7751"/>
              <a:gd name="T87" fmla="*/ 186 h 1897"/>
              <a:gd name="T88" fmla="*/ 83 w 7751"/>
              <a:gd name="T89" fmla="*/ 189 h 1897"/>
              <a:gd name="T90" fmla="*/ 78 w 7751"/>
              <a:gd name="T91" fmla="*/ 191 h 1897"/>
              <a:gd name="T92" fmla="*/ 72 w 7751"/>
              <a:gd name="T93" fmla="*/ 195 h 1897"/>
              <a:gd name="T94" fmla="*/ 69 w 7751"/>
              <a:gd name="T95" fmla="*/ 186 h 1897"/>
              <a:gd name="T96" fmla="*/ 64 w 7751"/>
              <a:gd name="T97" fmla="*/ 168 h 1897"/>
              <a:gd name="T98" fmla="*/ 60 w 7751"/>
              <a:gd name="T99" fmla="*/ 162 h 1897"/>
              <a:gd name="T100" fmla="*/ 54 w 7751"/>
              <a:gd name="T101" fmla="*/ 160 h 1897"/>
              <a:gd name="T102" fmla="*/ 51 w 7751"/>
              <a:gd name="T103" fmla="*/ 168 h 1897"/>
              <a:gd name="T104" fmla="*/ 45 w 7751"/>
              <a:gd name="T105" fmla="*/ 168 h 1897"/>
              <a:gd name="T106" fmla="*/ 41 w 7751"/>
              <a:gd name="T107" fmla="*/ 162 h 1897"/>
              <a:gd name="T108" fmla="*/ 37 w 7751"/>
              <a:gd name="T109" fmla="*/ 149 h 1897"/>
              <a:gd name="T110" fmla="*/ 31 w 7751"/>
              <a:gd name="T111" fmla="*/ 165 h 1897"/>
              <a:gd name="T112" fmla="*/ 27 w 7751"/>
              <a:gd name="T113" fmla="*/ 160 h 1897"/>
              <a:gd name="T114" fmla="*/ 22 w 7751"/>
              <a:gd name="T115" fmla="*/ 128 h 1897"/>
              <a:gd name="T116" fmla="*/ 17 w 7751"/>
              <a:gd name="T117" fmla="*/ 130 h 1897"/>
              <a:gd name="T118" fmla="*/ 14 w 7751"/>
              <a:gd name="T119" fmla="*/ 171 h 1897"/>
              <a:gd name="T120" fmla="*/ 9 w 7751"/>
              <a:gd name="T121" fmla="*/ 186 h 1897"/>
              <a:gd name="T122" fmla="*/ 5 w 7751"/>
              <a:gd name="T123" fmla="*/ 183 h 1897"/>
              <a:gd name="T124" fmla="*/ 1 w 7751"/>
              <a:gd name="T125" fmla="*/ 193 h 18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51"/>
              <a:gd name="T190" fmla="*/ 0 h 1897"/>
              <a:gd name="T191" fmla="*/ 7751 w 7751"/>
              <a:gd name="T192" fmla="*/ 1897 h 18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51" h="1897">
                <a:moveTo>
                  <a:pt x="0" y="1853"/>
                </a:moveTo>
                <a:lnTo>
                  <a:pt x="0" y="1887"/>
                </a:lnTo>
                <a:lnTo>
                  <a:pt x="72" y="1887"/>
                </a:lnTo>
                <a:lnTo>
                  <a:pt x="75" y="1887"/>
                </a:lnTo>
                <a:lnTo>
                  <a:pt x="139" y="1877"/>
                </a:lnTo>
                <a:lnTo>
                  <a:pt x="143" y="1876"/>
                </a:lnTo>
                <a:lnTo>
                  <a:pt x="146" y="1874"/>
                </a:lnTo>
                <a:lnTo>
                  <a:pt x="220" y="1824"/>
                </a:lnTo>
                <a:lnTo>
                  <a:pt x="209" y="1810"/>
                </a:lnTo>
                <a:lnTo>
                  <a:pt x="220" y="1824"/>
                </a:lnTo>
                <a:lnTo>
                  <a:pt x="291" y="1783"/>
                </a:lnTo>
                <a:lnTo>
                  <a:pt x="280" y="1769"/>
                </a:lnTo>
                <a:lnTo>
                  <a:pt x="287" y="1785"/>
                </a:lnTo>
                <a:lnTo>
                  <a:pt x="350" y="1765"/>
                </a:lnTo>
                <a:lnTo>
                  <a:pt x="344" y="1749"/>
                </a:lnTo>
                <a:lnTo>
                  <a:pt x="344" y="1766"/>
                </a:lnTo>
                <a:lnTo>
                  <a:pt x="339" y="1766"/>
                </a:lnTo>
                <a:lnTo>
                  <a:pt x="411" y="1786"/>
                </a:lnTo>
                <a:lnTo>
                  <a:pt x="416" y="1769"/>
                </a:lnTo>
                <a:lnTo>
                  <a:pt x="408" y="1785"/>
                </a:lnTo>
                <a:lnTo>
                  <a:pt x="481" y="1816"/>
                </a:lnTo>
                <a:lnTo>
                  <a:pt x="489" y="1817"/>
                </a:lnTo>
                <a:lnTo>
                  <a:pt x="492" y="1817"/>
                </a:lnTo>
                <a:lnTo>
                  <a:pt x="554" y="1807"/>
                </a:lnTo>
                <a:lnTo>
                  <a:pt x="559" y="1806"/>
                </a:lnTo>
                <a:lnTo>
                  <a:pt x="564" y="1803"/>
                </a:lnTo>
                <a:lnTo>
                  <a:pt x="637" y="1742"/>
                </a:lnTo>
                <a:lnTo>
                  <a:pt x="640" y="1739"/>
                </a:lnTo>
                <a:lnTo>
                  <a:pt x="711" y="1649"/>
                </a:lnTo>
                <a:lnTo>
                  <a:pt x="713" y="1648"/>
                </a:lnTo>
                <a:lnTo>
                  <a:pt x="777" y="1537"/>
                </a:lnTo>
                <a:lnTo>
                  <a:pt x="777" y="1535"/>
                </a:lnTo>
                <a:lnTo>
                  <a:pt x="850" y="1394"/>
                </a:lnTo>
                <a:lnTo>
                  <a:pt x="912" y="1263"/>
                </a:lnTo>
                <a:lnTo>
                  <a:pt x="895" y="1256"/>
                </a:lnTo>
                <a:lnTo>
                  <a:pt x="907" y="1269"/>
                </a:lnTo>
                <a:lnTo>
                  <a:pt x="981" y="1208"/>
                </a:lnTo>
                <a:lnTo>
                  <a:pt x="968" y="1195"/>
                </a:lnTo>
                <a:lnTo>
                  <a:pt x="968" y="1212"/>
                </a:lnTo>
                <a:lnTo>
                  <a:pt x="976" y="1211"/>
                </a:lnTo>
                <a:lnTo>
                  <a:pt x="965" y="1212"/>
                </a:lnTo>
                <a:lnTo>
                  <a:pt x="1037" y="1222"/>
                </a:lnTo>
                <a:lnTo>
                  <a:pt x="1040" y="1205"/>
                </a:lnTo>
                <a:lnTo>
                  <a:pt x="1032" y="1221"/>
                </a:lnTo>
                <a:lnTo>
                  <a:pt x="1029" y="1219"/>
                </a:lnTo>
                <a:lnTo>
                  <a:pt x="1093" y="1260"/>
                </a:lnTo>
                <a:lnTo>
                  <a:pt x="1104" y="1246"/>
                </a:lnTo>
                <a:lnTo>
                  <a:pt x="1091" y="1259"/>
                </a:lnTo>
                <a:lnTo>
                  <a:pt x="1164" y="1319"/>
                </a:lnTo>
                <a:lnTo>
                  <a:pt x="1177" y="1306"/>
                </a:lnTo>
                <a:lnTo>
                  <a:pt x="1163" y="1317"/>
                </a:lnTo>
                <a:lnTo>
                  <a:pt x="1234" y="1399"/>
                </a:lnTo>
                <a:lnTo>
                  <a:pt x="1248" y="1387"/>
                </a:lnTo>
                <a:lnTo>
                  <a:pt x="1233" y="1397"/>
                </a:lnTo>
                <a:lnTo>
                  <a:pt x="1296" y="1487"/>
                </a:lnTo>
                <a:lnTo>
                  <a:pt x="1298" y="1488"/>
                </a:lnTo>
                <a:lnTo>
                  <a:pt x="1370" y="1560"/>
                </a:lnTo>
                <a:lnTo>
                  <a:pt x="1371" y="1560"/>
                </a:lnTo>
                <a:lnTo>
                  <a:pt x="1376" y="1564"/>
                </a:lnTo>
                <a:lnTo>
                  <a:pt x="1379" y="1565"/>
                </a:lnTo>
                <a:lnTo>
                  <a:pt x="1452" y="1585"/>
                </a:lnTo>
                <a:lnTo>
                  <a:pt x="1457" y="1568"/>
                </a:lnTo>
                <a:lnTo>
                  <a:pt x="1451" y="1584"/>
                </a:lnTo>
                <a:lnTo>
                  <a:pt x="1513" y="1604"/>
                </a:lnTo>
                <a:lnTo>
                  <a:pt x="1519" y="1605"/>
                </a:lnTo>
                <a:lnTo>
                  <a:pt x="1522" y="1605"/>
                </a:lnTo>
                <a:lnTo>
                  <a:pt x="1595" y="1595"/>
                </a:lnTo>
                <a:lnTo>
                  <a:pt x="1598" y="1595"/>
                </a:lnTo>
                <a:lnTo>
                  <a:pt x="1670" y="1575"/>
                </a:lnTo>
                <a:lnTo>
                  <a:pt x="1672" y="1574"/>
                </a:lnTo>
                <a:lnTo>
                  <a:pt x="1676" y="1571"/>
                </a:lnTo>
                <a:lnTo>
                  <a:pt x="1740" y="1521"/>
                </a:lnTo>
                <a:lnTo>
                  <a:pt x="1728" y="1508"/>
                </a:lnTo>
                <a:lnTo>
                  <a:pt x="1737" y="1522"/>
                </a:lnTo>
                <a:lnTo>
                  <a:pt x="1810" y="1481"/>
                </a:lnTo>
                <a:lnTo>
                  <a:pt x="1801" y="1467"/>
                </a:lnTo>
                <a:lnTo>
                  <a:pt x="1807" y="1484"/>
                </a:lnTo>
                <a:lnTo>
                  <a:pt x="1879" y="1464"/>
                </a:lnTo>
                <a:lnTo>
                  <a:pt x="1872" y="1447"/>
                </a:lnTo>
                <a:lnTo>
                  <a:pt x="1872" y="1464"/>
                </a:lnTo>
                <a:lnTo>
                  <a:pt x="1936" y="1464"/>
                </a:lnTo>
                <a:lnTo>
                  <a:pt x="1936" y="1447"/>
                </a:lnTo>
                <a:lnTo>
                  <a:pt x="1928" y="1463"/>
                </a:lnTo>
                <a:lnTo>
                  <a:pt x="1924" y="1460"/>
                </a:lnTo>
                <a:lnTo>
                  <a:pt x="1995" y="1521"/>
                </a:lnTo>
                <a:lnTo>
                  <a:pt x="2068" y="1581"/>
                </a:lnTo>
                <a:lnTo>
                  <a:pt x="2073" y="1584"/>
                </a:lnTo>
                <a:lnTo>
                  <a:pt x="2135" y="1614"/>
                </a:lnTo>
                <a:lnTo>
                  <a:pt x="2208" y="1644"/>
                </a:lnTo>
                <a:lnTo>
                  <a:pt x="2216" y="1645"/>
                </a:lnTo>
                <a:lnTo>
                  <a:pt x="2288" y="1645"/>
                </a:lnTo>
                <a:lnTo>
                  <a:pt x="2288" y="1628"/>
                </a:lnTo>
                <a:lnTo>
                  <a:pt x="2285" y="1645"/>
                </a:lnTo>
                <a:lnTo>
                  <a:pt x="2348" y="1656"/>
                </a:lnTo>
                <a:lnTo>
                  <a:pt x="2352" y="1656"/>
                </a:lnTo>
                <a:lnTo>
                  <a:pt x="2425" y="1656"/>
                </a:lnTo>
                <a:lnTo>
                  <a:pt x="2487" y="1656"/>
                </a:lnTo>
                <a:lnTo>
                  <a:pt x="2490" y="1656"/>
                </a:lnTo>
                <a:lnTo>
                  <a:pt x="2563" y="1645"/>
                </a:lnTo>
                <a:lnTo>
                  <a:pt x="2566" y="1645"/>
                </a:lnTo>
                <a:lnTo>
                  <a:pt x="2638" y="1625"/>
                </a:lnTo>
                <a:lnTo>
                  <a:pt x="2641" y="1624"/>
                </a:lnTo>
                <a:lnTo>
                  <a:pt x="2705" y="1594"/>
                </a:lnTo>
                <a:lnTo>
                  <a:pt x="2695" y="1578"/>
                </a:lnTo>
                <a:lnTo>
                  <a:pt x="2703" y="1594"/>
                </a:lnTo>
                <a:lnTo>
                  <a:pt x="2775" y="1564"/>
                </a:lnTo>
                <a:lnTo>
                  <a:pt x="2767" y="1548"/>
                </a:lnTo>
                <a:lnTo>
                  <a:pt x="2767" y="1565"/>
                </a:lnTo>
                <a:lnTo>
                  <a:pt x="2840" y="1565"/>
                </a:lnTo>
                <a:lnTo>
                  <a:pt x="2840" y="1548"/>
                </a:lnTo>
                <a:lnTo>
                  <a:pt x="2837" y="1565"/>
                </a:lnTo>
                <a:lnTo>
                  <a:pt x="2901" y="1575"/>
                </a:lnTo>
                <a:lnTo>
                  <a:pt x="2972" y="1585"/>
                </a:lnTo>
                <a:lnTo>
                  <a:pt x="2976" y="1585"/>
                </a:lnTo>
                <a:lnTo>
                  <a:pt x="3049" y="1585"/>
                </a:lnTo>
                <a:lnTo>
                  <a:pt x="3049" y="1568"/>
                </a:lnTo>
                <a:lnTo>
                  <a:pt x="3046" y="1585"/>
                </a:lnTo>
                <a:lnTo>
                  <a:pt x="3108" y="1595"/>
                </a:lnTo>
                <a:lnTo>
                  <a:pt x="3109" y="1595"/>
                </a:lnTo>
                <a:lnTo>
                  <a:pt x="3183" y="1605"/>
                </a:lnTo>
                <a:lnTo>
                  <a:pt x="3184" y="1588"/>
                </a:lnTo>
                <a:lnTo>
                  <a:pt x="3176" y="1604"/>
                </a:lnTo>
                <a:lnTo>
                  <a:pt x="3248" y="1634"/>
                </a:lnTo>
                <a:lnTo>
                  <a:pt x="3256" y="1618"/>
                </a:lnTo>
                <a:lnTo>
                  <a:pt x="3243" y="1631"/>
                </a:lnTo>
                <a:lnTo>
                  <a:pt x="3307" y="1692"/>
                </a:lnTo>
                <a:lnTo>
                  <a:pt x="3380" y="1752"/>
                </a:lnTo>
                <a:lnTo>
                  <a:pt x="3382" y="1753"/>
                </a:lnTo>
                <a:lnTo>
                  <a:pt x="3453" y="1804"/>
                </a:lnTo>
                <a:lnTo>
                  <a:pt x="3455" y="1804"/>
                </a:lnTo>
                <a:lnTo>
                  <a:pt x="3519" y="1844"/>
                </a:lnTo>
                <a:lnTo>
                  <a:pt x="3520" y="1846"/>
                </a:lnTo>
                <a:lnTo>
                  <a:pt x="3592" y="1876"/>
                </a:lnTo>
                <a:lnTo>
                  <a:pt x="3598" y="1877"/>
                </a:lnTo>
                <a:lnTo>
                  <a:pt x="3671" y="1887"/>
                </a:lnTo>
                <a:lnTo>
                  <a:pt x="3673" y="1887"/>
                </a:lnTo>
                <a:lnTo>
                  <a:pt x="3735" y="1887"/>
                </a:lnTo>
                <a:lnTo>
                  <a:pt x="3741" y="1887"/>
                </a:lnTo>
                <a:lnTo>
                  <a:pt x="3814" y="1867"/>
                </a:lnTo>
                <a:lnTo>
                  <a:pt x="3808" y="1850"/>
                </a:lnTo>
                <a:lnTo>
                  <a:pt x="3808" y="1867"/>
                </a:lnTo>
                <a:lnTo>
                  <a:pt x="3880" y="1867"/>
                </a:lnTo>
                <a:lnTo>
                  <a:pt x="3944" y="1867"/>
                </a:lnTo>
                <a:lnTo>
                  <a:pt x="3947" y="1867"/>
                </a:lnTo>
                <a:lnTo>
                  <a:pt x="4020" y="1857"/>
                </a:lnTo>
                <a:lnTo>
                  <a:pt x="4017" y="1840"/>
                </a:lnTo>
                <a:lnTo>
                  <a:pt x="4017" y="1857"/>
                </a:lnTo>
                <a:lnTo>
                  <a:pt x="4079" y="1857"/>
                </a:lnTo>
                <a:lnTo>
                  <a:pt x="4152" y="1857"/>
                </a:lnTo>
                <a:lnTo>
                  <a:pt x="4155" y="1857"/>
                </a:lnTo>
                <a:lnTo>
                  <a:pt x="4227" y="1847"/>
                </a:lnTo>
                <a:lnTo>
                  <a:pt x="4291" y="1837"/>
                </a:lnTo>
                <a:lnTo>
                  <a:pt x="4287" y="1820"/>
                </a:lnTo>
                <a:lnTo>
                  <a:pt x="4291" y="1837"/>
                </a:lnTo>
                <a:lnTo>
                  <a:pt x="4362" y="1827"/>
                </a:lnTo>
                <a:lnTo>
                  <a:pt x="4435" y="1817"/>
                </a:lnTo>
                <a:lnTo>
                  <a:pt x="4432" y="1800"/>
                </a:lnTo>
                <a:lnTo>
                  <a:pt x="4432" y="1817"/>
                </a:lnTo>
                <a:lnTo>
                  <a:pt x="4496" y="1817"/>
                </a:lnTo>
                <a:lnTo>
                  <a:pt x="4568" y="1817"/>
                </a:lnTo>
                <a:lnTo>
                  <a:pt x="4571" y="1817"/>
                </a:lnTo>
                <a:lnTo>
                  <a:pt x="4644" y="1807"/>
                </a:lnTo>
                <a:lnTo>
                  <a:pt x="4645" y="1807"/>
                </a:lnTo>
                <a:lnTo>
                  <a:pt x="4708" y="1796"/>
                </a:lnTo>
                <a:lnTo>
                  <a:pt x="4703" y="1779"/>
                </a:lnTo>
                <a:lnTo>
                  <a:pt x="4698" y="1796"/>
                </a:lnTo>
                <a:lnTo>
                  <a:pt x="4771" y="1817"/>
                </a:lnTo>
                <a:lnTo>
                  <a:pt x="4776" y="1800"/>
                </a:lnTo>
                <a:lnTo>
                  <a:pt x="4767" y="1814"/>
                </a:lnTo>
                <a:lnTo>
                  <a:pt x="4838" y="1854"/>
                </a:lnTo>
                <a:lnTo>
                  <a:pt x="4840" y="1856"/>
                </a:lnTo>
                <a:lnTo>
                  <a:pt x="4904" y="1886"/>
                </a:lnTo>
                <a:lnTo>
                  <a:pt x="4911" y="1887"/>
                </a:lnTo>
                <a:lnTo>
                  <a:pt x="4985" y="1887"/>
                </a:lnTo>
                <a:lnTo>
                  <a:pt x="4988" y="1887"/>
                </a:lnTo>
                <a:lnTo>
                  <a:pt x="5059" y="1877"/>
                </a:lnTo>
                <a:lnTo>
                  <a:pt x="5123" y="1867"/>
                </a:lnTo>
                <a:lnTo>
                  <a:pt x="5120" y="1850"/>
                </a:lnTo>
                <a:lnTo>
                  <a:pt x="5120" y="1867"/>
                </a:lnTo>
                <a:lnTo>
                  <a:pt x="5192" y="1867"/>
                </a:lnTo>
                <a:lnTo>
                  <a:pt x="5265" y="1867"/>
                </a:lnTo>
                <a:lnTo>
                  <a:pt x="5268" y="1867"/>
                </a:lnTo>
                <a:lnTo>
                  <a:pt x="5330" y="1857"/>
                </a:lnTo>
                <a:lnTo>
                  <a:pt x="5335" y="1856"/>
                </a:lnTo>
                <a:lnTo>
                  <a:pt x="5336" y="1854"/>
                </a:lnTo>
                <a:lnTo>
                  <a:pt x="5409" y="1814"/>
                </a:lnTo>
                <a:lnTo>
                  <a:pt x="5413" y="1812"/>
                </a:lnTo>
                <a:lnTo>
                  <a:pt x="5414" y="1813"/>
                </a:lnTo>
                <a:lnTo>
                  <a:pt x="5478" y="1752"/>
                </a:lnTo>
                <a:lnTo>
                  <a:pt x="5478" y="1750"/>
                </a:lnTo>
                <a:lnTo>
                  <a:pt x="5549" y="1671"/>
                </a:lnTo>
                <a:lnTo>
                  <a:pt x="5623" y="1589"/>
                </a:lnTo>
                <a:lnTo>
                  <a:pt x="5626" y="1585"/>
                </a:lnTo>
                <a:lnTo>
                  <a:pt x="5688" y="1464"/>
                </a:lnTo>
                <a:lnTo>
                  <a:pt x="5688" y="1463"/>
                </a:lnTo>
                <a:lnTo>
                  <a:pt x="5761" y="1272"/>
                </a:lnTo>
                <a:lnTo>
                  <a:pt x="5763" y="1272"/>
                </a:lnTo>
                <a:lnTo>
                  <a:pt x="5834" y="1040"/>
                </a:lnTo>
                <a:lnTo>
                  <a:pt x="5898" y="839"/>
                </a:lnTo>
                <a:lnTo>
                  <a:pt x="5879" y="833"/>
                </a:lnTo>
                <a:lnTo>
                  <a:pt x="5896" y="840"/>
                </a:lnTo>
                <a:lnTo>
                  <a:pt x="5968" y="699"/>
                </a:lnTo>
                <a:lnTo>
                  <a:pt x="5951" y="692"/>
                </a:lnTo>
                <a:lnTo>
                  <a:pt x="5967" y="702"/>
                </a:lnTo>
                <a:lnTo>
                  <a:pt x="6040" y="601"/>
                </a:lnTo>
                <a:lnTo>
                  <a:pt x="6024" y="591"/>
                </a:lnTo>
                <a:lnTo>
                  <a:pt x="6038" y="603"/>
                </a:lnTo>
                <a:lnTo>
                  <a:pt x="6102" y="533"/>
                </a:lnTo>
                <a:lnTo>
                  <a:pt x="6103" y="531"/>
                </a:lnTo>
                <a:lnTo>
                  <a:pt x="6175" y="440"/>
                </a:lnTo>
                <a:lnTo>
                  <a:pt x="6248" y="339"/>
                </a:lnTo>
                <a:lnTo>
                  <a:pt x="6233" y="329"/>
                </a:lnTo>
                <a:lnTo>
                  <a:pt x="6248" y="339"/>
                </a:lnTo>
                <a:lnTo>
                  <a:pt x="6310" y="259"/>
                </a:lnTo>
                <a:lnTo>
                  <a:pt x="6295" y="249"/>
                </a:lnTo>
                <a:lnTo>
                  <a:pt x="6309" y="261"/>
                </a:lnTo>
                <a:lnTo>
                  <a:pt x="6382" y="180"/>
                </a:lnTo>
                <a:lnTo>
                  <a:pt x="6454" y="100"/>
                </a:lnTo>
                <a:lnTo>
                  <a:pt x="6517" y="29"/>
                </a:lnTo>
                <a:lnTo>
                  <a:pt x="6503" y="17"/>
                </a:lnTo>
                <a:lnTo>
                  <a:pt x="6503" y="34"/>
                </a:lnTo>
                <a:lnTo>
                  <a:pt x="6511" y="33"/>
                </a:lnTo>
                <a:lnTo>
                  <a:pt x="6516" y="29"/>
                </a:lnTo>
                <a:lnTo>
                  <a:pt x="6499" y="34"/>
                </a:lnTo>
                <a:lnTo>
                  <a:pt x="6570" y="54"/>
                </a:lnTo>
                <a:lnTo>
                  <a:pt x="6575" y="37"/>
                </a:lnTo>
                <a:lnTo>
                  <a:pt x="6558" y="44"/>
                </a:lnTo>
                <a:lnTo>
                  <a:pt x="6563" y="49"/>
                </a:lnTo>
                <a:lnTo>
                  <a:pt x="6567" y="53"/>
                </a:lnTo>
                <a:lnTo>
                  <a:pt x="6558" y="43"/>
                </a:lnTo>
                <a:lnTo>
                  <a:pt x="6631" y="275"/>
                </a:lnTo>
                <a:lnTo>
                  <a:pt x="6648" y="269"/>
                </a:lnTo>
                <a:lnTo>
                  <a:pt x="6631" y="272"/>
                </a:lnTo>
                <a:lnTo>
                  <a:pt x="6695" y="655"/>
                </a:lnTo>
                <a:lnTo>
                  <a:pt x="6766" y="1027"/>
                </a:lnTo>
                <a:lnTo>
                  <a:pt x="6766" y="1028"/>
                </a:lnTo>
                <a:lnTo>
                  <a:pt x="6840" y="1330"/>
                </a:lnTo>
                <a:lnTo>
                  <a:pt x="6902" y="1542"/>
                </a:lnTo>
                <a:lnTo>
                  <a:pt x="6903" y="1545"/>
                </a:lnTo>
                <a:lnTo>
                  <a:pt x="6976" y="1686"/>
                </a:lnTo>
                <a:lnTo>
                  <a:pt x="6978" y="1689"/>
                </a:lnTo>
                <a:lnTo>
                  <a:pt x="7042" y="1769"/>
                </a:lnTo>
                <a:lnTo>
                  <a:pt x="7043" y="1770"/>
                </a:lnTo>
                <a:lnTo>
                  <a:pt x="7048" y="1775"/>
                </a:lnTo>
                <a:lnTo>
                  <a:pt x="7120" y="1806"/>
                </a:lnTo>
                <a:lnTo>
                  <a:pt x="7126" y="1807"/>
                </a:lnTo>
                <a:lnTo>
                  <a:pt x="7199" y="1817"/>
                </a:lnTo>
                <a:lnTo>
                  <a:pt x="7201" y="1800"/>
                </a:lnTo>
                <a:lnTo>
                  <a:pt x="7197" y="1817"/>
                </a:lnTo>
                <a:lnTo>
                  <a:pt x="7260" y="1827"/>
                </a:lnTo>
                <a:lnTo>
                  <a:pt x="7263" y="1810"/>
                </a:lnTo>
                <a:lnTo>
                  <a:pt x="7255" y="1826"/>
                </a:lnTo>
                <a:lnTo>
                  <a:pt x="7328" y="1856"/>
                </a:lnTo>
                <a:lnTo>
                  <a:pt x="7331" y="1857"/>
                </a:lnTo>
                <a:lnTo>
                  <a:pt x="7403" y="1877"/>
                </a:lnTo>
                <a:lnTo>
                  <a:pt x="7408" y="1860"/>
                </a:lnTo>
                <a:lnTo>
                  <a:pt x="7401" y="1876"/>
                </a:lnTo>
                <a:lnTo>
                  <a:pt x="7465" y="1896"/>
                </a:lnTo>
                <a:lnTo>
                  <a:pt x="7471" y="1897"/>
                </a:lnTo>
                <a:lnTo>
                  <a:pt x="7474" y="1897"/>
                </a:lnTo>
                <a:lnTo>
                  <a:pt x="7546" y="1887"/>
                </a:lnTo>
                <a:lnTo>
                  <a:pt x="7543" y="1870"/>
                </a:lnTo>
                <a:lnTo>
                  <a:pt x="7543" y="1887"/>
                </a:lnTo>
                <a:lnTo>
                  <a:pt x="7616" y="1887"/>
                </a:lnTo>
                <a:lnTo>
                  <a:pt x="7680" y="1887"/>
                </a:lnTo>
                <a:lnTo>
                  <a:pt x="7751" y="1887"/>
                </a:lnTo>
                <a:lnTo>
                  <a:pt x="7751" y="1853"/>
                </a:lnTo>
                <a:lnTo>
                  <a:pt x="7680" y="1853"/>
                </a:lnTo>
                <a:lnTo>
                  <a:pt x="7616" y="1853"/>
                </a:lnTo>
                <a:lnTo>
                  <a:pt x="7543" y="1853"/>
                </a:lnTo>
                <a:lnTo>
                  <a:pt x="7541" y="1854"/>
                </a:lnTo>
                <a:lnTo>
                  <a:pt x="7470" y="1864"/>
                </a:lnTo>
                <a:lnTo>
                  <a:pt x="7471" y="1880"/>
                </a:lnTo>
                <a:lnTo>
                  <a:pt x="7478" y="1864"/>
                </a:lnTo>
                <a:lnTo>
                  <a:pt x="7414" y="1844"/>
                </a:lnTo>
                <a:lnTo>
                  <a:pt x="7342" y="1824"/>
                </a:lnTo>
                <a:lnTo>
                  <a:pt x="7336" y="1840"/>
                </a:lnTo>
                <a:lnTo>
                  <a:pt x="7344" y="1824"/>
                </a:lnTo>
                <a:lnTo>
                  <a:pt x="7271" y="1794"/>
                </a:lnTo>
                <a:lnTo>
                  <a:pt x="7266" y="1794"/>
                </a:lnTo>
                <a:lnTo>
                  <a:pt x="7204" y="1785"/>
                </a:lnTo>
                <a:lnTo>
                  <a:pt x="7131" y="1775"/>
                </a:lnTo>
                <a:lnTo>
                  <a:pt x="7127" y="1790"/>
                </a:lnTo>
                <a:lnTo>
                  <a:pt x="7135" y="1776"/>
                </a:lnTo>
                <a:lnTo>
                  <a:pt x="7064" y="1745"/>
                </a:lnTo>
                <a:lnTo>
                  <a:pt x="7056" y="1759"/>
                </a:lnTo>
                <a:lnTo>
                  <a:pt x="7071" y="1749"/>
                </a:lnTo>
                <a:lnTo>
                  <a:pt x="7008" y="1669"/>
                </a:lnTo>
                <a:lnTo>
                  <a:pt x="6992" y="1679"/>
                </a:lnTo>
                <a:lnTo>
                  <a:pt x="7009" y="1672"/>
                </a:lnTo>
                <a:lnTo>
                  <a:pt x="6936" y="1531"/>
                </a:lnTo>
                <a:lnTo>
                  <a:pt x="6919" y="1538"/>
                </a:lnTo>
                <a:lnTo>
                  <a:pt x="6938" y="1534"/>
                </a:lnTo>
                <a:lnTo>
                  <a:pt x="6875" y="1322"/>
                </a:lnTo>
                <a:lnTo>
                  <a:pt x="6857" y="1326"/>
                </a:lnTo>
                <a:lnTo>
                  <a:pt x="6875" y="1323"/>
                </a:lnTo>
                <a:lnTo>
                  <a:pt x="6802" y="1021"/>
                </a:lnTo>
                <a:lnTo>
                  <a:pt x="6784" y="1024"/>
                </a:lnTo>
                <a:lnTo>
                  <a:pt x="6802" y="1021"/>
                </a:lnTo>
                <a:lnTo>
                  <a:pt x="6731" y="650"/>
                </a:lnTo>
                <a:lnTo>
                  <a:pt x="6667" y="267"/>
                </a:lnTo>
                <a:lnTo>
                  <a:pt x="6667" y="265"/>
                </a:lnTo>
                <a:lnTo>
                  <a:pt x="6594" y="33"/>
                </a:lnTo>
                <a:lnTo>
                  <a:pt x="6592" y="30"/>
                </a:lnTo>
                <a:lnTo>
                  <a:pt x="6587" y="26"/>
                </a:lnTo>
                <a:lnTo>
                  <a:pt x="6583" y="22"/>
                </a:lnTo>
                <a:lnTo>
                  <a:pt x="6581" y="22"/>
                </a:lnTo>
                <a:lnTo>
                  <a:pt x="6510" y="2"/>
                </a:lnTo>
                <a:lnTo>
                  <a:pt x="6503" y="0"/>
                </a:lnTo>
                <a:lnTo>
                  <a:pt x="6496" y="2"/>
                </a:lnTo>
                <a:lnTo>
                  <a:pt x="6491" y="6"/>
                </a:lnTo>
                <a:lnTo>
                  <a:pt x="6489" y="7"/>
                </a:lnTo>
                <a:lnTo>
                  <a:pt x="6426" y="79"/>
                </a:lnTo>
                <a:lnTo>
                  <a:pt x="6354" y="158"/>
                </a:lnTo>
                <a:lnTo>
                  <a:pt x="6281" y="239"/>
                </a:lnTo>
                <a:lnTo>
                  <a:pt x="6219" y="319"/>
                </a:lnTo>
                <a:lnTo>
                  <a:pt x="6217" y="321"/>
                </a:lnTo>
                <a:lnTo>
                  <a:pt x="6144" y="422"/>
                </a:lnTo>
                <a:lnTo>
                  <a:pt x="6159" y="430"/>
                </a:lnTo>
                <a:lnTo>
                  <a:pt x="6145" y="420"/>
                </a:lnTo>
                <a:lnTo>
                  <a:pt x="6074" y="511"/>
                </a:lnTo>
                <a:lnTo>
                  <a:pt x="6088" y="521"/>
                </a:lnTo>
                <a:lnTo>
                  <a:pt x="6074" y="511"/>
                </a:lnTo>
                <a:lnTo>
                  <a:pt x="6010" y="581"/>
                </a:lnTo>
                <a:lnTo>
                  <a:pt x="6009" y="583"/>
                </a:lnTo>
                <a:lnTo>
                  <a:pt x="5935" y="684"/>
                </a:lnTo>
                <a:lnTo>
                  <a:pt x="5935" y="685"/>
                </a:lnTo>
                <a:lnTo>
                  <a:pt x="5864" y="826"/>
                </a:lnTo>
                <a:lnTo>
                  <a:pt x="5862" y="829"/>
                </a:lnTo>
                <a:lnTo>
                  <a:pt x="5798" y="1030"/>
                </a:lnTo>
                <a:lnTo>
                  <a:pt x="5727" y="1262"/>
                </a:lnTo>
                <a:lnTo>
                  <a:pt x="5744" y="1266"/>
                </a:lnTo>
                <a:lnTo>
                  <a:pt x="5727" y="1260"/>
                </a:lnTo>
                <a:lnTo>
                  <a:pt x="5654" y="1451"/>
                </a:lnTo>
                <a:lnTo>
                  <a:pt x="5671" y="1457"/>
                </a:lnTo>
                <a:lnTo>
                  <a:pt x="5655" y="1450"/>
                </a:lnTo>
                <a:lnTo>
                  <a:pt x="5593" y="1571"/>
                </a:lnTo>
                <a:lnTo>
                  <a:pt x="5609" y="1578"/>
                </a:lnTo>
                <a:lnTo>
                  <a:pt x="5595" y="1568"/>
                </a:lnTo>
                <a:lnTo>
                  <a:pt x="5521" y="1649"/>
                </a:lnTo>
                <a:lnTo>
                  <a:pt x="5450" y="1729"/>
                </a:lnTo>
                <a:lnTo>
                  <a:pt x="5464" y="1739"/>
                </a:lnTo>
                <a:lnTo>
                  <a:pt x="5451" y="1728"/>
                </a:lnTo>
                <a:lnTo>
                  <a:pt x="5388" y="1789"/>
                </a:lnTo>
                <a:lnTo>
                  <a:pt x="5400" y="1800"/>
                </a:lnTo>
                <a:lnTo>
                  <a:pt x="5391" y="1786"/>
                </a:lnTo>
                <a:lnTo>
                  <a:pt x="5318" y="1826"/>
                </a:lnTo>
                <a:lnTo>
                  <a:pt x="5327" y="1840"/>
                </a:lnTo>
                <a:lnTo>
                  <a:pt x="5324" y="1824"/>
                </a:lnTo>
                <a:lnTo>
                  <a:pt x="5262" y="1834"/>
                </a:lnTo>
                <a:lnTo>
                  <a:pt x="5265" y="1850"/>
                </a:lnTo>
                <a:lnTo>
                  <a:pt x="5265" y="1833"/>
                </a:lnTo>
                <a:lnTo>
                  <a:pt x="5192" y="1833"/>
                </a:lnTo>
                <a:lnTo>
                  <a:pt x="5120" y="1833"/>
                </a:lnTo>
                <a:lnTo>
                  <a:pt x="5117" y="1834"/>
                </a:lnTo>
                <a:lnTo>
                  <a:pt x="5053" y="1844"/>
                </a:lnTo>
                <a:lnTo>
                  <a:pt x="5056" y="1860"/>
                </a:lnTo>
                <a:lnTo>
                  <a:pt x="5055" y="1844"/>
                </a:lnTo>
                <a:lnTo>
                  <a:pt x="4983" y="1854"/>
                </a:lnTo>
                <a:lnTo>
                  <a:pt x="4985" y="1870"/>
                </a:lnTo>
                <a:lnTo>
                  <a:pt x="4985" y="1853"/>
                </a:lnTo>
                <a:lnTo>
                  <a:pt x="4911" y="1853"/>
                </a:lnTo>
                <a:lnTo>
                  <a:pt x="4911" y="1870"/>
                </a:lnTo>
                <a:lnTo>
                  <a:pt x="4921" y="1856"/>
                </a:lnTo>
                <a:lnTo>
                  <a:pt x="4857" y="1826"/>
                </a:lnTo>
                <a:lnTo>
                  <a:pt x="4848" y="1840"/>
                </a:lnTo>
                <a:lnTo>
                  <a:pt x="4857" y="1826"/>
                </a:lnTo>
                <a:lnTo>
                  <a:pt x="4785" y="1786"/>
                </a:lnTo>
                <a:lnTo>
                  <a:pt x="4782" y="1785"/>
                </a:lnTo>
                <a:lnTo>
                  <a:pt x="4709" y="1763"/>
                </a:lnTo>
                <a:lnTo>
                  <a:pt x="4703" y="1762"/>
                </a:lnTo>
                <a:lnTo>
                  <a:pt x="4700" y="1763"/>
                </a:lnTo>
                <a:lnTo>
                  <a:pt x="4638" y="1775"/>
                </a:lnTo>
                <a:lnTo>
                  <a:pt x="4641" y="1790"/>
                </a:lnTo>
                <a:lnTo>
                  <a:pt x="4639" y="1775"/>
                </a:lnTo>
                <a:lnTo>
                  <a:pt x="4566" y="1785"/>
                </a:lnTo>
                <a:lnTo>
                  <a:pt x="4568" y="1800"/>
                </a:lnTo>
                <a:lnTo>
                  <a:pt x="4568" y="1783"/>
                </a:lnTo>
                <a:lnTo>
                  <a:pt x="4496" y="1783"/>
                </a:lnTo>
                <a:lnTo>
                  <a:pt x="4432" y="1783"/>
                </a:lnTo>
                <a:lnTo>
                  <a:pt x="4431" y="1785"/>
                </a:lnTo>
                <a:lnTo>
                  <a:pt x="4357" y="1794"/>
                </a:lnTo>
                <a:lnTo>
                  <a:pt x="4286" y="1804"/>
                </a:lnTo>
                <a:lnTo>
                  <a:pt x="4284" y="1804"/>
                </a:lnTo>
                <a:lnTo>
                  <a:pt x="4221" y="1814"/>
                </a:lnTo>
                <a:lnTo>
                  <a:pt x="4224" y="1830"/>
                </a:lnTo>
                <a:lnTo>
                  <a:pt x="4222" y="1814"/>
                </a:lnTo>
                <a:lnTo>
                  <a:pt x="4150" y="1824"/>
                </a:lnTo>
                <a:lnTo>
                  <a:pt x="4152" y="1840"/>
                </a:lnTo>
                <a:lnTo>
                  <a:pt x="4152" y="1823"/>
                </a:lnTo>
                <a:lnTo>
                  <a:pt x="4079" y="1823"/>
                </a:lnTo>
                <a:lnTo>
                  <a:pt x="4017" y="1823"/>
                </a:lnTo>
                <a:lnTo>
                  <a:pt x="4015" y="1824"/>
                </a:lnTo>
                <a:lnTo>
                  <a:pt x="3942" y="1834"/>
                </a:lnTo>
                <a:lnTo>
                  <a:pt x="3944" y="1850"/>
                </a:lnTo>
                <a:lnTo>
                  <a:pt x="3944" y="1833"/>
                </a:lnTo>
                <a:lnTo>
                  <a:pt x="3880" y="1833"/>
                </a:lnTo>
                <a:lnTo>
                  <a:pt x="3808" y="1833"/>
                </a:lnTo>
                <a:lnTo>
                  <a:pt x="3803" y="1834"/>
                </a:lnTo>
                <a:lnTo>
                  <a:pt x="3730" y="1854"/>
                </a:lnTo>
                <a:lnTo>
                  <a:pt x="3735" y="1870"/>
                </a:lnTo>
                <a:lnTo>
                  <a:pt x="3735" y="1853"/>
                </a:lnTo>
                <a:lnTo>
                  <a:pt x="3673" y="1853"/>
                </a:lnTo>
                <a:lnTo>
                  <a:pt x="3673" y="1870"/>
                </a:lnTo>
                <a:lnTo>
                  <a:pt x="3676" y="1854"/>
                </a:lnTo>
                <a:lnTo>
                  <a:pt x="3603" y="1844"/>
                </a:lnTo>
                <a:lnTo>
                  <a:pt x="3600" y="1860"/>
                </a:lnTo>
                <a:lnTo>
                  <a:pt x="3607" y="1844"/>
                </a:lnTo>
                <a:lnTo>
                  <a:pt x="3536" y="1814"/>
                </a:lnTo>
                <a:lnTo>
                  <a:pt x="3528" y="1830"/>
                </a:lnTo>
                <a:lnTo>
                  <a:pt x="3539" y="1817"/>
                </a:lnTo>
                <a:lnTo>
                  <a:pt x="3475" y="1777"/>
                </a:lnTo>
                <a:lnTo>
                  <a:pt x="3464" y="1790"/>
                </a:lnTo>
                <a:lnTo>
                  <a:pt x="3477" y="1777"/>
                </a:lnTo>
                <a:lnTo>
                  <a:pt x="3405" y="1726"/>
                </a:lnTo>
                <a:lnTo>
                  <a:pt x="3393" y="1739"/>
                </a:lnTo>
                <a:lnTo>
                  <a:pt x="3405" y="1726"/>
                </a:lnTo>
                <a:lnTo>
                  <a:pt x="3332" y="1666"/>
                </a:lnTo>
                <a:lnTo>
                  <a:pt x="3320" y="1679"/>
                </a:lnTo>
                <a:lnTo>
                  <a:pt x="3334" y="1668"/>
                </a:lnTo>
                <a:lnTo>
                  <a:pt x="3270" y="1607"/>
                </a:lnTo>
                <a:lnTo>
                  <a:pt x="3268" y="1607"/>
                </a:lnTo>
                <a:lnTo>
                  <a:pt x="3263" y="1602"/>
                </a:lnTo>
                <a:lnTo>
                  <a:pt x="3192" y="1572"/>
                </a:lnTo>
                <a:lnTo>
                  <a:pt x="3187" y="1572"/>
                </a:lnTo>
                <a:lnTo>
                  <a:pt x="3114" y="1562"/>
                </a:lnTo>
                <a:lnTo>
                  <a:pt x="3111" y="1578"/>
                </a:lnTo>
                <a:lnTo>
                  <a:pt x="3114" y="1562"/>
                </a:lnTo>
                <a:lnTo>
                  <a:pt x="3052" y="1552"/>
                </a:lnTo>
                <a:lnTo>
                  <a:pt x="3049" y="1551"/>
                </a:lnTo>
                <a:lnTo>
                  <a:pt x="2976" y="1551"/>
                </a:lnTo>
                <a:lnTo>
                  <a:pt x="2976" y="1568"/>
                </a:lnTo>
                <a:lnTo>
                  <a:pt x="2979" y="1552"/>
                </a:lnTo>
                <a:lnTo>
                  <a:pt x="2907" y="1542"/>
                </a:lnTo>
                <a:lnTo>
                  <a:pt x="2843" y="1532"/>
                </a:lnTo>
                <a:lnTo>
                  <a:pt x="2840" y="1531"/>
                </a:lnTo>
                <a:lnTo>
                  <a:pt x="2767" y="1531"/>
                </a:lnTo>
                <a:lnTo>
                  <a:pt x="2759" y="1532"/>
                </a:lnTo>
                <a:lnTo>
                  <a:pt x="2688" y="1562"/>
                </a:lnTo>
                <a:lnTo>
                  <a:pt x="2688" y="1564"/>
                </a:lnTo>
                <a:lnTo>
                  <a:pt x="2624" y="1594"/>
                </a:lnTo>
                <a:lnTo>
                  <a:pt x="2632" y="1608"/>
                </a:lnTo>
                <a:lnTo>
                  <a:pt x="2627" y="1592"/>
                </a:lnTo>
                <a:lnTo>
                  <a:pt x="2555" y="1612"/>
                </a:lnTo>
                <a:lnTo>
                  <a:pt x="2560" y="1628"/>
                </a:lnTo>
                <a:lnTo>
                  <a:pt x="2557" y="1612"/>
                </a:lnTo>
                <a:lnTo>
                  <a:pt x="2484" y="1624"/>
                </a:lnTo>
                <a:lnTo>
                  <a:pt x="2487" y="1639"/>
                </a:lnTo>
                <a:lnTo>
                  <a:pt x="2487" y="1622"/>
                </a:lnTo>
                <a:lnTo>
                  <a:pt x="2425" y="1622"/>
                </a:lnTo>
                <a:lnTo>
                  <a:pt x="2352" y="1622"/>
                </a:lnTo>
                <a:lnTo>
                  <a:pt x="2352" y="1639"/>
                </a:lnTo>
                <a:lnTo>
                  <a:pt x="2356" y="1624"/>
                </a:lnTo>
                <a:lnTo>
                  <a:pt x="2292" y="1612"/>
                </a:lnTo>
                <a:lnTo>
                  <a:pt x="2288" y="1611"/>
                </a:lnTo>
                <a:lnTo>
                  <a:pt x="2216" y="1611"/>
                </a:lnTo>
                <a:lnTo>
                  <a:pt x="2216" y="1628"/>
                </a:lnTo>
                <a:lnTo>
                  <a:pt x="2224" y="1612"/>
                </a:lnTo>
                <a:lnTo>
                  <a:pt x="2151" y="1582"/>
                </a:lnTo>
                <a:lnTo>
                  <a:pt x="2143" y="1598"/>
                </a:lnTo>
                <a:lnTo>
                  <a:pt x="2152" y="1584"/>
                </a:lnTo>
                <a:lnTo>
                  <a:pt x="2090" y="1554"/>
                </a:lnTo>
                <a:lnTo>
                  <a:pt x="2081" y="1568"/>
                </a:lnTo>
                <a:lnTo>
                  <a:pt x="2093" y="1555"/>
                </a:lnTo>
                <a:lnTo>
                  <a:pt x="2020" y="1495"/>
                </a:lnTo>
                <a:lnTo>
                  <a:pt x="2008" y="1508"/>
                </a:lnTo>
                <a:lnTo>
                  <a:pt x="2020" y="1497"/>
                </a:lnTo>
                <a:lnTo>
                  <a:pt x="1949" y="1436"/>
                </a:lnTo>
                <a:lnTo>
                  <a:pt x="1944" y="1431"/>
                </a:lnTo>
                <a:lnTo>
                  <a:pt x="1936" y="1430"/>
                </a:lnTo>
                <a:lnTo>
                  <a:pt x="1872" y="1430"/>
                </a:lnTo>
                <a:lnTo>
                  <a:pt x="1868" y="1431"/>
                </a:lnTo>
                <a:lnTo>
                  <a:pt x="1796" y="1451"/>
                </a:lnTo>
                <a:lnTo>
                  <a:pt x="1791" y="1453"/>
                </a:lnTo>
                <a:lnTo>
                  <a:pt x="1718" y="1494"/>
                </a:lnTo>
                <a:lnTo>
                  <a:pt x="1717" y="1495"/>
                </a:lnTo>
                <a:lnTo>
                  <a:pt x="1653" y="1545"/>
                </a:lnTo>
                <a:lnTo>
                  <a:pt x="1664" y="1558"/>
                </a:lnTo>
                <a:lnTo>
                  <a:pt x="1659" y="1542"/>
                </a:lnTo>
                <a:lnTo>
                  <a:pt x="1587" y="1562"/>
                </a:lnTo>
                <a:lnTo>
                  <a:pt x="1592" y="1578"/>
                </a:lnTo>
                <a:lnTo>
                  <a:pt x="1591" y="1562"/>
                </a:lnTo>
                <a:lnTo>
                  <a:pt x="1517" y="1572"/>
                </a:lnTo>
                <a:lnTo>
                  <a:pt x="1519" y="1588"/>
                </a:lnTo>
                <a:lnTo>
                  <a:pt x="1525" y="1572"/>
                </a:lnTo>
                <a:lnTo>
                  <a:pt x="1463" y="1552"/>
                </a:lnTo>
                <a:lnTo>
                  <a:pt x="1390" y="1532"/>
                </a:lnTo>
                <a:lnTo>
                  <a:pt x="1384" y="1548"/>
                </a:lnTo>
                <a:lnTo>
                  <a:pt x="1398" y="1537"/>
                </a:lnTo>
                <a:lnTo>
                  <a:pt x="1326" y="1466"/>
                </a:lnTo>
                <a:lnTo>
                  <a:pt x="1312" y="1477"/>
                </a:lnTo>
                <a:lnTo>
                  <a:pt x="1328" y="1468"/>
                </a:lnTo>
                <a:lnTo>
                  <a:pt x="1264" y="1379"/>
                </a:lnTo>
                <a:lnTo>
                  <a:pt x="1262" y="1377"/>
                </a:lnTo>
                <a:lnTo>
                  <a:pt x="1191" y="1296"/>
                </a:lnTo>
                <a:lnTo>
                  <a:pt x="1189" y="1293"/>
                </a:lnTo>
                <a:lnTo>
                  <a:pt x="1116" y="1233"/>
                </a:lnTo>
                <a:lnTo>
                  <a:pt x="1114" y="1233"/>
                </a:lnTo>
                <a:lnTo>
                  <a:pt x="1051" y="1192"/>
                </a:lnTo>
                <a:lnTo>
                  <a:pt x="1048" y="1189"/>
                </a:lnTo>
                <a:lnTo>
                  <a:pt x="1043" y="1189"/>
                </a:lnTo>
                <a:lnTo>
                  <a:pt x="971" y="1179"/>
                </a:lnTo>
                <a:lnTo>
                  <a:pt x="968" y="1178"/>
                </a:lnTo>
                <a:lnTo>
                  <a:pt x="960" y="1179"/>
                </a:lnTo>
                <a:lnTo>
                  <a:pt x="956" y="1182"/>
                </a:lnTo>
                <a:lnTo>
                  <a:pt x="883" y="1243"/>
                </a:lnTo>
                <a:lnTo>
                  <a:pt x="883" y="1245"/>
                </a:lnTo>
                <a:lnTo>
                  <a:pt x="878" y="1249"/>
                </a:lnTo>
                <a:lnTo>
                  <a:pt x="816" y="1380"/>
                </a:lnTo>
                <a:lnTo>
                  <a:pt x="833" y="1387"/>
                </a:lnTo>
                <a:lnTo>
                  <a:pt x="817" y="1380"/>
                </a:lnTo>
                <a:lnTo>
                  <a:pt x="744" y="1521"/>
                </a:lnTo>
                <a:lnTo>
                  <a:pt x="760" y="1528"/>
                </a:lnTo>
                <a:lnTo>
                  <a:pt x="744" y="1521"/>
                </a:lnTo>
                <a:lnTo>
                  <a:pt x="680" y="1632"/>
                </a:lnTo>
                <a:lnTo>
                  <a:pt x="696" y="1639"/>
                </a:lnTo>
                <a:lnTo>
                  <a:pt x="682" y="1629"/>
                </a:lnTo>
                <a:lnTo>
                  <a:pt x="610" y="1719"/>
                </a:lnTo>
                <a:lnTo>
                  <a:pt x="624" y="1729"/>
                </a:lnTo>
                <a:lnTo>
                  <a:pt x="612" y="1716"/>
                </a:lnTo>
                <a:lnTo>
                  <a:pt x="539" y="1777"/>
                </a:lnTo>
                <a:lnTo>
                  <a:pt x="543" y="1775"/>
                </a:lnTo>
                <a:lnTo>
                  <a:pt x="551" y="1790"/>
                </a:lnTo>
                <a:lnTo>
                  <a:pt x="548" y="1775"/>
                </a:lnTo>
                <a:lnTo>
                  <a:pt x="486" y="1785"/>
                </a:lnTo>
                <a:lnTo>
                  <a:pt x="489" y="1800"/>
                </a:lnTo>
                <a:lnTo>
                  <a:pt x="497" y="1785"/>
                </a:lnTo>
                <a:lnTo>
                  <a:pt x="423" y="1753"/>
                </a:lnTo>
                <a:lnTo>
                  <a:pt x="422" y="1753"/>
                </a:lnTo>
                <a:lnTo>
                  <a:pt x="350" y="1733"/>
                </a:lnTo>
                <a:lnTo>
                  <a:pt x="344" y="1732"/>
                </a:lnTo>
                <a:lnTo>
                  <a:pt x="338" y="1733"/>
                </a:lnTo>
                <a:lnTo>
                  <a:pt x="274" y="1753"/>
                </a:lnTo>
                <a:lnTo>
                  <a:pt x="271" y="1755"/>
                </a:lnTo>
                <a:lnTo>
                  <a:pt x="199" y="1796"/>
                </a:lnTo>
                <a:lnTo>
                  <a:pt x="198" y="1797"/>
                </a:lnTo>
                <a:lnTo>
                  <a:pt x="125" y="1847"/>
                </a:lnTo>
                <a:lnTo>
                  <a:pt x="128" y="1844"/>
                </a:lnTo>
                <a:lnTo>
                  <a:pt x="136" y="1860"/>
                </a:lnTo>
                <a:lnTo>
                  <a:pt x="132" y="1844"/>
                </a:lnTo>
                <a:lnTo>
                  <a:pt x="69" y="1854"/>
                </a:lnTo>
                <a:lnTo>
                  <a:pt x="72" y="1870"/>
                </a:lnTo>
                <a:lnTo>
                  <a:pt x="72" y="1853"/>
                </a:lnTo>
                <a:lnTo>
                  <a:pt x="0" y="1853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Line 14"/>
          <p:cNvSpPr>
            <a:spLocks noChangeShapeType="1"/>
          </p:cNvSpPr>
          <p:nvPr/>
        </p:nvSpPr>
        <p:spPr bwMode="auto">
          <a:xfrm flipH="1">
            <a:off x="1646505" y="2401779"/>
            <a:ext cx="57340" cy="0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Line 15"/>
          <p:cNvSpPr>
            <a:spLocks noChangeShapeType="1"/>
          </p:cNvSpPr>
          <p:nvPr/>
        </p:nvSpPr>
        <p:spPr bwMode="auto">
          <a:xfrm flipH="1">
            <a:off x="1646505" y="1660667"/>
            <a:ext cx="57340" cy="2422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Rectangle 16"/>
          <p:cNvSpPr>
            <a:spLocks noChangeArrowheads="1"/>
          </p:cNvSpPr>
          <p:nvPr/>
        </p:nvSpPr>
        <p:spPr bwMode="auto">
          <a:xfrm>
            <a:off x="1555716" y="1606174"/>
            <a:ext cx="114681" cy="1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Line 17"/>
          <p:cNvSpPr>
            <a:spLocks noChangeShapeType="1"/>
          </p:cNvSpPr>
          <p:nvPr/>
        </p:nvSpPr>
        <p:spPr bwMode="auto">
          <a:xfrm flipH="1">
            <a:off x="1646505" y="919555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Rectangle 18"/>
          <p:cNvSpPr>
            <a:spLocks noChangeArrowheads="1"/>
          </p:cNvSpPr>
          <p:nvPr/>
        </p:nvSpPr>
        <p:spPr bwMode="auto">
          <a:xfrm>
            <a:off x="1777910" y="708847"/>
            <a:ext cx="809933" cy="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Rectangle 19"/>
          <p:cNvSpPr>
            <a:spLocks noChangeArrowheads="1"/>
          </p:cNvSpPr>
          <p:nvPr/>
        </p:nvSpPr>
        <p:spPr bwMode="auto">
          <a:xfrm>
            <a:off x="1856753" y="735488"/>
            <a:ext cx="5370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PMMA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7" name="Rectangle 20"/>
          <p:cNvSpPr>
            <a:spLocks noChangeArrowheads="1"/>
          </p:cNvSpPr>
          <p:nvPr/>
        </p:nvSpPr>
        <p:spPr bwMode="auto">
          <a:xfrm>
            <a:off x="2379984" y="1037019"/>
            <a:ext cx="984343" cy="2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Rectangle 21"/>
          <p:cNvSpPr>
            <a:spLocks noChangeArrowheads="1"/>
          </p:cNvSpPr>
          <p:nvPr/>
        </p:nvSpPr>
        <p:spPr bwMode="auto">
          <a:xfrm>
            <a:off x="2458827" y="1073348"/>
            <a:ext cx="67807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 dirty="0">
                <a:latin typeface="Times New Roman" pitchFamily="18" charset="0"/>
              </a:rPr>
              <a:t>AMIDE 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39" name="Rectangle 22"/>
          <p:cNvSpPr>
            <a:spLocks noChangeArrowheads="1"/>
          </p:cNvSpPr>
          <p:nvPr/>
        </p:nvSpPr>
        <p:spPr bwMode="auto">
          <a:xfrm>
            <a:off x="3452727" y="1225930"/>
            <a:ext cx="1060797" cy="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Rectangle 23"/>
          <p:cNvSpPr>
            <a:spLocks noChangeArrowheads="1"/>
          </p:cNvSpPr>
          <p:nvPr/>
        </p:nvSpPr>
        <p:spPr bwMode="auto">
          <a:xfrm>
            <a:off x="3533959" y="1262259"/>
            <a:ext cx="74219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AMIDE II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1" name="Rectangle 24"/>
          <p:cNvSpPr>
            <a:spLocks noChangeArrowheads="1"/>
          </p:cNvSpPr>
          <p:nvPr/>
        </p:nvSpPr>
        <p:spPr bwMode="auto">
          <a:xfrm>
            <a:off x="6262406" y="802091"/>
            <a:ext cx="621188" cy="2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Rectangle 25"/>
          <p:cNvSpPr>
            <a:spLocks noChangeArrowheads="1"/>
          </p:cNvSpPr>
          <p:nvPr/>
        </p:nvSpPr>
        <p:spPr bwMode="auto">
          <a:xfrm>
            <a:off x="6343639" y="838420"/>
            <a:ext cx="2324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PO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3" name="Rectangle 26"/>
          <p:cNvSpPr>
            <a:spLocks noChangeArrowheads="1"/>
          </p:cNvSpPr>
          <p:nvPr/>
        </p:nvSpPr>
        <p:spPr bwMode="auto">
          <a:xfrm>
            <a:off x="6623173" y="921977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4" name="Rectangle 27"/>
          <p:cNvSpPr>
            <a:spLocks noChangeArrowheads="1"/>
          </p:cNvSpPr>
          <p:nvPr/>
        </p:nvSpPr>
        <p:spPr bwMode="auto">
          <a:xfrm>
            <a:off x="6690070" y="843264"/>
            <a:ext cx="9618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3-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245" name="Group 28"/>
          <p:cNvGrpSpPr>
            <a:grpSpLocks/>
          </p:cNvGrpSpPr>
          <p:nvPr/>
        </p:nvGrpSpPr>
        <p:grpSpPr bwMode="auto">
          <a:xfrm>
            <a:off x="1980991" y="944986"/>
            <a:ext cx="129016" cy="986938"/>
            <a:chOff x="1024" y="956"/>
            <a:chExt cx="72" cy="718"/>
          </a:xfrm>
        </p:grpSpPr>
        <p:sp>
          <p:nvSpPr>
            <p:cNvPr id="1246" name="Rectangle 29"/>
            <p:cNvSpPr>
              <a:spLocks noChangeArrowheads="1"/>
            </p:cNvSpPr>
            <p:nvPr/>
          </p:nvSpPr>
          <p:spPr bwMode="auto">
            <a:xfrm>
              <a:off x="1054" y="956"/>
              <a:ext cx="14" cy="6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30"/>
            <p:cNvSpPr>
              <a:spLocks/>
            </p:cNvSpPr>
            <p:nvPr/>
          </p:nvSpPr>
          <p:spPr bwMode="auto">
            <a:xfrm>
              <a:off x="1024" y="1608"/>
              <a:ext cx="72" cy="66"/>
            </a:xfrm>
            <a:custGeom>
              <a:avLst/>
              <a:gdLst>
                <a:gd name="T0" fmla="*/ 0 w 145"/>
                <a:gd name="T1" fmla="*/ 0 h 131"/>
                <a:gd name="T2" fmla="*/ 4 w 145"/>
                <a:gd name="T3" fmla="*/ 9 h 131"/>
                <a:gd name="T4" fmla="*/ 9 w 145"/>
                <a:gd name="T5" fmla="*/ 0 h 131"/>
                <a:gd name="T6" fmla="*/ 0 w 14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31"/>
                <a:gd name="T14" fmla="*/ 145 w 14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31">
                  <a:moveTo>
                    <a:pt x="0" y="0"/>
                  </a:moveTo>
                  <a:lnTo>
                    <a:pt x="73" y="131"/>
                  </a:lnTo>
                  <a:lnTo>
                    <a:pt x="1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8" name="Group 31"/>
          <p:cNvGrpSpPr>
            <a:grpSpLocks/>
          </p:cNvGrpSpPr>
          <p:nvPr/>
        </p:nvGrpSpPr>
        <p:grpSpPr bwMode="auto">
          <a:xfrm>
            <a:off x="2700135" y="1223508"/>
            <a:ext cx="229362" cy="377822"/>
            <a:chOff x="1425" y="1159"/>
            <a:chExt cx="128" cy="275"/>
          </a:xfrm>
        </p:grpSpPr>
        <p:sp>
          <p:nvSpPr>
            <p:cNvPr id="1249" name="Freeform 32"/>
            <p:cNvSpPr>
              <a:spLocks/>
            </p:cNvSpPr>
            <p:nvPr/>
          </p:nvSpPr>
          <p:spPr bwMode="auto">
            <a:xfrm>
              <a:off x="1453" y="1159"/>
              <a:ext cx="100" cy="218"/>
            </a:xfrm>
            <a:custGeom>
              <a:avLst/>
              <a:gdLst>
                <a:gd name="T0" fmla="*/ 12 w 201"/>
                <a:gd name="T1" fmla="*/ 1 h 436"/>
                <a:gd name="T2" fmla="*/ 10 w 201"/>
                <a:gd name="T3" fmla="*/ 0 h 436"/>
                <a:gd name="T4" fmla="*/ 0 w 201"/>
                <a:gd name="T5" fmla="*/ 27 h 436"/>
                <a:gd name="T6" fmla="*/ 1 w 201"/>
                <a:gd name="T7" fmla="*/ 27 h 436"/>
                <a:gd name="T8" fmla="*/ 12 w 201"/>
                <a:gd name="T9" fmla="*/ 1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436"/>
                <a:gd name="T17" fmla="*/ 201 w 201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436">
                  <a:moveTo>
                    <a:pt x="201" y="8"/>
                  </a:moveTo>
                  <a:lnTo>
                    <a:pt x="175" y="0"/>
                  </a:lnTo>
                  <a:lnTo>
                    <a:pt x="0" y="427"/>
                  </a:lnTo>
                  <a:lnTo>
                    <a:pt x="27" y="436"/>
                  </a:lnTo>
                  <a:lnTo>
                    <a:pt x="2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33"/>
            <p:cNvSpPr>
              <a:spLocks/>
            </p:cNvSpPr>
            <p:nvPr/>
          </p:nvSpPr>
          <p:spPr bwMode="auto">
            <a:xfrm>
              <a:off x="1425" y="1361"/>
              <a:ext cx="67" cy="73"/>
            </a:xfrm>
            <a:custGeom>
              <a:avLst/>
              <a:gdLst>
                <a:gd name="T0" fmla="*/ 0 w 136"/>
                <a:gd name="T1" fmla="*/ 0 h 147"/>
                <a:gd name="T2" fmla="*/ 1 w 136"/>
                <a:gd name="T3" fmla="*/ 9 h 147"/>
                <a:gd name="T4" fmla="*/ 8 w 136"/>
                <a:gd name="T5" fmla="*/ 2 h 147"/>
                <a:gd name="T6" fmla="*/ 0 w 136"/>
                <a:gd name="T7" fmla="*/ 0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47"/>
                <a:gd name="T14" fmla="*/ 136 w 136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47">
                  <a:moveTo>
                    <a:pt x="0" y="0"/>
                  </a:moveTo>
                  <a:lnTo>
                    <a:pt x="19" y="147"/>
                  </a:lnTo>
                  <a:lnTo>
                    <a:pt x="13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" name="Group 34"/>
          <p:cNvGrpSpPr>
            <a:grpSpLocks/>
          </p:cNvGrpSpPr>
          <p:nvPr/>
        </p:nvGrpSpPr>
        <p:grpSpPr bwMode="auto">
          <a:xfrm>
            <a:off x="3584132" y="1411208"/>
            <a:ext cx="279534" cy="379033"/>
            <a:chOff x="1919" y="1295"/>
            <a:chExt cx="156" cy="276"/>
          </a:xfrm>
        </p:grpSpPr>
        <p:sp>
          <p:nvSpPr>
            <p:cNvPr id="1252" name="Freeform 35"/>
            <p:cNvSpPr>
              <a:spLocks/>
            </p:cNvSpPr>
            <p:nvPr/>
          </p:nvSpPr>
          <p:spPr bwMode="auto">
            <a:xfrm>
              <a:off x="1945" y="1295"/>
              <a:ext cx="130" cy="222"/>
            </a:xfrm>
            <a:custGeom>
              <a:avLst/>
              <a:gdLst>
                <a:gd name="T0" fmla="*/ 16 w 260"/>
                <a:gd name="T1" fmla="*/ 1 h 444"/>
                <a:gd name="T2" fmla="*/ 14 w 260"/>
                <a:gd name="T3" fmla="*/ 0 h 444"/>
                <a:gd name="T4" fmla="*/ 0 w 260"/>
                <a:gd name="T5" fmla="*/ 28 h 444"/>
                <a:gd name="T6" fmla="*/ 1 w 260"/>
                <a:gd name="T7" fmla="*/ 28 h 444"/>
                <a:gd name="T8" fmla="*/ 16 w 260"/>
                <a:gd name="T9" fmla="*/ 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444"/>
                <a:gd name="T17" fmla="*/ 260 w 260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444">
                  <a:moveTo>
                    <a:pt x="260" y="11"/>
                  </a:moveTo>
                  <a:lnTo>
                    <a:pt x="235" y="0"/>
                  </a:lnTo>
                  <a:lnTo>
                    <a:pt x="0" y="433"/>
                  </a:lnTo>
                  <a:lnTo>
                    <a:pt x="25" y="444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36"/>
            <p:cNvSpPr>
              <a:spLocks/>
            </p:cNvSpPr>
            <p:nvPr/>
          </p:nvSpPr>
          <p:spPr bwMode="auto">
            <a:xfrm>
              <a:off x="1919" y="1498"/>
              <a:ext cx="64" cy="73"/>
            </a:xfrm>
            <a:custGeom>
              <a:avLst/>
              <a:gdLst>
                <a:gd name="T0" fmla="*/ 0 w 129"/>
                <a:gd name="T1" fmla="*/ 0 h 146"/>
                <a:gd name="T2" fmla="*/ 0 w 129"/>
                <a:gd name="T3" fmla="*/ 9 h 146"/>
                <a:gd name="T4" fmla="*/ 8 w 129"/>
                <a:gd name="T5" fmla="*/ 3 h 146"/>
                <a:gd name="T6" fmla="*/ 0 w 129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46"/>
                <a:gd name="T14" fmla="*/ 129 w 129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46">
                  <a:moveTo>
                    <a:pt x="0" y="0"/>
                  </a:moveTo>
                  <a:lnTo>
                    <a:pt x="1" y="146"/>
                  </a:lnTo>
                  <a:lnTo>
                    <a:pt x="12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4" name="Group 37"/>
          <p:cNvGrpSpPr>
            <a:grpSpLocks/>
          </p:cNvGrpSpPr>
          <p:nvPr/>
        </p:nvGrpSpPr>
        <p:grpSpPr bwMode="auto">
          <a:xfrm>
            <a:off x="6522827" y="1030964"/>
            <a:ext cx="475447" cy="242193"/>
            <a:chOff x="3559" y="1019"/>
            <a:chExt cx="265" cy="176"/>
          </a:xfrm>
        </p:grpSpPr>
        <p:sp>
          <p:nvSpPr>
            <p:cNvPr id="1255" name="Freeform 38"/>
            <p:cNvSpPr>
              <a:spLocks/>
            </p:cNvSpPr>
            <p:nvPr/>
          </p:nvSpPr>
          <p:spPr bwMode="auto">
            <a:xfrm>
              <a:off x="3559" y="1019"/>
              <a:ext cx="212" cy="145"/>
            </a:xfrm>
            <a:custGeom>
              <a:avLst/>
              <a:gdLst>
                <a:gd name="T0" fmla="*/ 0 w 425"/>
                <a:gd name="T1" fmla="*/ 0 h 289"/>
                <a:gd name="T2" fmla="*/ 0 w 425"/>
                <a:gd name="T3" fmla="*/ 2 h 289"/>
                <a:gd name="T4" fmla="*/ 25 w 425"/>
                <a:gd name="T5" fmla="*/ 19 h 289"/>
                <a:gd name="T6" fmla="*/ 26 w 425"/>
                <a:gd name="T7" fmla="*/ 17 h 289"/>
                <a:gd name="T8" fmla="*/ 0 w 425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289"/>
                <a:gd name="T17" fmla="*/ 425 w 42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289">
                  <a:moveTo>
                    <a:pt x="15" y="0"/>
                  </a:moveTo>
                  <a:lnTo>
                    <a:pt x="0" y="20"/>
                  </a:lnTo>
                  <a:lnTo>
                    <a:pt x="409" y="289"/>
                  </a:lnTo>
                  <a:lnTo>
                    <a:pt x="425" y="26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39"/>
            <p:cNvSpPr>
              <a:spLocks/>
            </p:cNvSpPr>
            <p:nvPr/>
          </p:nvSpPr>
          <p:spPr bwMode="auto">
            <a:xfrm>
              <a:off x="3745" y="1130"/>
              <a:ext cx="79" cy="65"/>
            </a:xfrm>
            <a:custGeom>
              <a:avLst/>
              <a:gdLst>
                <a:gd name="T0" fmla="*/ 0 w 159"/>
                <a:gd name="T1" fmla="*/ 7 h 129"/>
                <a:gd name="T2" fmla="*/ 9 w 159"/>
                <a:gd name="T3" fmla="*/ 9 h 129"/>
                <a:gd name="T4" fmla="*/ 5 w 159"/>
                <a:gd name="T5" fmla="*/ 0 h 129"/>
                <a:gd name="T6" fmla="*/ 0 w 159"/>
                <a:gd name="T7" fmla="*/ 7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29"/>
                <a:gd name="T14" fmla="*/ 159 w 159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29">
                  <a:moveTo>
                    <a:pt x="0" y="108"/>
                  </a:moveTo>
                  <a:lnTo>
                    <a:pt x="159" y="129"/>
                  </a:lnTo>
                  <a:lnTo>
                    <a:pt x="82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7" name="Rectangle 40"/>
          <p:cNvSpPr>
            <a:spLocks noChangeArrowheads="1"/>
          </p:cNvSpPr>
          <p:nvPr/>
        </p:nvSpPr>
        <p:spPr bwMode="auto">
          <a:xfrm>
            <a:off x="8071018" y="1367613"/>
            <a:ext cx="473058" cy="2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Line 42"/>
          <p:cNvSpPr>
            <a:spLocks noChangeShapeType="1"/>
          </p:cNvSpPr>
          <p:nvPr/>
        </p:nvSpPr>
        <p:spPr bwMode="auto">
          <a:xfrm flipV="1">
            <a:off x="1703846" y="690682"/>
            <a:ext cx="2389" cy="178133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Line 43"/>
          <p:cNvSpPr>
            <a:spLocks noChangeShapeType="1"/>
          </p:cNvSpPr>
          <p:nvPr/>
        </p:nvSpPr>
        <p:spPr bwMode="auto">
          <a:xfrm flipH="1">
            <a:off x="1646505" y="2103881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Rectangle 44"/>
          <p:cNvSpPr>
            <a:spLocks noChangeArrowheads="1"/>
          </p:cNvSpPr>
          <p:nvPr/>
        </p:nvSpPr>
        <p:spPr bwMode="auto">
          <a:xfrm>
            <a:off x="1527046" y="2072396"/>
            <a:ext cx="155297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Rectangle 45"/>
          <p:cNvSpPr>
            <a:spLocks noChangeArrowheads="1"/>
          </p:cNvSpPr>
          <p:nvPr/>
        </p:nvSpPr>
        <p:spPr bwMode="auto">
          <a:xfrm>
            <a:off x="1589165" y="1646135"/>
            <a:ext cx="74065" cy="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Line 46"/>
          <p:cNvSpPr>
            <a:spLocks noChangeShapeType="1"/>
          </p:cNvSpPr>
          <p:nvPr/>
        </p:nvSpPr>
        <p:spPr bwMode="auto">
          <a:xfrm>
            <a:off x="1703846" y="2472015"/>
            <a:ext cx="7033754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Line 47"/>
          <p:cNvSpPr>
            <a:spLocks noChangeShapeType="1"/>
          </p:cNvSpPr>
          <p:nvPr/>
        </p:nvSpPr>
        <p:spPr bwMode="auto">
          <a:xfrm>
            <a:off x="231069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Rectangle 48"/>
          <p:cNvSpPr>
            <a:spLocks noChangeArrowheads="1"/>
          </p:cNvSpPr>
          <p:nvPr/>
        </p:nvSpPr>
        <p:spPr bwMode="auto">
          <a:xfrm>
            <a:off x="2164958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Rectangle 49"/>
          <p:cNvSpPr>
            <a:spLocks noChangeArrowheads="1"/>
          </p:cNvSpPr>
          <p:nvPr/>
        </p:nvSpPr>
        <p:spPr bwMode="auto">
          <a:xfrm>
            <a:off x="216017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1700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66" name="Line 50"/>
          <p:cNvSpPr>
            <a:spLocks noChangeShapeType="1"/>
          </p:cNvSpPr>
          <p:nvPr/>
        </p:nvSpPr>
        <p:spPr bwMode="auto">
          <a:xfrm>
            <a:off x="3113463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Rectangle 51"/>
          <p:cNvSpPr>
            <a:spLocks noChangeArrowheads="1"/>
          </p:cNvSpPr>
          <p:nvPr/>
        </p:nvSpPr>
        <p:spPr bwMode="auto">
          <a:xfrm>
            <a:off x="296772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Rectangle 52"/>
          <p:cNvSpPr>
            <a:spLocks noChangeArrowheads="1"/>
          </p:cNvSpPr>
          <p:nvPr/>
        </p:nvSpPr>
        <p:spPr bwMode="auto">
          <a:xfrm>
            <a:off x="296772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1600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69" name="Line 53"/>
          <p:cNvSpPr>
            <a:spLocks noChangeShapeType="1"/>
          </p:cNvSpPr>
          <p:nvPr/>
        </p:nvSpPr>
        <p:spPr bwMode="auto">
          <a:xfrm>
            <a:off x="3913840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Rectangle 54"/>
          <p:cNvSpPr>
            <a:spLocks noChangeArrowheads="1"/>
          </p:cNvSpPr>
          <p:nvPr/>
        </p:nvSpPr>
        <p:spPr bwMode="auto">
          <a:xfrm>
            <a:off x="377048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Rectangle 55"/>
          <p:cNvSpPr>
            <a:spLocks noChangeArrowheads="1"/>
          </p:cNvSpPr>
          <p:nvPr/>
        </p:nvSpPr>
        <p:spPr bwMode="auto">
          <a:xfrm>
            <a:off x="3765710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1500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2" name="Line 56"/>
          <p:cNvSpPr>
            <a:spLocks noChangeShapeType="1"/>
          </p:cNvSpPr>
          <p:nvPr/>
        </p:nvSpPr>
        <p:spPr bwMode="auto">
          <a:xfrm>
            <a:off x="472616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Rectangle 57"/>
          <p:cNvSpPr>
            <a:spLocks noChangeArrowheads="1"/>
          </p:cNvSpPr>
          <p:nvPr/>
        </p:nvSpPr>
        <p:spPr bwMode="auto">
          <a:xfrm>
            <a:off x="458042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Rectangle 58"/>
          <p:cNvSpPr>
            <a:spLocks noChangeArrowheads="1"/>
          </p:cNvSpPr>
          <p:nvPr/>
        </p:nvSpPr>
        <p:spPr bwMode="auto">
          <a:xfrm>
            <a:off x="457803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1400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5" name="Line 59"/>
          <p:cNvSpPr>
            <a:spLocks noChangeShapeType="1"/>
          </p:cNvSpPr>
          <p:nvPr/>
        </p:nvSpPr>
        <p:spPr bwMode="auto">
          <a:xfrm>
            <a:off x="552653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Rectangle 60"/>
          <p:cNvSpPr>
            <a:spLocks noChangeArrowheads="1"/>
          </p:cNvSpPr>
          <p:nvPr/>
        </p:nvSpPr>
        <p:spPr bwMode="auto">
          <a:xfrm>
            <a:off x="5383187" y="2504711"/>
            <a:ext cx="37032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Rectangle 61"/>
          <p:cNvSpPr>
            <a:spLocks noChangeArrowheads="1"/>
          </p:cNvSpPr>
          <p:nvPr/>
        </p:nvSpPr>
        <p:spPr bwMode="auto">
          <a:xfrm>
            <a:off x="5383187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1300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8" name="Line 62"/>
          <p:cNvSpPr>
            <a:spLocks noChangeShapeType="1"/>
          </p:cNvSpPr>
          <p:nvPr/>
        </p:nvSpPr>
        <p:spPr bwMode="auto">
          <a:xfrm>
            <a:off x="6329304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Rectangle 63"/>
          <p:cNvSpPr>
            <a:spLocks noChangeArrowheads="1"/>
          </p:cNvSpPr>
          <p:nvPr/>
        </p:nvSpPr>
        <p:spPr bwMode="auto">
          <a:xfrm>
            <a:off x="618595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Rectangle 64"/>
          <p:cNvSpPr>
            <a:spLocks noChangeArrowheads="1"/>
          </p:cNvSpPr>
          <p:nvPr/>
        </p:nvSpPr>
        <p:spPr bwMode="auto">
          <a:xfrm>
            <a:off x="618595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1200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1" name="Line 65"/>
          <p:cNvSpPr>
            <a:spLocks noChangeShapeType="1"/>
          </p:cNvSpPr>
          <p:nvPr/>
        </p:nvSpPr>
        <p:spPr bwMode="auto">
          <a:xfrm>
            <a:off x="7132069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Rectangle 66"/>
          <p:cNvSpPr>
            <a:spLocks noChangeArrowheads="1"/>
          </p:cNvSpPr>
          <p:nvPr/>
        </p:nvSpPr>
        <p:spPr bwMode="auto">
          <a:xfrm>
            <a:off x="698632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Rectangle 67"/>
          <p:cNvSpPr>
            <a:spLocks noChangeArrowheads="1"/>
          </p:cNvSpPr>
          <p:nvPr/>
        </p:nvSpPr>
        <p:spPr bwMode="auto">
          <a:xfrm>
            <a:off x="698632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1100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4" name="Line 68"/>
          <p:cNvSpPr>
            <a:spLocks noChangeShapeType="1"/>
          </p:cNvSpPr>
          <p:nvPr/>
        </p:nvSpPr>
        <p:spPr bwMode="auto">
          <a:xfrm>
            <a:off x="794200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Rectangle 69"/>
          <p:cNvSpPr>
            <a:spLocks noChangeArrowheads="1"/>
          </p:cNvSpPr>
          <p:nvPr/>
        </p:nvSpPr>
        <p:spPr bwMode="auto">
          <a:xfrm>
            <a:off x="779626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Rectangle 70"/>
          <p:cNvSpPr>
            <a:spLocks noChangeArrowheads="1"/>
          </p:cNvSpPr>
          <p:nvPr/>
        </p:nvSpPr>
        <p:spPr bwMode="auto">
          <a:xfrm>
            <a:off x="7796262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1000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7" name="Freeform 71"/>
          <p:cNvSpPr>
            <a:spLocks/>
          </p:cNvSpPr>
          <p:nvPr/>
        </p:nvSpPr>
        <p:spPr bwMode="auto">
          <a:xfrm>
            <a:off x="1711013" y="694315"/>
            <a:ext cx="7019419" cy="1774067"/>
          </a:xfrm>
          <a:custGeom>
            <a:avLst/>
            <a:gdLst>
              <a:gd name="T0" fmla="*/ 0 w 7834"/>
              <a:gd name="T1" fmla="*/ 51 h 4469"/>
              <a:gd name="T2" fmla="*/ 155 w 7834"/>
              <a:gd name="T3" fmla="*/ 51 h 4469"/>
              <a:gd name="T4" fmla="*/ 155 w 7834"/>
              <a:gd name="T5" fmla="*/ 0 h 4469"/>
              <a:gd name="T6" fmla="*/ 0 60000 65536"/>
              <a:gd name="T7" fmla="*/ 0 60000 65536"/>
              <a:gd name="T8" fmla="*/ 0 60000 65536"/>
              <a:gd name="T9" fmla="*/ 0 w 7834"/>
              <a:gd name="T10" fmla="*/ 0 h 4469"/>
              <a:gd name="T11" fmla="*/ 7834 w 7834"/>
              <a:gd name="T12" fmla="*/ 4469 h 4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4" h="4469">
                <a:moveTo>
                  <a:pt x="0" y="4469"/>
                </a:moveTo>
                <a:lnTo>
                  <a:pt x="7834" y="4469"/>
                </a:lnTo>
                <a:lnTo>
                  <a:pt x="7834" y="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72"/>
          <p:cNvSpPr>
            <a:spLocks/>
          </p:cNvSpPr>
          <p:nvPr/>
        </p:nvSpPr>
        <p:spPr bwMode="auto">
          <a:xfrm>
            <a:off x="1711013" y="694315"/>
            <a:ext cx="7019419" cy="1774067"/>
          </a:xfrm>
          <a:custGeom>
            <a:avLst/>
            <a:gdLst>
              <a:gd name="T0" fmla="*/ 155 w 7834"/>
              <a:gd name="T1" fmla="*/ 0 h 4469"/>
              <a:gd name="T2" fmla="*/ 0 w 7834"/>
              <a:gd name="T3" fmla="*/ 0 h 4469"/>
              <a:gd name="T4" fmla="*/ 0 w 7834"/>
              <a:gd name="T5" fmla="*/ 51 h 4469"/>
              <a:gd name="T6" fmla="*/ 0 60000 65536"/>
              <a:gd name="T7" fmla="*/ 0 60000 65536"/>
              <a:gd name="T8" fmla="*/ 0 60000 65536"/>
              <a:gd name="T9" fmla="*/ 0 w 7834"/>
              <a:gd name="T10" fmla="*/ 0 h 4469"/>
              <a:gd name="T11" fmla="*/ 7834 w 7834"/>
              <a:gd name="T12" fmla="*/ 4469 h 4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4" h="4469">
                <a:moveTo>
                  <a:pt x="7834" y="0"/>
                </a:moveTo>
                <a:lnTo>
                  <a:pt x="0" y="0"/>
                </a:lnTo>
                <a:lnTo>
                  <a:pt x="0" y="4469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73"/>
          <p:cNvSpPr>
            <a:spLocks/>
          </p:cNvSpPr>
          <p:nvPr/>
        </p:nvSpPr>
        <p:spPr bwMode="auto">
          <a:xfrm>
            <a:off x="1720570" y="699159"/>
            <a:ext cx="7000306" cy="1764380"/>
          </a:xfrm>
          <a:custGeom>
            <a:avLst/>
            <a:gdLst>
              <a:gd name="T0" fmla="*/ 0 w 7815"/>
              <a:gd name="T1" fmla="*/ 51 h 4450"/>
              <a:gd name="T2" fmla="*/ 154 w 7815"/>
              <a:gd name="T3" fmla="*/ 51 h 4450"/>
              <a:gd name="T4" fmla="*/ 154 w 7815"/>
              <a:gd name="T5" fmla="*/ 0 h 4450"/>
              <a:gd name="T6" fmla="*/ 0 60000 65536"/>
              <a:gd name="T7" fmla="*/ 0 60000 65536"/>
              <a:gd name="T8" fmla="*/ 0 60000 65536"/>
              <a:gd name="T9" fmla="*/ 0 w 7815"/>
              <a:gd name="T10" fmla="*/ 0 h 4450"/>
              <a:gd name="T11" fmla="*/ 7815 w 7815"/>
              <a:gd name="T12" fmla="*/ 4450 h 4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5" h="4450">
                <a:moveTo>
                  <a:pt x="0" y="4450"/>
                </a:moveTo>
                <a:lnTo>
                  <a:pt x="7815" y="4450"/>
                </a:lnTo>
                <a:lnTo>
                  <a:pt x="7815" y="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74"/>
          <p:cNvSpPr>
            <a:spLocks/>
          </p:cNvSpPr>
          <p:nvPr/>
        </p:nvSpPr>
        <p:spPr bwMode="auto">
          <a:xfrm>
            <a:off x="1720570" y="699159"/>
            <a:ext cx="7000306" cy="1764380"/>
          </a:xfrm>
          <a:custGeom>
            <a:avLst/>
            <a:gdLst>
              <a:gd name="T0" fmla="*/ 154 w 7815"/>
              <a:gd name="T1" fmla="*/ 0 h 4450"/>
              <a:gd name="T2" fmla="*/ 0 w 7815"/>
              <a:gd name="T3" fmla="*/ 0 h 4450"/>
              <a:gd name="T4" fmla="*/ 0 w 7815"/>
              <a:gd name="T5" fmla="*/ 51 h 4450"/>
              <a:gd name="T6" fmla="*/ 0 60000 65536"/>
              <a:gd name="T7" fmla="*/ 0 60000 65536"/>
              <a:gd name="T8" fmla="*/ 0 60000 65536"/>
              <a:gd name="T9" fmla="*/ 0 w 7815"/>
              <a:gd name="T10" fmla="*/ 0 h 4450"/>
              <a:gd name="T11" fmla="*/ 7815 w 7815"/>
              <a:gd name="T12" fmla="*/ 4450 h 4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5" h="4450">
                <a:moveTo>
                  <a:pt x="7815" y="0"/>
                </a:moveTo>
                <a:lnTo>
                  <a:pt x="0" y="0"/>
                </a:lnTo>
                <a:lnTo>
                  <a:pt x="0" y="445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Rectangle 75"/>
          <p:cNvSpPr>
            <a:spLocks noChangeArrowheads="1"/>
          </p:cNvSpPr>
          <p:nvPr/>
        </p:nvSpPr>
        <p:spPr bwMode="auto">
          <a:xfrm>
            <a:off x="1727737" y="702792"/>
            <a:ext cx="6995528" cy="1761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Line 76"/>
          <p:cNvSpPr>
            <a:spLocks noChangeShapeType="1"/>
          </p:cNvSpPr>
          <p:nvPr/>
        </p:nvSpPr>
        <p:spPr bwMode="auto">
          <a:xfrm flipV="1">
            <a:off x="1703846" y="690682"/>
            <a:ext cx="2389" cy="178133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Line 77"/>
          <p:cNvSpPr>
            <a:spLocks noChangeShapeType="1"/>
          </p:cNvSpPr>
          <p:nvPr/>
        </p:nvSpPr>
        <p:spPr bwMode="auto">
          <a:xfrm flipH="1">
            <a:off x="1646505" y="2103881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Line 78"/>
          <p:cNvSpPr>
            <a:spLocks noChangeShapeType="1"/>
          </p:cNvSpPr>
          <p:nvPr/>
        </p:nvSpPr>
        <p:spPr bwMode="auto">
          <a:xfrm>
            <a:off x="231069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Rectangle 79"/>
          <p:cNvSpPr>
            <a:spLocks noChangeArrowheads="1"/>
          </p:cNvSpPr>
          <p:nvPr/>
        </p:nvSpPr>
        <p:spPr bwMode="auto">
          <a:xfrm>
            <a:off x="2164958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Rectangle 80"/>
          <p:cNvSpPr>
            <a:spLocks noChangeArrowheads="1"/>
          </p:cNvSpPr>
          <p:nvPr/>
        </p:nvSpPr>
        <p:spPr bwMode="auto">
          <a:xfrm>
            <a:off x="216017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1700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97" name="Line 81"/>
          <p:cNvSpPr>
            <a:spLocks noChangeShapeType="1"/>
          </p:cNvSpPr>
          <p:nvPr/>
        </p:nvSpPr>
        <p:spPr bwMode="auto">
          <a:xfrm>
            <a:off x="3113463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Rectangle 82"/>
          <p:cNvSpPr>
            <a:spLocks noChangeArrowheads="1"/>
          </p:cNvSpPr>
          <p:nvPr/>
        </p:nvSpPr>
        <p:spPr bwMode="auto">
          <a:xfrm>
            <a:off x="296772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Rectangle 83"/>
          <p:cNvSpPr>
            <a:spLocks noChangeArrowheads="1"/>
          </p:cNvSpPr>
          <p:nvPr/>
        </p:nvSpPr>
        <p:spPr bwMode="auto">
          <a:xfrm>
            <a:off x="296772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1600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0" name="Line 84"/>
          <p:cNvSpPr>
            <a:spLocks noChangeShapeType="1"/>
          </p:cNvSpPr>
          <p:nvPr/>
        </p:nvSpPr>
        <p:spPr bwMode="auto">
          <a:xfrm>
            <a:off x="3913840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Rectangle 85"/>
          <p:cNvSpPr>
            <a:spLocks noChangeArrowheads="1"/>
          </p:cNvSpPr>
          <p:nvPr/>
        </p:nvSpPr>
        <p:spPr bwMode="auto">
          <a:xfrm>
            <a:off x="377048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Rectangle 86"/>
          <p:cNvSpPr>
            <a:spLocks noChangeArrowheads="1"/>
          </p:cNvSpPr>
          <p:nvPr/>
        </p:nvSpPr>
        <p:spPr bwMode="auto">
          <a:xfrm>
            <a:off x="3765710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1500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3" name="Line 87"/>
          <p:cNvSpPr>
            <a:spLocks noChangeShapeType="1"/>
          </p:cNvSpPr>
          <p:nvPr/>
        </p:nvSpPr>
        <p:spPr bwMode="auto">
          <a:xfrm>
            <a:off x="472616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Rectangle 88"/>
          <p:cNvSpPr>
            <a:spLocks noChangeArrowheads="1"/>
          </p:cNvSpPr>
          <p:nvPr/>
        </p:nvSpPr>
        <p:spPr bwMode="auto">
          <a:xfrm>
            <a:off x="458042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Rectangle 89"/>
          <p:cNvSpPr>
            <a:spLocks noChangeArrowheads="1"/>
          </p:cNvSpPr>
          <p:nvPr/>
        </p:nvSpPr>
        <p:spPr bwMode="auto">
          <a:xfrm>
            <a:off x="457803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1400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6" name="Line 90"/>
          <p:cNvSpPr>
            <a:spLocks noChangeShapeType="1"/>
          </p:cNvSpPr>
          <p:nvPr/>
        </p:nvSpPr>
        <p:spPr bwMode="auto">
          <a:xfrm>
            <a:off x="552653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Rectangle 91"/>
          <p:cNvSpPr>
            <a:spLocks noChangeArrowheads="1"/>
          </p:cNvSpPr>
          <p:nvPr/>
        </p:nvSpPr>
        <p:spPr bwMode="auto">
          <a:xfrm>
            <a:off x="5383187" y="2504711"/>
            <a:ext cx="37032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Rectangle 92"/>
          <p:cNvSpPr>
            <a:spLocks noChangeArrowheads="1"/>
          </p:cNvSpPr>
          <p:nvPr/>
        </p:nvSpPr>
        <p:spPr bwMode="auto">
          <a:xfrm>
            <a:off x="5383187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1300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9" name="Line 93"/>
          <p:cNvSpPr>
            <a:spLocks noChangeShapeType="1"/>
          </p:cNvSpPr>
          <p:nvPr/>
        </p:nvSpPr>
        <p:spPr bwMode="auto">
          <a:xfrm>
            <a:off x="6329304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Rectangle 94"/>
          <p:cNvSpPr>
            <a:spLocks noChangeArrowheads="1"/>
          </p:cNvSpPr>
          <p:nvPr/>
        </p:nvSpPr>
        <p:spPr bwMode="auto">
          <a:xfrm>
            <a:off x="618595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Rectangle 95"/>
          <p:cNvSpPr>
            <a:spLocks noChangeArrowheads="1"/>
          </p:cNvSpPr>
          <p:nvPr/>
        </p:nvSpPr>
        <p:spPr bwMode="auto">
          <a:xfrm>
            <a:off x="618595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1200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2" name="Line 96"/>
          <p:cNvSpPr>
            <a:spLocks noChangeShapeType="1"/>
          </p:cNvSpPr>
          <p:nvPr/>
        </p:nvSpPr>
        <p:spPr bwMode="auto">
          <a:xfrm>
            <a:off x="7132069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Rectangle 97"/>
          <p:cNvSpPr>
            <a:spLocks noChangeArrowheads="1"/>
          </p:cNvSpPr>
          <p:nvPr/>
        </p:nvSpPr>
        <p:spPr bwMode="auto">
          <a:xfrm>
            <a:off x="698632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Rectangle 98"/>
          <p:cNvSpPr>
            <a:spLocks noChangeArrowheads="1"/>
          </p:cNvSpPr>
          <p:nvPr/>
        </p:nvSpPr>
        <p:spPr bwMode="auto">
          <a:xfrm>
            <a:off x="698632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1100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5" name="Line 99"/>
          <p:cNvSpPr>
            <a:spLocks noChangeShapeType="1"/>
          </p:cNvSpPr>
          <p:nvPr/>
        </p:nvSpPr>
        <p:spPr bwMode="auto">
          <a:xfrm>
            <a:off x="794200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Rectangle 100"/>
          <p:cNvSpPr>
            <a:spLocks noChangeArrowheads="1"/>
          </p:cNvSpPr>
          <p:nvPr/>
        </p:nvSpPr>
        <p:spPr bwMode="auto">
          <a:xfrm>
            <a:off x="779626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Rectangle 101"/>
          <p:cNvSpPr>
            <a:spLocks noChangeArrowheads="1"/>
          </p:cNvSpPr>
          <p:nvPr/>
        </p:nvSpPr>
        <p:spPr bwMode="auto">
          <a:xfrm>
            <a:off x="7796262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1000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8" name="Rectangle 103"/>
          <p:cNvSpPr>
            <a:spLocks noChangeArrowheads="1"/>
          </p:cNvSpPr>
          <p:nvPr/>
        </p:nvSpPr>
        <p:spPr bwMode="auto">
          <a:xfrm>
            <a:off x="1832861" y="2625808"/>
            <a:ext cx="2224329" cy="7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Rectangle 104"/>
          <p:cNvSpPr>
            <a:spLocks noChangeArrowheads="1"/>
          </p:cNvSpPr>
          <p:nvPr/>
        </p:nvSpPr>
        <p:spPr bwMode="auto">
          <a:xfrm>
            <a:off x="3818272" y="2604011"/>
            <a:ext cx="1847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Wavenumber (cm</a:t>
            </a:r>
            <a:r>
              <a:rPr lang="en-US" baseline="30000">
                <a:latin typeface="Times New Roman" pitchFamily="18" charset="0"/>
              </a:rPr>
              <a:t>-1</a:t>
            </a:r>
            <a:r>
              <a:rPr lang="en-US">
                <a:latin typeface="Times New Roman" pitchFamily="18" charset="0"/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20" name="Rectangle 105"/>
          <p:cNvSpPr>
            <a:spLocks noChangeArrowheads="1"/>
          </p:cNvSpPr>
          <p:nvPr/>
        </p:nvSpPr>
        <p:spPr bwMode="auto">
          <a:xfrm>
            <a:off x="8121191" y="2099037"/>
            <a:ext cx="492172" cy="1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TextBox 1222"/>
          <p:cNvSpPr txBox="1">
            <a:spLocks noChangeArrowheads="1"/>
          </p:cNvSpPr>
          <p:nvPr/>
        </p:nvSpPr>
        <p:spPr bwMode="auto">
          <a:xfrm>
            <a:off x="8077200" y="1295400"/>
            <a:ext cx="60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3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00" b="1" baseline="300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322" name="Straight Arrow Connector 1321"/>
          <p:cNvCxnSpPr>
            <a:stCxn id="1321" idx="2"/>
          </p:cNvCxnSpPr>
          <p:nvPr/>
        </p:nvCxnSpPr>
        <p:spPr>
          <a:xfrm flipH="1">
            <a:off x="8305800" y="15875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Effect of Tissue Age: Healthy Baboon  Study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3651" t="2277" r="10954" b="9106"/>
          <a:stretch>
            <a:fillRect/>
          </a:stretch>
        </p:blipFill>
        <p:spPr bwMode="auto">
          <a:xfrm>
            <a:off x="3810000" y="1262063"/>
            <a:ext cx="4800600" cy="399573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86200" y="32766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Mineral to Matrix Ratio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295400"/>
            <a:ext cx="2895600" cy="2838450"/>
            <a:chOff x="4368" y="96"/>
            <a:chExt cx="1284" cy="1164"/>
          </a:xfrm>
        </p:grpSpPr>
        <p:pic>
          <p:nvPicPr>
            <p:cNvPr id="30727" name="Picture 7" descr="osteon1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54000"/>
            </a:blip>
            <a:srcRect l="13229" t="17639" r="39688" b="35278"/>
            <a:stretch>
              <a:fillRect/>
            </a:stretch>
          </p:blipFill>
          <p:spPr bwMode="auto">
            <a:xfrm>
              <a:off x="4368" y="96"/>
              <a:ext cx="1284" cy="1164"/>
            </a:xfrm>
            <a:prstGeom prst="rect">
              <a:avLst/>
            </a:prstGeom>
            <a:noFill/>
            <a:ln w="25400">
              <a:solidFill>
                <a:srgbClr val="008080"/>
              </a:solidFill>
              <a:miter lim="800000"/>
              <a:headEnd/>
              <a:tailEnd/>
            </a:ln>
          </p:spPr>
        </p:pic>
        <p:sp>
          <p:nvSpPr>
            <p:cNvPr id="30728" name="Line 8"/>
            <p:cNvSpPr>
              <a:spLocks noChangeAspect="1" noChangeShapeType="1"/>
            </p:cNvSpPr>
            <p:nvPr/>
          </p:nvSpPr>
          <p:spPr bwMode="auto">
            <a:xfrm rot="622550" flipH="1" flipV="1">
              <a:off x="4580" y="762"/>
              <a:ext cx="5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35997" t="25043" r="30598" b="34149"/>
            <a:stretch>
              <a:fillRect/>
            </a:stretch>
          </p:blipFill>
          <p:spPr bwMode="auto">
            <a:xfrm>
              <a:off x="5040" y="709"/>
              <a:ext cx="64" cy="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35997" t="25043" r="30598" b="34149"/>
            <a:stretch>
              <a:fillRect/>
            </a:stretch>
          </p:blipFill>
          <p:spPr bwMode="auto">
            <a:xfrm>
              <a:off x="4619" y="594"/>
              <a:ext cx="63" cy="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l="35997" t="25043" r="30598" b="34149"/>
            <a:stretch>
              <a:fillRect/>
            </a:stretch>
          </p:blipFill>
          <p:spPr bwMode="auto">
            <a:xfrm>
              <a:off x="4935" y="680"/>
              <a:ext cx="63" cy="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 l="35997" t="25043" r="30598" b="34149"/>
            <a:stretch>
              <a:fillRect/>
            </a:stretch>
          </p:blipFill>
          <p:spPr bwMode="auto">
            <a:xfrm>
              <a:off x="4725" y="623"/>
              <a:ext cx="63" cy="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30733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 l="35997" t="25043" r="30598" b="34149"/>
            <a:stretch>
              <a:fillRect/>
            </a:stretch>
          </p:blipFill>
          <p:spPr bwMode="auto">
            <a:xfrm>
              <a:off x="4830" y="651"/>
              <a:ext cx="63" cy="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882" y="852"/>
              <a:ext cx="29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200" b="1">
                  <a:solidFill>
                    <a:srgbClr val="3333FF"/>
                  </a:solidFill>
                  <a:cs typeface="Arial" charset="0"/>
                </a:rPr>
                <a:t>10%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4619" y="795"/>
              <a:ext cx="29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200" b="1">
                  <a:solidFill>
                    <a:srgbClr val="3333FF"/>
                  </a:solidFill>
                  <a:cs typeface="Arial" charset="0"/>
                </a:rPr>
                <a:t>50%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4409" y="737"/>
              <a:ext cx="28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200" b="1">
                  <a:solidFill>
                    <a:srgbClr val="3333FF"/>
                  </a:solidFill>
                  <a:cs typeface="Arial" charset="0"/>
                </a:rPr>
                <a:t>100%</a:t>
              </a:r>
            </a:p>
          </p:txBody>
        </p:sp>
      </p:grp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114800"/>
            <a:ext cx="2590800" cy="2590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47800" y="4800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SHG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Gourioon-Arsiquaud</a:t>
            </a:r>
            <a:r>
              <a:rPr lang="en-US" dirty="0" smtClean="0"/>
              <a:t> et al JBMR,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Mineral/Matrix, Crystallinity &amp; CO3/Amide I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1534000"/>
            <a:ext cx="3581400" cy="2544287"/>
          </a:xfr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3581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772400" y="3810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2.5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28600" y="3810000"/>
          <a:ext cx="3657600" cy="2725737"/>
        </p:xfrm>
        <a:graphic>
          <a:graphicData uri="http://schemas.openxmlformats.org/presentationml/2006/ole">
            <p:oleObj spid="_x0000_s45059" name="Chart" r:id="rId6" imgW="6715067" imgH="38957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Collagen Cross link Ratio (XLR)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708150"/>
            <a:ext cx="6400800" cy="400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 txBox="1">
            <a:spLocks noRot="1" noChangeArrowheads="1"/>
          </p:cNvSpPr>
          <p:nvPr/>
        </p:nvSpPr>
        <p:spPr bwMode="auto">
          <a:xfrm>
            <a:off x="46038" y="2452688"/>
            <a:ext cx="3441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i="1" dirty="0" smtClean="0">
                <a:solidFill>
                  <a:schemeClr val="hlink"/>
                </a:solidFill>
                <a:latin typeface="Arial" charset="0"/>
              </a:rPr>
              <a:t>FTIR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96875" y="2957513"/>
            <a:ext cx="2722563" cy="1787525"/>
            <a:chOff x="71887" y="3020030"/>
            <a:chExt cx="2722014" cy="1786891"/>
          </a:xfrm>
        </p:grpSpPr>
        <p:pic>
          <p:nvPicPr>
            <p:cNvPr id="108549" name="Picture 19" descr="DSC027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571" y="3111253"/>
              <a:ext cx="2259652" cy="169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Oval 20"/>
            <p:cNvSpPr>
              <a:spLocks noChangeAspect="1" noChangeArrowheads="1"/>
            </p:cNvSpPr>
            <p:nvPr/>
          </p:nvSpPr>
          <p:spPr bwMode="auto">
            <a:xfrm>
              <a:off x="1457496" y="3621479"/>
              <a:ext cx="357115" cy="357061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0" name="Text Box 23"/>
            <p:cNvSpPr txBox="1">
              <a:spLocks noChangeAspect="1" noChangeArrowheads="1"/>
            </p:cNvSpPr>
            <p:nvPr/>
          </p:nvSpPr>
          <p:spPr bwMode="auto">
            <a:xfrm>
              <a:off x="309964" y="3399307"/>
              <a:ext cx="1496711" cy="34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sz="1800" b="1" i="1" dirty="0">
                  <a:solidFill>
                    <a:srgbClr val="00FF00"/>
                  </a:solidFill>
                  <a:cs typeface="+mn-cs"/>
                </a:rPr>
                <a:t>Interstitial Tissue</a:t>
              </a:r>
              <a:endParaRPr 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8552" name="Freeform 22"/>
            <p:cNvSpPr>
              <a:spLocks noChangeAspect="1"/>
            </p:cNvSpPr>
            <p:nvPr/>
          </p:nvSpPr>
          <p:spPr bwMode="auto">
            <a:xfrm>
              <a:off x="1924523" y="3605668"/>
              <a:ext cx="305183" cy="289414"/>
            </a:xfrm>
            <a:custGeom>
              <a:avLst/>
              <a:gdLst>
                <a:gd name="T0" fmla="*/ 2147483647 w 245"/>
                <a:gd name="T1" fmla="*/ 2147483647 h 225"/>
                <a:gd name="T2" fmla="*/ 2147483647 w 245"/>
                <a:gd name="T3" fmla="*/ 2147483647 h 225"/>
                <a:gd name="T4" fmla="*/ 2147483647 w 245"/>
                <a:gd name="T5" fmla="*/ 2147483647 h 225"/>
                <a:gd name="T6" fmla="*/ 2147483647 w 245"/>
                <a:gd name="T7" fmla="*/ 2147483647 h 225"/>
                <a:gd name="T8" fmla="*/ 0 w 245"/>
                <a:gd name="T9" fmla="*/ 2147483647 h 225"/>
                <a:gd name="T10" fmla="*/ 0 w 245"/>
                <a:gd name="T11" fmla="*/ 2147483647 h 225"/>
                <a:gd name="T12" fmla="*/ 2147483647 w 245"/>
                <a:gd name="T13" fmla="*/ 2147483647 h 225"/>
                <a:gd name="T14" fmla="*/ 2147483647 w 245"/>
                <a:gd name="T15" fmla="*/ 2147483647 h 225"/>
                <a:gd name="T16" fmla="*/ 2147483647 w 245"/>
                <a:gd name="T17" fmla="*/ 2147483647 h 225"/>
                <a:gd name="T18" fmla="*/ 2147483647 w 245"/>
                <a:gd name="T19" fmla="*/ 2147483647 h 225"/>
                <a:gd name="T20" fmla="*/ 2147483647 w 245"/>
                <a:gd name="T21" fmla="*/ 2147483647 h 225"/>
                <a:gd name="T22" fmla="*/ 2147483647 w 245"/>
                <a:gd name="T23" fmla="*/ 2147483647 h 225"/>
                <a:gd name="T24" fmla="*/ 2147483647 w 245"/>
                <a:gd name="T25" fmla="*/ 2147483647 h 225"/>
                <a:gd name="T26" fmla="*/ 2147483647 w 245"/>
                <a:gd name="T27" fmla="*/ 0 h 225"/>
                <a:gd name="T28" fmla="*/ 2147483647 w 245"/>
                <a:gd name="T29" fmla="*/ 0 h 225"/>
                <a:gd name="T30" fmla="*/ 2147483647 w 245"/>
                <a:gd name="T31" fmla="*/ 2147483647 h 225"/>
                <a:gd name="T32" fmla="*/ 2147483647 w 245"/>
                <a:gd name="T33" fmla="*/ 2147483647 h 225"/>
                <a:gd name="T34" fmla="*/ 2147483647 w 245"/>
                <a:gd name="T35" fmla="*/ 2147483647 h 225"/>
                <a:gd name="T36" fmla="*/ 2147483647 w 245"/>
                <a:gd name="T37" fmla="*/ 2147483647 h 225"/>
                <a:gd name="T38" fmla="*/ 2147483647 w 245"/>
                <a:gd name="T39" fmla="*/ 2147483647 h 225"/>
                <a:gd name="T40" fmla="*/ 2147483647 w 245"/>
                <a:gd name="T41" fmla="*/ 2147483647 h 225"/>
                <a:gd name="T42" fmla="*/ 2147483647 w 245"/>
                <a:gd name="T43" fmla="*/ 2147483647 h 225"/>
                <a:gd name="T44" fmla="*/ 2147483647 w 245"/>
                <a:gd name="T45" fmla="*/ 2147483647 h 225"/>
                <a:gd name="T46" fmla="*/ 2147483647 w 245"/>
                <a:gd name="T47" fmla="*/ 2147483647 h 225"/>
                <a:gd name="T48" fmla="*/ 2147483647 w 245"/>
                <a:gd name="T49" fmla="*/ 2147483647 h 225"/>
                <a:gd name="T50" fmla="*/ 2147483647 w 245"/>
                <a:gd name="T51" fmla="*/ 2147483647 h 225"/>
                <a:gd name="T52" fmla="*/ 2147483647 w 245"/>
                <a:gd name="T53" fmla="*/ 2147483647 h 225"/>
                <a:gd name="T54" fmla="*/ 2147483647 w 245"/>
                <a:gd name="T55" fmla="*/ 2147483647 h 225"/>
                <a:gd name="T56" fmla="*/ 2147483647 w 245"/>
                <a:gd name="T57" fmla="*/ 2147483647 h 225"/>
                <a:gd name="T58" fmla="*/ 2147483647 w 245"/>
                <a:gd name="T59" fmla="*/ 2147483647 h 225"/>
                <a:gd name="T60" fmla="*/ 2147483647 w 245"/>
                <a:gd name="T61" fmla="*/ 2147483647 h 225"/>
                <a:gd name="T62" fmla="*/ 2147483647 w 245"/>
                <a:gd name="T63" fmla="*/ 2147483647 h 225"/>
                <a:gd name="T64" fmla="*/ 2147483647 w 245"/>
                <a:gd name="T65" fmla="*/ 2147483647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5" h="225">
                  <a:moveTo>
                    <a:pt x="56" y="223"/>
                  </a:moveTo>
                  <a:lnTo>
                    <a:pt x="29" y="217"/>
                  </a:lnTo>
                  <a:lnTo>
                    <a:pt x="15" y="196"/>
                  </a:lnTo>
                  <a:lnTo>
                    <a:pt x="6" y="168"/>
                  </a:lnTo>
                  <a:lnTo>
                    <a:pt x="0" y="145"/>
                  </a:lnTo>
                  <a:lnTo>
                    <a:pt x="0" y="127"/>
                  </a:lnTo>
                  <a:lnTo>
                    <a:pt x="5" y="105"/>
                  </a:lnTo>
                  <a:lnTo>
                    <a:pt x="12" y="82"/>
                  </a:lnTo>
                  <a:lnTo>
                    <a:pt x="35" y="57"/>
                  </a:lnTo>
                  <a:lnTo>
                    <a:pt x="48" y="39"/>
                  </a:lnTo>
                  <a:lnTo>
                    <a:pt x="69" y="25"/>
                  </a:lnTo>
                  <a:lnTo>
                    <a:pt x="95" y="9"/>
                  </a:lnTo>
                  <a:lnTo>
                    <a:pt x="116" y="3"/>
                  </a:lnTo>
                  <a:lnTo>
                    <a:pt x="129" y="0"/>
                  </a:lnTo>
                  <a:lnTo>
                    <a:pt x="153" y="0"/>
                  </a:lnTo>
                  <a:lnTo>
                    <a:pt x="179" y="1"/>
                  </a:lnTo>
                  <a:lnTo>
                    <a:pt x="198" y="7"/>
                  </a:lnTo>
                  <a:lnTo>
                    <a:pt x="218" y="22"/>
                  </a:lnTo>
                  <a:lnTo>
                    <a:pt x="230" y="39"/>
                  </a:lnTo>
                  <a:lnTo>
                    <a:pt x="239" y="58"/>
                  </a:lnTo>
                  <a:lnTo>
                    <a:pt x="243" y="75"/>
                  </a:lnTo>
                  <a:lnTo>
                    <a:pt x="245" y="91"/>
                  </a:lnTo>
                  <a:lnTo>
                    <a:pt x="245" y="112"/>
                  </a:lnTo>
                  <a:lnTo>
                    <a:pt x="245" y="136"/>
                  </a:lnTo>
                  <a:lnTo>
                    <a:pt x="242" y="150"/>
                  </a:lnTo>
                  <a:lnTo>
                    <a:pt x="230" y="168"/>
                  </a:lnTo>
                  <a:lnTo>
                    <a:pt x="210" y="187"/>
                  </a:lnTo>
                  <a:lnTo>
                    <a:pt x="183" y="198"/>
                  </a:lnTo>
                  <a:lnTo>
                    <a:pt x="156" y="210"/>
                  </a:lnTo>
                  <a:lnTo>
                    <a:pt x="116" y="220"/>
                  </a:lnTo>
                  <a:lnTo>
                    <a:pt x="90" y="223"/>
                  </a:lnTo>
                  <a:lnTo>
                    <a:pt x="71" y="225"/>
                  </a:lnTo>
                  <a:lnTo>
                    <a:pt x="56" y="223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4"/>
            <p:cNvSpPr txBox="1">
              <a:spLocks noChangeAspect="1" noChangeArrowheads="1"/>
            </p:cNvSpPr>
            <p:nvPr/>
          </p:nvSpPr>
          <p:spPr bwMode="auto">
            <a:xfrm>
              <a:off x="1201959" y="3020030"/>
              <a:ext cx="1591942" cy="50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i="1" dirty="0">
                  <a:solidFill>
                    <a:srgbClr val="FF0000"/>
                  </a:solidFill>
                  <a:cs typeface="+mn-cs"/>
                </a:rPr>
                <a:t>Secondary </a:t>
              </a:r>
            </a:p>
            <a:p>
              <a:pPr algn="ctr" eaLnBrk="0" hangingPunct="0">
                <a:defRPr/>
              </a:pPr>
              <a:r>
                <a:rPr lang="en-US" sz="1800" b="1" i="1" dirty="0">
                  <a:solidFill>
                    <a:srgbClr val="FF0000"/>
                  </a:solidFill>
                  <a:cs typeface="+mn-cs"/>
                </a:rPr>
                <a:t>Osteon</a:t>
              </a:r>
              <a:endParaRPr 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8554" name="Line 8"/>
            <p:cNvSpPr>
              <a:spLocks noChangeShapeType="1"/>
            </p:cNvSpPr>
            <p:nvPr/>
          </p:nvSpPr>
          <p:spPr bwMode="auto">
            <a:xfrm>
              <a:off x="1937508" y="438300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5" name="Freeform 21"/>
            <p:cNvSpPr>
              <a:spLocks noChangeAspect="1"/>
            </p:cNvSpPr>
            <p:nvPr/>
          </p:nvSpPr>
          <p:spPr bwMode="auto">
            <a:xfrm>
              <a:off x="1671285" y="4199338"/>
              <a:ext cx="426700" cy="363622"/>
            </a:xfrm>
            <a:custGeom>
              <a:avLst/>
              <a:gdLst>
                <a:gd name="T0" fmla="*/ 2147483647 w 353"/>
                <a:gd name="T1" fmla="*/ 2147483647 h 296"/>
                <a:gd name="T2" fmla="*/ 2147483647 w 353"/>
                <a:gd name="T3" fmla="*/ 2147483647 h 296"/>
                <a:gd name="T4" fmla="*/ 2147483647 w 353"/>
                <a:gd name="T5" fmla="*/ 2147483647 h 296"/>
                <a:gd name="T6" fmla="*/ 2147483647 w 353"/>
                <a:gd name="T7" fmla="*/ 2147483647 h 296"/>
                <a:gd name="T8" fmla="*/ 0 w 353"/>
                <a:gd name="T9" fmla="*/ 2147483647 h 296"/>
                <a:gd name="T10" fmla="*/ 2147483647 w 353"/>
                <a:gd name="T11" fmla="*/ 2147483647 h 296"/>
                <a:gd name="T12" fmla="*/ 2147483647 w 353"/>
                <a:gd name="T13" fmla="*/ 2147483647 h 296"/>
                <a:gd name="T14" fmla="*/ 2147483647 w 353"/>
                <a:gd name="T15" fmla="*/ 2147483647 h 296"/>
                <a:gd name="T16" fmla="*/ 2147483647 w 353"/>
                <a:gd name="T17" fmla="*/ 2147483647 h 296"/>
                <a:gd name="T18" fmla="*/ 2147483647 w 353"/>
                <a:gd name="T19" fmla="*/ 0 h 296"/>
                <a:gd name="T20" fmla="*/ 2147483647 w 353"/>
                <a:gd name="T21" fmla="*/ 2147483647 h 296"/>
                <a:gd name="T22" fmla="*/ 2147483647 w 353"/>
                <a:gd name="T23" fmla="*/ 2147483647 h 296"/>
                <a:gd name="T24" fmla="*/ 2147483647 w 353"/>
                <a:gd name="T25" fmla="*/ 2147483647 h 296"/>
                <a:gd name="T26" fmla="*/ 2147483647 w 353"/>
                <a:gd name="T27" fmla="*/ 2147483647 h 296"/>
                <a:gd name="T28" fmla="*/ 2147483647 w 353"/>
                <a:gd name="T29" fmla="*/ 2147483647 h 296"/>
                <a:gd name="T30" fmla="*/ 2147483647 w 353"/>
                <a:gd name="T31" fmla="*/ 2147483647 h 296"/>
                <a:gd name="T32" fmla="*/ 2147483647 w 353"/>
                <a:gd name="T33" fmla="*/ 2147483647 h 296"/>
                <a:gd name="T34" fmla="*/ 2147483647 w 353"/>
                <a:gd name="T35" fmla="*/ 2147483647 h 296"/>
                <a:gd name="T36" fmla="*/ 2147483647 w 353"/>
                <a:gd name="T37" fmla="*/ 2147483647 h 296"/>
                <a:gd name="T38" fmla="*/ 2147483647 w 353"/>
                <a:gd name="T39" fmla="*/ 2147483647 h 296"/>
                <a:gd name="T40" fmla="*/ 2147483647 w 353"/>
                <a:gd name="T41" fmla="*/ 2147483647 h 296"/>
                <a:gd name="T42" fmla="*/ 2147483647 w 353"/>
                <a:gd name="T43" fmla="*/ 2147483647 h 296"/>
                <a:gd name="T44" fmla="*/ 2147483647 w 353"/>
                <a:gd name="T45" fmla="*/ 2147483647 h 296"/>
                <a:gd name="T46" fmla="*/ 2147483647 w 353"/>
                <a:gd name="T47" fmla="*/ 2147483647 h 296"/>
                <a:gd name="T48" fmla="*/ 2147483647 w 353"/>
                <a:gd name="T49" fmla="*/ 2147483647 h 296"/>
                <a:gd name="T50" fmla="*/ 2147483647 w 353"/>
                <a:gd name="T51" fmla="*/ 2147483647 h 296"/>
                <a:gd name="T52" fmla="*/ 2147483647 w 353"/>
                <a:gd name="T53" fmla="*/ 2147483647 h 296"/>
                <a:gd name="T54" fmla="*/ 2147483647 w 353"/>
                <a:gd name="T55" fmla="*/ 2147483647 h 296"/>
                <a:gd name="T56" fmla="*/ 2147483647 w 353"/>
                <a:gd name="T57" fmla="*/ 2147483647 h 296"/>
                <a:gd name="T58" fmla="*/ 2147483647 w 353"/>
                <a:gd name="T59" fmla="*/ 2147483647 h 296"/>
                <a:gd name="T60" fmla="*/ 2147483647 w 353"/>
                <a:gd name="T61" fmla="*/ 2147483647 h 2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53" h="296">
                  <a:moveTo>
                    <a:pt x="95" y="296"/>
                  </a:moveTo>
                  <a:lnTo>
                    <a:pt x="71" y="278"/>
                  </a:lnTo>
                  <a:lnTo>
                    <a:pt x="38" y="233"/>
                  </a:lnTo>
                  <a:lnTo>
                    <a:pt x="12" y="191"/>
                  </a:lnTo>
                  <a:lnTo>
                    <a:pt x="0" y="143"/>
                  </a:lnTo>
                  <a:lnTo>
                    <a:pt x="5" y="95"/>
                  </a:lnTo>
                  <a:lnTo>
                    <a:pt x="21" y="50"/>
                  </a:lnTo>
                  <a:lnTo>
                    <a:pt x="59" y="18"/>
                  </a:lnTo>
                  <a:lnTo>
                    <a:pt x="104" y="2"/>
                  </a:lnTo>
                  <a:lnTo>
                    <a:pt x="141" y="0"/>
                  </a:lnTo>
                  <a:lnTo>
                    <a:pt x="182" y="5"/>
                  </a:lnTo>
                  <a:lnTo>
                    <a:pt x="222" y="12"/>
                  </a:lnTo>
                  <a:lnTo>
                    <a:pt x="263" y="32"/>
                  </a:lnTo>
                  <a:lnTo>
                    <a:pt x="290" y="54"/>
                  </a:lnTo>
                  <a:lnTo>
                    <a:pt x="318" y="84"/>
                  </a:lnTo>
                  <a:lnTo>
                    <a:pt x="335" y="119"/>
                  </a:lnTo>
                  <a:lnTo>
                    <a:pt x="347" y="146"/>
                  </a:lnTo>
                  <a:lnTo>
                    <a:pt x="353" y="176"/>
                  </a:lnTo>
                  <a:lnTo>
                    <a:pt x="348" y="197"/>
                  </a:lnTo>
                  <a:lnTo>
                    <a:pt x="344" y="219"/>
                  </a:lnTo>
                  <a:lnTo>
                    <a:pt x="327" y="233"/>
                  </a:lnTo>
                  <a:lnTo>
                    <a:pt x="308" y="236"/>
                  </a:lnTo>
                  <a:lnTo>
                    <a:pt x="291" y="234"/>
                  </a:lnTo>
                  <a:lnTo>
                    <a:pt x="261" y="237"/>
                  </a:lnTo>
                  <a:lnTo>
                    <a:pt x="224" y="239"/>
                  </a:lnTo>
                  <a:lnTo>
                    <a:pt x="183" y="242"/>
                  </a:lnTo>
                  <a:lnTo>
                    <a:pt x="164" y="257"/>
                  </a:lnTo>
                  <a:lnTo>
                    <a:pt x="138" y="270"/>
                  </a:lnTo>
                  <a:lnTo>
                    <a:pt x="119" y="284"/>
                  </a:lnTo>
                  <a:lnTo>
                    <a:pt x="107" y="291"/>
                  </a:lnTo>
                  <a:lnTo>
                    <a:pt x="95" y="296"/>
                  </a:lnTo>
                  <a:close/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spect="1" noChangeArrowheads="1"/>
            </p:cNvSpPr>
            <p:nvPr/>
          </p:nvSpPr>
          <p:spPr bwMode="auto">
            <a:xfrm>
              <a:off x="71887" y="4191189"/>
              <a:ext cx="1823670" cy="40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i="1" dirty="0">
                  <a:solidFill>
                    <a:srgbClr val="FFFF00"/>
                  </a:solidFill>
                  <a:cs typeface="+mn-cs"/>
                </a:rPr>
                <a:t>Old Osteon</a:t>
              </a:r>
              <a:endParaRPr 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108557" name="Rectang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Age Dependent Changes in Mature Human Bones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3352800" y="4876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Cadaveric Femurs</a:t>
            </a:r>
          </a:p>
        </p:txBody>
      </p:sp>
      <p:graphicFrame>
        <p:nvGraphicFramePr>
          <p:cNvPr id="108587" name="Group 43"/>
          <p:cNvGraphicFramePr>
            <a:graphicFrameLocks noGrp="1"/>
          </p:cNvGraphicFramePr>
          <p:nvPr/>
        </p:nvGraphicFramePr>
        <p:xfrm>
          <a:off x="1524000" y="5334000"/>
          <a:ext cx="5375275" cy="1066800"/>
        </p:xfrm>
        <a:graphic>
          <a:graphicData uri="http://schemas.openxmlformats.org/drawingml/2006/table">
            <a:tbl>
              <a:tblPr/>
              <a:tblGrid>
                <a:gridCol w="1311275"/>
                <a:gridCol w="1690688"/>
                <a:gridCol w="237331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        (n = 12)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Middle-aged    (n = 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(n = 6)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Secondary Osteons x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 Osteons x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Interstitial x 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4114800" y="6505575"/>
            <a:ext cx="502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M. Reyes, Dissertation, U Tx San Antonio</a:t>
            </a:r>
          </a:p>
        </p:txBody>
      </p: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/>
          <a:srcRect l="5661" t="15025" r="15094"/>
          <a:stretch>
            <a:fillRect/>
          </a:stretch>
        </p:blipFill>
        <p:spPr bwMode="auto">
          <a:xfrm>
            <a:off x="5316379" y="2133600"/>
            <a:ext cx="3599021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8589" name="Picture 5" descr="http://www.artem-medicalis.com/media/jpeg/fem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1" y="1535958"/>
            <a:ext cx="1066800" cy="31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3352800" y="507365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Cadaveric Femurs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1676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Interstitial tissue has higher Min/Mat than secondary or old </a:t>
            </a:r>
            <a:r>
              <a:rPr lang="en-US" sz="1600" dirty="0" err="1" smtClean="0"/>
              <a:t>osteons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Can FTIR Parameters Predict Fracture Risk Independently of </a:t>
            </a:r>
            <a:r>
              <a:rPr lang="en-US" sz="3600" b="1" dirty="0" smtClean="0"/>
              <a:t>BMD?</a:t>
            </a:r>
            <a:endParaRPr lang="en-US" sz="3600" b="1" dirty="0" smtClean="0"/>
          </a:p>
        </p:txBody>
      </p:sp>
      <p:sp>
        <p:nvSpPr>
          <p:cNvPr id="20483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Collagen Maturity</a:t>
            </a:r>
          </a:p>
          <a:p>
            <a:r>
              <a:rPr lang="en-US" smtClean="0"/>
              <a:t>Crystallinity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89100" y="2273300"/>
            <a:ext cx="6769100" cy="4279900"/>
            <a:chOff x="808" y="1392"/>
            <a:chExt cx="4264" cy="2696"/>
          </a:xfrm>
        </p:grpSpPr>
        <p:pic>
          <p:nvPicPr>
            <p:cNvPr id="20486" name="Picture 6" descr="FigAdele.jpg"/>
            <p:cNvPicPr>
              <a:picLocks noChangeAspect="1"/>
            </p:cNvPicPr>
            <p:nvPr/>
          </p:nvPicPr>
          <p:blipFill>
            <a:blip r:embed="rId3" cstate="print"/>
            <a:srcRect l="914" t="1955" r="914" b="1955"/>
            <a:stretch>
              <a:fillRect/>
            </a:stretch>
          </p:blipFill>
          <p:spPr bwMode="auto">
            <a:xfrm>
              <a:off x="808" y="2137"/>
              <a:ext cx="4264" cy="19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7" name="Picture 4" descr="FTIRimageswhist091009_nocurves"/>
            <p:cNvPicPr>
              <a:picLocks noChangeAspect="1" noChangeArrowheads="1"/>
            </p:cNvPicPr>
            <p:nvPr/>
          </p:nvPicPr>
          <p:blipFill>
            <a:blip r:embed="rId4" cstate="print"/>
            <a:srcRect l="24443" r="50208" b="49696"/>
            <a:stretch>
              <a:fillRect/>
            </a:stretch>
          </p:blipFill>
          <p:spPr bwMode="auto">
            <a:xfrm>
              <a:off x="3024" y="1392"/>
              <a:ext cx="1344" cy="124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2569" y="2663"/>
              <a:ext cx="768" cy="14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V="1">
              <a:off x="2880" y="2352"/>
              <a:ext cx="1488" cy="76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0490" name="Text Box 12"/>
            <p:cNvSpPr txBox="1">
              <a:spLocks noChangeArrowheads="1"/>
            </p:cNvSpPr>
            <p:nvPr/>
          </p:nvSpPr>
          <p:spPr bwMode="auto">
            <a:xfrm>
              <a:off x="3024" y="1392"/>
              <a:ext cx="1344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Crystallinity</a:t>
              </a:r>
            </a:p>
          </p:txBody>
        </p:sp>
      </p:grp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838200" y="2513013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Gourion-Arsiquaud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 2009]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FTIRI Parameters Predictive of Fracture Risk – Iliac Crest Biopsies</a:t>
            </a:r>
            <a:br>
              <a:rPr lang="en-US" sz="3600" smtClean="0"/>
            </a:br>
            <a:r>
              <a:rPr lang="en-US" sz="3600" smtClean="0"/>
              <a:t>Global averages – all parameters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76400"/>
            <a:ext cx="7283188" cy="4953001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* p&lt;0.05; **p&lt;0.001; n=52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Multiple logistic regression model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0296"/>
          <a:stretch>
            <a:fillRect/>
          </a:stretch>
        </p:blipFill>
        <p:spPr>
          <a:xfrm>
            <a:off x="557879" y="1143000"/>
            <a:ext cx="8052721" cy="5243512"/>
          </a:xfr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400800"/>
            <a:ext cx="8877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  <a:latin typeface="Times New Roman" pitchFamily="18" charset="0"/>
              </a:rPr>
              <a:t>Fracture (0/1) = </a:t>
            </a:r>
            <a:r>
              <a:rPr lang="en-US" dirty="0" err="1">
                <a:solidFill>
                  <a:schemeClr val="accent3"/>
                </a:solidFill>
                <a:latin typeface="Times New Roman" pitchFamily="18" charset="0"/>
              </a:rPr>
              <a:t>bo</a:t>
            </a:r>
            <a:r>
              <a:rPr lang="en-US" dirty="0">
                <a:solidFill>
                  <a:schemeClr val="accent3"/>
                </a:solidFill>
                <a:latin typeface="Times New Roman" pitchFamily="18" charset="0"/>
              </a:rPr>
              <a:t> +b1BMD +b2age +b3 Rx +b4(min/mat) +b5(</a:t>
            </a:r>
            <a:r>
              <a:rPr lang="en-US" dirty="0" err="1">
                <a:solidFill>
                  <a:schemeClr val="accent3"/>
                </a:solidFill>
                <a:latin typeface="Times New Roman" pitchFamily="18" charset="0"/>
              </a:rPr>
              <a:t>xstl</a:t>
            </a:r>
            <a:r>
              <a:rPr lang="en-US" dirty="0">
                <a:solidFill>
                  <a:schemeClr val="accent3"/>
                </a:solidFill>
                <a:latin typeface="Times New Roman" pitchFamily="18" charset="0"/>
              </a:rPr>
              <a:t>) + b6(XLR) + b7(CO3/P)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3276600"/>
            <a:ext cx="68580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0" y="3810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58000" y="4191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/>
              <a:t>Studies of KO animals: </a:t>
            </a:r>
            <a:r>
              <a:rPr lang="en-US" sz="3200" b="1" dirty="0"/>
              <a:t>DMP-1 KO</a:t>
            </a:r>
          </a:p>
        </p:txBody>
      </p:sp>
      <p:pic>
        <p:nvPicPr>
          <p:cNvPr id="20483" name="Picture 2" descr="An external file that holds a picture, illustration, etc.&#10;Object name is nihms9735f4.jpg Object name is nihms9735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70088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Min//Mat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838200" y="43434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XST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09600" y="6019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Ling  et al., JBMR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Studies in mutant animals:  models where collagen synthesis is defective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 l="56143" r="3256" b="50391"/>
          <a:stretch>
            <a:fillRect/>
          </a:stretch>
        </p:blipFill>
        <p:spPr bwMode="auto">
          <a:xfrm>
            <a:off x="762000" y="2057400"/>
            <a:ext cx="1752600" cy="1735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 cstate="print"/>
          <a:srcRect r="50391" b="52344"/>
          <a:stretch>
            <a:fillRect/>
          </a:stretch>
        </p:blipFill>
        <p:spPr bwMode="auto">
          <a:xfrm>
            <a:off x="2514600" y="1447800"/>
            <a:ext cx="31242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2" cstate="print"/>
          <a:srcRect t="51953" r="55360"/>
          <a:stretch>
            <a:fillRect/>
          </a:stretch>
        </p:blipFill>
        <p:spPr bwMode="auto">
          <a:xfrm>
            <a:off x="2590800" y="3962400"/>
            <a:ext cx="3048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2" cstate="print"/>
          <a:srcRect l="49237" t="52824"/>
          <a:stretch>
            <a:fillRect/>
          </a:stretch>
        </p:blipFill>
        <p:spPr bwMode="auto">
          <a:xfrm>
            <a:off x="5638800" y="1981200"/>
            <a:ext cx="2397125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2819400" y="2514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*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4876800" y="47847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Coleman, et al.  Bone, 2012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>
            <a:spLocks noChangeArrowheads="1"/>
          </p:cNvSpPr>
          <p:nvPr/>
        </p:nvSpPr>
        <p:spPr bwMode="auto">
          <a:xfrm>
            <a:off x="1158875" y="5176838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158875" y="4730750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</a:t>
            </a:r>
            <a:endParaRPr lang="en-US" sz="1800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1158875" y="4283075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</a:t>
            </a:r>
            <a:endParaRPr lang="en-US" sz="1800"/>
          </a:p>
        </p:txBody>
      </p:sp>
      <p:sp>
        <p:nvSpPr>
          <p:cNvPr id="23557" name="Rectangle 29"/>
          <p:cNvSpPr>
            <a:spLocks noChangeArrowheads="1"/>
          </p:cNvSpPr>
          <p:nvPr/>
        </p:nvSpPr>
        <p:spPr bwMode="auto">
          <a:xfrm>
            <a:off x="1158875" y="3836988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3</a:t>
            </a:r>
            <a:endParaRPr lang="en-US" sz="1800"/>
          </a:p>
        </p:txBody>
      </p:sp>
      <p:sp>
        <p:nvSpPr>
          <p:cNvPr id="23558" name="Rectangle 30"/>
          <p:cNvSpPr>
            <a:spLocks noChangeArrowheads="1"/>
          </p:cNvSpPr>
          <p:nvPr/>
        </p:nvSpPr>
        <p:spPr bwMode="auto">
          <a:xfrm>
            <a:off x="1158875" y="3390900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4</a:t>
            </a:r>
            <a:endParaRPr lang="en-US" sz="1800"/>
          </a:p>
        </p:txBody>
      </p:sp>
      <p:sp>
        <p:nvSpPr>
          <p:cNvPr id="23559" name="Rectangle 31"/>
          <p:cNvSpPr>
            <a:spLocks noChangeArrowheads="1"/>
          </p:cNvSpPr>
          <p:nvPr/>
        </p:nvSpPr>
        <p:spPr bwMode="auto">
          <a:xfrm>
            <a:off x="1158875" y="2944813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5</a:t>
            </a:r>
            <a:endParaRPr lang="en-US" sz="1800"/>
          </a:p>
        </p:txBody>
      </p:sp>
      <p:sp>
        <p:nvSpPr>
          <p:cNvPr id="23560" name="Rectangle 32"/>
          <p:cNvSpPr>
            <a:spLocks noChangeArrowheads="1"/>
          </p:cNvSpPr>
          <p:nvPr/>
        </p:nvSpPr>
        <p:spPr bwMode="auto">
          <a:xfrm>
            <a:off x="1158875" y="2497138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6</a:t>
            </a:r>
            <a:endParaRPr lang="en-US" sz="1800"/>
          </a:p>
        </p:txBody>
      </p:sp>
      <p:sp>
        <p:nvSpPr>
          <p:cNvPr id="23561" name="Rectangle 33"/>
          <p:cNvSpPr>
            <a:spLocks noChangeArrowheads="1"/>
          </p:cNvSpPr>
          <p:nvPr/>
        </p:nvSpPr>
        <p:spPr bwMode="auto">
          <a:xfrm>
            <a:off x="1158875" y="2051050"/>
            <a:ext cx="1127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</a:t>
            </a:r>
            <a:endParaRPr lang="en-US" sz="1800"/>
          </a:p>
        </p:txBody>
      </p:sp>
      <p:sp>
        <p:nvSpPr>
          <p:cNvPr id="23562" name="Rectangle 56"/>
          <p:cNvSpPr>
            <a:spLocks noChangeArrowheads="1"/>
          </p:cNvSpPr>
          <p:nvPr/>
        </p:nvSpPr>
        <p:spPr bwMode="auto">
          <a:xfrm>
            <a:off x="1528763" y="1460500"/>
            <a:ext cx="439737" cy="292100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57"/>
          <p:cNvSpPr>
            <a:spLocks noChangeArrowheads="1"/>
          </p:cNvSpPr>
          <p:nvPr/>
        </p:nvSpPr>
        <p:spPr bwMode="auto">
          <a:xfrm>
            <a:off x="2112963" y="1514475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Placebo</a:t>
            </a:r>
            <a:endParaRPr lang="en-US" sz="1800"/>
          </a:p>
        </p:txBody>
      </p:sp>
      <p:sp>
        <p:nvSpPr>
          <p:cNvPr id="23564" name="Rectangle 102"/>
          <p:cNvSpPr>
            <a:spLocks noChangeArrowheads="1"/>
          </p:cNvSpPr>
          <p:nvPr/>
        </p:nvSpPr>
        <p:spPr bwMode="auto">
          <a:xfrm>
            <a:off x="5307013" y="1514475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ALN</a:t>
            </a:r>
            <a:endParaRPr lang="en-US" sz="1800"/>
          </a:p>
        </p:txBody>
      </p:sp>
      <p:sp>
        <p:nvSpPr>
          <p:cNvPr id="23565" name="Rectangle 126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rgbClr val="FFC000"/>
                </a:solidFill>
                <a:latin typeface="Calibri" pitchFamily="34" charset="0"/>
              </a:rPr>
              <a:t>Effects of Treatment</a:t>
            </a:r>
            <a:endParaRPr lang="en-US" sz="3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3566" name="Text Box 127"/>
          <p:cNvSpPr txBox="1">
            <a:spLocks noChangeArrowheads="1"/>
          </p:cNvSpPr>
          <p:nvPr/>
        </p:nvSpPr>
        <p:spPr bwMode="auto">
          <a:xfrm rot="-5400000">
            <a:off x="-1340643" y="3398043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 Parameter Mean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6400800"/>
            <a:ext cx="2286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chemeClr val="bg1"/>
                  </a:solidFill>
                </a:ln>
              </a:rPr>
              <a:t>Boskey et al., 2009</a:t>
            </a:r>
          </a:p>
        </p:txBody>
      </p:sp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990600" y="1371600"/>
            <a:ext cx="7243763" cy="4694238"/>
            <a:chOff x="841" y="948"/>
            <a:chExt cx="4563" cy="2957"/>
          </a:xfrm>
          <a:solidFill>
            <a:schemeClr val="tx1"/>
          </a:solidFill>
        </p:grpSpPr>
        <p:sp>
          <p:nvSpPr>
            <p:cNvPr id="24074" name="Line 18"/>
            <p:cNvSpPr>
              <a:spLocks noChangeShapeType="1"/>
            </p:cNvSpPr>
            <p:nvPr/>
          </p:nvSpPr>
          <p:spPr bwMode="auto">
            <a:xfrm flipV="1">
              <a:off x="1360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5" name="Line 19"/>
            <p:cNvSpPr>
              <a:spLocks noChangeShapeType="1"/>
            </p:cNvSpPr>
            <p:nvPr/>
          </p:nvSpPr>
          <p:spPr bwMode="auto">
            <a:xfrm flipV="1">
              <a:off x="1733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6" name="Line 20"/>
            <p:cNvSpPr>
              <a:spLocks noChangeShapeType="1"/>
            </p:cNvSpPr>
            <p:nvPr/>
          </p:nvSpPr>
          <p:spPr bwMode="auto">
            <a:xfrm flipV="1">
              <a:off x="2105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7" name="Line 21"/>
            <p:cNvSpPr>
              <a:spLocks noChangeShapeType="1"/>
            </p:cNvSpPr>
            <p:nvPr/>
          </p:nvSpPr>
          <p:spPr bwMode="auto">
            <a:xfrm flipV="1">
              <a:off x="2478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8" name="Line 22"/>
            <p:cNvSpPr>
              <a:spLocks noChangeShapeType="1"/>
            </p:cNvSpPr>
            <p:nvPr/>
          </p:nvSpPr>
          <p:spPr bwMode="auto">
            <a:xfrm flipV="1">
              <a:off x="2851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9" name="Line 23"/>
            <p:cNvSpPr>
              <a:spLocks noChangeShapeType="1"/>
            </p:cNvSpPr>
            <p:nvPr/>
          </p:nvSpPr>
          <p:spPr bwMode="auto">
            <a:xfrm flipV="1">
              <a:off x="3223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0" name="Line 24"/>
            <p:cNvSpPr>
              <a:spLocks noChangeShapeType="1"/>
            </p:cNvSpPr>
            <p:nvPr/>
          </p:nvSpPr>
          <p:spPr bwMode="auto">
            <a:xfrm flipV="1">
              <a:off x="3596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1" name="Line 25"/>
            <p:cNvSpPr>
              <a:spLocks noChangeShapeType="1"/>
            </p:cNvSpPr>
            <p:nvPr/>
          </p:nvSpPr>
          <p:spPr bwMode="auto">
            <a:xfrm flipV="1">
              <a:off x="3969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2" name="Line 26"/>
            <p:cNvSpPr>
              <a:spLocks noChangeShapeType="1"/>
            </p:cNvSpPr>
            <p:nvPr/>
          </p:nvSpPr>
          <p:spPr bwMode="auto">
            <a:xfrm flipV="1">
              <a:off x="4341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3" name="Line 27"/>
            <p:cNvSpPr>
              <a:spLocks noChangeShapeType="1"/>
            </p:cNvSpPr>
            <p:nvPr/>
          </p:nvSpPr>
          <p:spPr bwMode="auto">
            <a:xfrm flipV="1">
              <a:off x="4714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4" name="Line 28"/>
            <p:cNvSpPr>
              <a:spLocks noChangeShapeType="1"/>
            </p:cNvSpPr>
            <p:nvPr/>
          </p:nvSpPr>
          <p:spPr bwMode="auto">
            <a:xfrm flipV="1">
              <a:off x="5088" y="3472"/>
              <a:ext cx="1" cy="5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5" name="Rectangle 29"/>
            <p:cNvSpPr>
              <a:spLocks noChangeArrowheads="1"/>
            </p:cNvSpPr>
            <p:nvPr/>
          </p:nvSpPr>
          <p:spPr bwMode="auto">
            <a:xfrm>
              <a:off x="1235" y="3600"/>
              <a:ext cx="211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M/M</a:t>
              </a:r>
              <a:endParaRPr lang="en-US" dirty="0"/>
            </a:p>
          </p:txBody>
        </p:sp>
        <p:sp>
          <p:nvSpPr>
            <p:cNvPr id="24086" name="Rectangle 30"/>
            <p:cNvSpPr>
              <a:spLocks noChangeArrowheads="1"/>
            </p:cNvSpPr>
            <p:nvPr/>
          </p:nvSpPr>
          <p:spPr bwMode="auto">
            <a:xfrm>
              <a:off x="1622" y="3600"/>
              <a:ext cx="14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C/P</a:t>
              </a:r>
              <a:endParaRPr lang="en-US"/>
            </a:p>
          </p:txBody>
        </p:sp>
        <p:sp>
          <p:nvSpPr>
            <p:cNvPr id="24087" name="Rectangle 31"/>
            <p:cNvSpPr>
              <a:spLocks noChangeArrowheads="1"/>
            </p:cNvSpPr>
            <p:nvPr/>
          </p:nvSpPr>
          <p:spPr bwMode="auto">
            <a:xfrm>
              <a:off x="1917" y="3600"/>
              <a:ext cx="27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C/Am I</a:t>
              </a:r>
              <a:endParaRPr lang="en-US"/>
            </a:p>
          </p:txBody>
        </p:sp>
        <p:sp>
          <p:nvSpPr>
            <p:cNvPr id="24088" name="Rectangle 32"/>
            <p:cNvSpPr>
              <a:spLocks noChangeArrowheads="1"/>
            </p:cNvSpPr>
            <p:nvPr/>
          </p:nvSpPr>
          <p:spPr bwMode="auto">
            <a:xfrm>
              <a:off x="2373" y="3600"/>
              <a:ext cx="12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Xst</a:t>
              </a:r>
              <a:endParaRPr lang="en-US"/>
            </a:p>
          </p:txBody>
        </p:sp>
        <p:sp>
          <p:nvSpPr>
            <p:cNvPr id="24089" name="Rectangle 33"/>
            <p:cNvSpPr>
              <a:spLocks noChangeArrowheads="1"/>
            </p:cNvSpPr>
            <p:nvPr/>
          </p:nvSpPr>
          <p:spPr bwMode="auto">
            <a:xfrm>
              <a:off x="2722" y="3600"/>
              <a:ext cx="149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XLR</a:t>
              </a:r>
              <a:endParaRPr lang="en-US"/>
            </a:p>
          </p:txBody>
        </p:sp>
        <p:sp>
          <p:nvSpPr>
            <p:cNvPr id="24090" name="Rectangle 34"/>
            <p:cNvSpPr>
              <a:spLocks noChangeArrowheads="1"/>
            </p:cNvSpPr>
            <p:nvPr/>
          </p:nvSpPr>
          <p:spPr bwMode="auto">
            <a:xfrm>
              <a:off x="3471" y="3600"/>
              <a:ext cx="211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M/M</a:t>
              </a:r>
              <a:endParaRPr lang="en-US"/>
            </a:p>
          </p:txBody>
        </p:sp>
        <p:sp>
          <p:nvSpPr>
            <p:cNvPr id="24091" name="Rectangle 35"/>
            <p:cNvSpPr>
              <a:spLocks noChangeArrowheads="1"/>
            </p:cNvSpPr>
            <p:nvPr/>
          </p:nvSpPr>
          <p:spPr bwMode="auto">
            <a:xfrm>
              <a:off x="3858" y="3600"/>
              <a:ext cx="14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C/P</a:t>
              </a:r>
              <a:endParaRPr lang="en-US" dirty="0"/>
            </a:p>
          </p:txBody>
        </p:sp>
        <p:sp>
          <p:nvSpPr>
            <p:cNvPr id="24092" name="Rectangle 36"/>
            <p:cNvSpPr>
              <a:spLocks noChangeArrowheads="1"/>
            </p:cNvSpPr>
            <p:nvPr/>
          </p:nvSpPr>
          <p:spPr bwMode="auto">
            <a:xfrm>
              <a:off x="4153" y="3600"/>
              <a:ext cx="27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C/Am I</a:t>
              </a:r>
              <a:endParaRPr lang="en-US"/>
            </a:p>
          </p:txBody>
        </p:sp>
        <p:sp>
          <p:nvSpPr>
            <p:cNvPr id="24093" name="Rectangle 37"/>
            <p:cNvSpPr>
              <a:spLocks noChangeArrowheads="1"/>
            </p:cNvSpPr>
            <p:nvPr/>
          </p:nvSpPr>
          <p:spPr bwMode="auto">
            <a:xfrm>
              <a:off x="4609" y="3600"/>
              <a:ext cx="124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Xst</a:t>
              </a:r>
              <a:endParaRPr lang="en-US"/>
            </a:p>
          </p:txBody>
        </p:sp>
        <p:sp>
          <p:nvSpPr>
            <p:cNvPr id="24094" name="Rectangle 38"/>
            <p:cNvSpPr>
              <a:spLocks noChangeArrowheads="1"/>
            </p:cNvSpPr>
            <p:nvPr/>
          </p:nvSpPr>
          <p:spPr bwMode="auto">
            <a:xfrm>
              <a:off x="4959" y="3600"/>
              <a:ext cx="149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XLR</a:t>
              </a:r>
              <a:endParaRPr lang="en-US"/>
            </a:p>
          </p:txBody>
        </p:sp>
        <p:sp>
          <p:nvSpPr>
            <p:cNvPr id="24095" name="Line 39"/>
            <p:cNvSpPr>
              <a:spLocks noChangeShapeType="1"/>
            </p:cNvSpPr>
            <p:nvPr/>
          </p:nvSpPr>
          <p:spPr bwMode="auto">
            <a:xfrm>
              <a:off x="1087" y="3225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6" name="Line 40"/>
            <p:cNvSpPr>
              <a:spLocks noChangeShapeType="1"/>
            </p:cNvSpPr>
            <p:nvPr/>
          </p:nvSpPr>
          <p:spPr bwMode="auto">
            <a:xfrm>
              <a:off x="1087" y="2923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7" name="Line 41"/>
            <p:cNvSpPr>
              <a:spLocks noChangeShapeType="1"/>
            </p:cNvSpPr>
            <p:nvPr/>
          </p:nvSpPr>
          <p:spPr bwMode="auto">
            <a:xfrm>
              <a:off x="1087" y="2621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8" name="Line 42"/>
            <p:cNvSpPr>
              <a:spLocks noChangeShapeType="1"/>
            </p:cNvSpPr>
            <p:nvPr/>
          </p:nvSpPr>
          <p:spPr bwMode="auto">
            <a:xfrm>
              <a:off x="1087" y="2320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9" name="Line 43"/>
            <p:cNvSpPr>
              <a:spLocks noChangeShapeType="1"/>
            </p:cNvSpPr>
            <p:nvPr/>
          </p:nvSpPr>
          <p:spPr bwMode="auto">
            <a:xfrm>
              <a:off x="1087" y="2018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0" name="Line 44"/>
            <p:cNvSpPr>
              <a:spLocks noChangeShapeType="1"/>
            </p:cNvSpPr>
            <p:nvPr/>
          </p:nvSpPr>
          <p:spPr bwMode="auto">
            <a:xfrm>
              <a:off x="1087" y="1716"/>
              <a:ext cx="54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1" name="Rectangle 45"/>
            <p:cNvSpPr>
              <a:spLocks noChangeArrowheads="1"/>
            </p:cNvSpPr>
            <p:nvPr/>
          </p:nvSpPr>
          <p:spPr bwMode="auto">
            <a:xfrm>
              <a:off x="841" y="3460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0</a:t>
              </a:r>
              <a:endParaRPr lang="en-US" dirty="0"/>
            </a:p>
          </p:txBody>
        </p:sp>
        <p:sp>
          <p:nvSpPr>
            <p:cNvPr id="24102" name="Rectangle 46"/>
            <p:cNvSpPr>
              <a:spLocks noChangeArrowheads="1"/>
            </p:cNvSpPr>
            <p:nvPr/>
          </p:nvSpPr>
          <p:spPr bwMode="auto">
            <a:xfrm>
              <a:off x="841" y="3158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1</a:t>
              </a:r>
              <a:endParaRPr lang="en-US"/>
            </a:p>
          </p:txBody>
        </p:sp>
        <p:sp>
          <p:nvSpPr>
            <p:cNvPr id="24103" name="Rectangle 47"/>
            <p:cNvSpPr>
              <a:spLocks noChangeArrowheads="1"/>
            </p:cNvSpPr>
            <p:nvPr/>
          </p:nvSpPr>
          <p:spPr bwMode="auto">
            <a:xfrm>
              <a:off x="841" y="2857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2</a:t>
              </a:r>
              <a:endParaRPr lang="en-US"/>
            </a:p>
          </p:txBody>
        </p:sp>
        <p:sp>
          <p:nvSpPr>
            <p:cNvPr id="24104" name="Rectangle 48"/>
            <p:cNvSpPr>
              <a:spLocks noChangeArrowheads="1"/>
            </p:cNvSpPr>
            <p:nvPr/>
          </p:nvSpPr>
          <p:spPr bwMode="auto">
            <a:xfrm>
              <a:off x="841" y="2555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3</a:t>
              </a:r>
              <a:endParaRPr lang="en-US"/>
            </a:p>
          </p:txBody>
        </p:sp>
        <p:sp>
          <p:nvSpPr>
            <p:cNvPr id="24105" name="Rectangle 49"/>
            <p:cNvSpPr>
              <a:spLocks noChangeArrowheads="1"/>
            </p:cNvSpPr>
            <p:nvPr/>
          </p:nvSpPr>
          <p:spPr bwMode="auto">
            <a:xfrm>
              <a:off x="841" y="2253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4</a:t>
              </a:r>
              <a:endParaRPr lang="en-US"/>
            </a:p>
          </p:txBody>
        </p:sp>
        <p:sp>
          <p:nvSpPr>
            <p:cNvPr id="24106" name="Rectangle 50"/>
            <p:cNvSpPr>
              <a:spLocks noChangeArrowheads="1"/>
            </p:cNvSpPr>
            <p:nvPr/>
          </p:nvSpPr>
          <p:spPr bwMode="auto">
            <a:xfrm>
              <a:off x="841" y="1951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5</a:t>
              </a:r>
              <a:endParaRPr lang="en-US"/>
            </a:p>
          </p:txBody>
        </p:sp>
        <p:sp>
          <p:nvSpPr>
            <p:cNvPr id="24107" name="Rectangle 51"/>
            <p:cNvSpPr>
              <a:spLocks noChangeArrowheads="1"/>
            </p:cNvSpPr>
            <p:nvPr/>
          </p:nvSpPr>
          <p:spPr bwMode="auto">
            <a:xfrm>
              <a:off x="841" y="1649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6</a:t>
              </a:r>
              <a:endParaRPr lang="en-US"/>
            </a:p>
          </p:txBody>
        </p:sp>
        <p:sp>
          <p:nvSpPr>
            <p:cNvPr id="24108" name="Rectangle 52"/>
            <p:cNvSpPr>
              <a:spLocks noChangeArrowheads="1"/>
            </p:cNvSpPr>
            <p:nvPr/>
          </p:nvSpPr>
          <p:spPr bwMode="auto">
            <a:xfrm>
              <a:off x="841" y="1348"/>
              <a:ext cx="7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7</a:t>
              </a:r>
              <a:endParaRPr lang="en-US" dirty="0"/>
            </a:p>
          </p:txBody>
        </p:sp>
        <p:sp>
          <p:nvSpPr>
            <p:cNvPr id="24109" name="Rectangle 53"/>
            <p:cNvSpPr>
              <a:spLocks noChangeArrowheads="1"/>
            </p:cNvSpPr>
            <p:nvPr/>
          </p:nvSpPr>
          <p:spPr bwMode="auto">
            <a:xfrm>
              <a:off x="1236" y="2246"/>
              <a:ext cx="124" cy="1281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" name="Rectangle 54"/>
            <p:cNvSpPr>
              <a:spLocks noChangeArrowheads="1"/>
            </p:cNvSpPr>
            <p:nvPr/>
          </p:nvSpPr>
          <p:spPr bwMode="auto">
            <a:xfrm>
              <a:off x="1609" y="3201"/>
              <a:ext cx="124" cy="326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" name="Rectangle 55"/>
            <p:cNvSpPr>
              <a:spLocks noChangeArrowheads="1"/>
            </p:cNvSpPr>
            <p:nvPr/>
          </p:nvSpPr>
          <p:spPr bwMode="auto">
            <a:xfrm>
              <a:off x="1982" y="2155"/>
              <a:ext cx="123" cy="1372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" name="Rectangle 56"/>
            <p:cNvSpPr>
              <a:spLocks noChangeArrowheads="1"/>
            </p:cNvSpPr>
            <p:nvPr/>
          </p:nvSpPr>
          <p:spPr bwMode="auto">
            <a:xfrm>
              <a:off x="2354" y="3168"/>
              <a:ext cx="124" cy="35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" name="Rectangle 57"/>
            <p:cNvSpPr>
              <a:spLocks noChangeArrowheads="1"/>
            </p:cNvSpPr>
            <p:nvPr/>
          </p:nvSpPr>
          <p:spPr bwMode="auto">
            <a:xfrm>
              <a:off x="2727" y="2895"/>
              <a:ext cx="124" cy="632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4" name="Freeform 58"/>
            <p:cNvSpPr>
              <a:spLocks/>
            </p:cNvSpPr>
            <p:nvPr/>
          </p:nvSpPr>
          <p:spPr bwMode="auto">
            <a:xfrm>
              <a:off x="3099" y="3527"/>
              <a:ext cx="124" cy="1"/>
            </a:xfrm>
            <a:custGeom>
              <a:avLst/>
              <a:gdLst>
                <a:gd name="T0" fmla="*/ 0 w 124"/>
                <a:gd name="T1" fmla="*/ 0 h 1"/>
                <a:gd name="T2" fmla="*/ 124 w 124"/>
                <a:gd name="T3" fmla="*/ 0 h 1"/>
                <a:gd name="T4" fmla="*/ 0 w 124"/>
                <a:gd name="T5" fmla="*/ 0 h 1"/>
                <a:gd name="T6" fmla="*/ 0 60000 65536"/>
                <a:gd name="T7" fmla="*/ 0 60000 65536"/>
                <a:gd name="T8" fmla="*/ 0 60000 65536"/>
                <a:gd name="T9" fmla="*/ 0 w 124"/>
                <a:gd name="T10" fmla="*/ 0 h 1"/>
                <a:gd name="T11" fmla="*/ 124 w 1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" h="1">
                  <a:moveTo>
                    <a:pt x="0" y="0"/>
                  </a:move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5" name="Rectangle 59"/>
            <p:cNvSpPr>
              <a:spLocks noChangeArrowheads="1"/>
            </p:cNvSpPr>
            <p:nvPr/>
          </p:nvSpPr>
          <p:spPr bwMode="auto">
            <a:xfrm>
              <a:off x="3472" y="2160"/>
              <a:ext cx="125" cy="1367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6" name="Rectangle 60"/>
            <p:cNvSpPr>
              <a:spLocks noChangeArrowheads="1"/>
            </p:cNvSpPr>
            <p:nvPr/>
          </p:nvSpPr>
          <p:spPr bwMode="auto">
            <a:xfrm>
              <a:off x="3845" y="3222"/>
              <a:ext cx="124" cy="305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7" name="Rectangle 61"/>
            <p:cNvSpPr>
              <a:spLocks noChangeArrowheads="1"/>
            </p:cNvSpPr>
            <p:nvPr/>
          </p:nvSpPr>
          <p:spPr bwMode="auto">
            <a:xfrm>
              <a:off x="4217" y="2219"/>
              <a:ext cx="124" cy="1308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8" name="Rectangle 62"/>
            <p:cNvSpPr>
              <a:spLocks noChangeArrowheads="1"/>
            </p:cNvSpPr>
            <p:nvPr/>
          </p:nvSpPr>
          <p:spPr bwMode="auto">
            <a:xfrm>
              <a:off x="4590" y="3177"/>
              <a:ext cx="125" cy="350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9" name="Rectangle 63"/>
            <p:cNvSpPr>
              <a:spLocks noChangeArrowheads="1"/>
            </p:cNvSpPr>
            <p:nvPr/>
          </p:nvSpPr>
          <p:spPr bwMode="auto">
            <a:xfrm>
              <a:off x="4963" y="2925"/>
              <a:ext cx="125" cy="602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0" name="Line 64"/>
            <p:cNvSpPr>
              <a:spLocks noChangeShapeType="1"/>
            </p:cNvSpPr>
            <p:nvPr/>
          </p:nvSpPr>
          <p:spPr bwMode="auto">
            <a:xfrm flipV="1">
              <a:off x="1298" y="2080"/>
              <a:ext cx="1" cy="16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21" name="Line 65"/>
            <p:cNvSpPr>
              <a:spLocks noChangeShapeType="1"/>
            </p:cNvSpPr>
            <p:nvPr/>
          </p:nvSpPr>
          <p:spPr bwMode="auto">
            <a:xfrm>
              <a:off x="1298" y="2246"/>
              <a:ext cx="1" cy="16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2" name="Line 66"/>
            <p:cNvSpPr>
              <a:spLocks noChangeShapeType="1"/>
            </p:cNvSpPr>
            <p:nvPr/>
          </p:nvSpPr>
          <p:spPr bwMode="auto">
            <a:xfrm flipV="1">
              <a:off x="1671" y="3110"/>
              <a:ext cx="1" cy="9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3" name="Line 67"/>
            <p:cNvSpPr>
              <a:spLocks noChangeShapeType="1"/>
            </p:cNvSpPr>
            <p:nvPr/>
          </p:nvSpPr>
          <p:spPr bwMode="auto">
            <a:xfrm>
              <a:off x="1671" y="3201"/>
              <a:ext cx="1" cy="9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4" name="Line 68"/>
            <p:cNvSpPr>
              <a:spLocks noChangeShapeType="1"/>
            </p:cNvSpPr>
            <p:nvPr/>
          </p:nvSpPr>
          <p:spPr bwMode="auto">
            <a:xfrm flipV="1">
              <a:off x="2043" y="1856"/>
              <a:ext cx="1" cy="2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5" name="Line 69"/>
            <p:cNvSpPr>
              <a:spLocks noChangeShapeType="1"/>
            </p:cNvSpPr>
            <p:nvPr/>
          </p:nvSpPr>
          <p:spPr bwMode="auto">
            <a:xfrm>
              <a:off x="2043" y="2155"/>
              <a:ext cx="1" cy="2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6" name="Line 70"/>
            <p:cNvSpPr>
              <a:spLocks noChangeShapeType="1"/>
            </p:cNvSpPr>
            <p:nvPr/>
          </p:nvSpPr>
          <p:spPr bwMode="auto">
            <a:xfrm flipV="1">
              <a:off x="2416" y="3156"/>
              <a:ext cx="1" cy="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7" name="Line 71"/>
            <p:cNvSpPr>
              <a:spLocks noChangeShapeType="1"/>
            </p:cNvSpPr>
            <p:nvPr/>
          </p:nvSpPr>
          <p:spPr bwMode="auto">
            <a:xfrm>
              <a:off x="2416" y="3168"/>
              <a:ext cx="1" cy="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8" name="Line 72"/>
            <p:cNvSpPr>
              <a:spLocks noChangeShapeType="1"/>
            </p:cNvSpPr>
            <p:nvPr/>
          </p:nvSpPr>
          <p:spPr bwMode="auto">
            <a:xfrm flipV="1">
              <a:off x="2789" y="2834"/>
              <a:ext cx="1" cy="6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9" name="Line 73"/>
            <p:cNvSpPr>
              <a:spLocks noChangeShapeType="1"/>
            </p:cNvSpPr>
            <p:nvPr/>
          </p:nvSpPr>
          <p:spPr bwMode="auto">
            <a:xfrm>
              <a:off x="2789" y="2895"/>
              <a:ext cx="1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0" name="Line 74"/>
            <p:cNvSpPr>
              <a:spLocks noChangeShapeType="1"/>
            </p:cNvSpPr>
            <p:nvPr/>
          </p:nvSpPr>
          <p:spPr bwMode="auto">
            <a:xfrm flipV="1">
              <a:off x="3534" y="1982"/>
              <a:ext cx="1" cy="1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1" name="Line 75"/>
            <p:cNvSpPr>
              <a:spLocks noChangeShapeType="1"/>
            </p:cNvSpPr>
            <p:nvPr/>
          </p:nvSpPr>
          <p:spPr bwMode="auto">
            <a:xfrm>
              <a:off x="3534" y="2160"/>
              <a:ext cx="1" cy="1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2" name="Line 76"/>
            <p:cNvSpPr>
              <a:spLocks noChangeShapeType="1"/>
            </p:cNvSpPr>
            <p:nvPr/>
          </p:nvSpPr>
          <p:spPr bwMode="auto">
            <a:xfrm flipV="1">
              <a:off x="3907" y="3195"/>
              <a:ext cx="1" cy="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3" name="Line 77"/>
            <p:cNvSpPr>
              <a:spLocks noChangeShapeType="1"/>
            </p:cNvSpPr>
            <p:nvPr/>
          </p:nvSpPr>
          <p:spPr bwMode="auto">
            <a:xfrm>
              <a:off x="3907" y="3222"/>
              <a:ext cx="1" cy="2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4" name="Line 78"/>
            <p:cNvSpPr>
              <a:spLocks noChangeShapeType="1"/>
            </p:cNvSpPr>
            <p:nvPr/>
          </p:nvSpPr>
          <p:spPr bwMode="auto">
            <a:xfrm flipV="1">
              <a:off x="4279" y="2122"/>
              <a:ext cx="1" cy="9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5" name="Line 79"/>
            <p:cNvSpPr>
              <a:spLocks noChangeShapeType="1"/>
            </p:cNvSpPr>
            <p:nvPr/>
          </p:nvSpPr>
          <p:spPr bwMode="auto">
            <a:xfrm>
              <a:off x="4279" y="2219"/>
              <a:ext cx="1" cy="9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6" name="Line 80"/>
            <p:cNvSpPr>
              <a:spLocks noChangeShapeType="1"/>
            </p:cNvSpPr>
            <p:nvPr/>
          </p:nvSpPr>
          <p:spPr bwMode="auto">
            <a:xfrm flipV="1">
              <a:off x="4652" y="3160"/>
              <a:ext cx="1" cy="1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7" name="Line 81"/>
            <p:cNvSpPr>
              <a:spLocks noChangeShapeType="1"/>
            </p:cNvSpPr>
            <p:nvPr/>
          </p:nvSpPr>
          <p:spPr bwMode="auto">
            <a:xfrm>
              <a:off x="4652" y="3177"/>
              <a:ext cx="1" cy="1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8" name="Line 82"/>
            <p:cNvSpPr>
              <a:spLocks noChangeShapeType="1"/>
            </p:cNvSpPr>
            <p:nvPr/>
          </p:nvSpPr>
          <p:spPr bwMode="auto">
            <a:xfrm flipV="1">
              <a:off x="5025" y="2866"/>
              <a:ext cx="1" cy="5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9" name="Line 83"/>
            <p:cNvSpPr>
              <a:spLocks noChangeShapeType="1"/>
            </p:cNvSpPr>
            <p:nvPr/>
          </p:nvSpPr>
          <p:spPr bwMode="auto">
            <a:xfrm>
              <a:off x="5025" y="2925"/>
              <a:ext cx="1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2" name="Rectangle 86"/>
            <p:cNvSpPr>
              <a:spLocks noChangeArrowheads="1"/>
            </p:cNvSpPr>
            <p:nvPr/>
          </p:nvSpPr>
          <p:spPr bwMode="auto">
            <a:xfrm>
              <a:off x="1360" y="1926"/>
              <a:ext cx="125" cy="160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3" name="Rectangle 87"/>
            <p:cNvSpPr>
              <a:spLocks noChangeArrowheads="1"/>
            </p:cNvSpPr>
            <p:nvPr/>
          </p:nvSpPr>
          <p:spPr bwMode="auto">
            <a:xfrm>
              <a:off x="1360" y="1926"/>
              <a:ext cx="125" cy="160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4" name="Rectangle 88"/>
            <p:cNvSpPr>
              <a:spLocks noChangeArrowheads="1"/>
            </p:cNvSpPr>
            <p:nvPr/>
          </p:nvSpPr>
          <p:spPr bwMode="auto">
            <a:xfrm>
              <a:off x="1733" y="3255"/>
              <a:ext cx="125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5" name="Rectangle 89"/>
            <p:cNvSpPr>
              <a:spLocks noChangeArrowheads="1"/>
            </p:cNvSpPr>
            <p:nvPr/>
          </p:nvSpPr>
          <p:spPr bwMode="auto">
            <a:xfrm>
              <a:off x="1733" y="3255"/>
              <a:ext cx="125" cy="27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6" name="Rectangle 90"/>
            <p:cNvSpPr>
              <a:spLocks noChangeArrowheads="1"/>
            </p:cNvSpPr>
            <p:nvPr/>
          </p:nvSpPr>
          <p:spPr bwMode="auto">
            <a:xfrm>
              <a:off x="2105" y="2102"/>
              <a:ext cx="125" cy="14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7" name="Rectangle 91"/>
            <p:cNvSpPr>
              <a:spLocks noChangeArrowheads="1"/>
            </p:cNvSpPr>
            <p:nvPr/>
          </p:nvSpPr>
          <p:spPr bwMode="auto">
            <a:xfrm>
              <a:off x="2105" y="2102"/>
              <a:ext cx="125" cy="1425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8" name="Rectangle 92"/>
            <p:cNvSpPr>
              <a:spLocks noChangeArrowheads="1"/>
            </p:cNvSpPr>
            <p:nvPr/>
          </p:nvSpPr>
          <p:spPr bwMode="auto">
            <a:xfrm>
              <a:off x="2478" y="3159"/>
              <a:ext cx="125" cy="36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9" name="Rectangle 93"/>
            <p:cNvSpPr>
              <a:spLocks noChangeArrowheads="1"/>
            </p:cNvSpPr>
            <p:nvPr/>
          </p:nvSpPr>
          <p:spPr bwMode="auto">
            <a:xfrm>
              <a:off x="2478" y="3159"/>
              <a:ext cx="125" cy="368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0" name="Rectangle 94"/>
            <p:cNvSpPr>
              <a:spLocks noChangeArrowheads="1"/>
            </p:cNvSpPr>
            <p:nvPr/>
          </p:nvSpPr>
          <p:spPr bwMode="auto">
            <a:xfrm>
              <a:off x="2851" y="2919"/>
              <a:ext cx="125" cy="6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1" name="Rectangle 95"/>
            <p:cNvSpPr>
              <a:spLocks noChangeArrowheads="1"/>
            </p:cNvSpPr>
            <p:nvPr/>
          </p:nvSpPr>
          <p:spPr bwMode="auto">
            <a:xfrm>
              <a:off x="2851" y="2919"/>
              <a:ext cx="125" cy="608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2" name="Rectangle 96"/>
            <p:cNvSpPr>
              <a:spLocks noChangeArrowheads="1"/>
            </p:cNvSpPr>
            <p:nvPr/>
          </p:nvSpPr>
          <p:spPr bwMode="auto">
            <a:xfrm>
              <a:off x="3597" y="2095"/>
              <a:ext cx="124" cy="1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3" name="Rectangle 97"/>
            <p:cNvSpPr>
              <a:spLocks noChangeArrowheads="1"/>
            </p:cNvSpPr>
            <p:nvPr/>
          </p:nvSpPr>
          <p:spPr bwMode="auto">
            <a:xfrm>
              <a:off x="3597" y="2095"/>
              <a:ext cx="124" cy="14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4" name="Rectangle 98"/>
            <p:cNvSpPr>
              <a:spLocks noChangeArrowheads="1"/>
            </p:cNvSpPr>
            <p:nvPr/>
          </p:nvSpPr>
          <p:spPr bwMode="auto">
            <a:xfrm>
              <a:off x="3969" y="3251"/>
              <a:ext cx="125" cy="2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5" name="Rectangle 99"/>
            <p:cNvSpPr>
              <a:spLocks noChangeArrowheads="1"/>
            </p:cNvSpPr>
            <p:nvPr/>
          </p:nvSpPr>
          <p:spPr bwMode="auto">
            <a:xfrm>
              <a:off x="3969" y="3251"/>
              <a:ext cx="125" cy="276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6" name="Rectangle 100"/>
            <p:cNvSpPr>
              <a:spLocks noChangeArrowheads="1"/>
            </p:cNvSpPr>
            <p:nvPr/>
          </p:nvSpPr>
          <p:spPr bwMode="auto">
            <a:xfrm>
              <a:off x="4341" y="2148"/>
              <a:ext cx="125" cy="13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7" name="Rectangle 101"/>
            <p:cNvSpPr>
              <a:spLocks noChangeArrowheads="1"/>
            </p:cNvSpPr>
            <p:nvPr/>
          </p:nvSpPr>
          <p:spPr bwMode="auto">
            <a:xfrm>
              <a:off x="4341" y="2148"/>
              <a:ext cx="125" cy="1379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8" name="Rectangle 102"/>
            <p:cNvSpPr>
              <a:spLocks noChangeArrowheads="1"/>
            </p:cNvSpPr>
            <p:nvPr/>
          </p:nvSpPr>
          <p:spPr bwMode="auto">
            <a:xfrm>
              <a:off x="4715" y="3168"/>
              <a:ext cx="124" cy="35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9" name="Rectangle 103"/>
            <p:cNvSpPr>
              <a:spLocks noChangeArrowheads="1"/>
            </p:cNvSpPr>
            <p:nvPr/>
          </p:nvSpPr>
          <p:spPr bwMode="auto">
            <a:xfrm>
              <a:off x="4715" y="3168"/>
              <a:ext cx="124" cy="359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0" name="Rectangle 104"/>
            <p:cNvSpPr>
              <a:spLocks noChangeArrowheads="1"/>
            </p:cNvSpPr>
            <p:nvPr/>
          </p:nvSpPr>
          <p:spPr bwMode="auto">
            <a:xfrm>
              <a:off x="5088" y="2944"/>
              <a:ext cx="124" cy="58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1" name="Rectangle 105"/>
            <p:cNvSpPr>
              <a:spLocks noChangeArrowheads="1"/>
            </p:cNvSpPr>
            <p:nvPr/>
          </p:nvSpPr>
          <p:spPr bwMode="auto">
            <a:xfrm>
              <a:off x="5088" y="2944"/>
              <a:ext cx="124" cy="583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2" name="Line 106"/>
            <p:cNvSpPr>
              <a:spLocks noChangeShapeType="1"/>
            </p:cNvSpPr>
            <p:nvPr/>
          </p:nvSpPr>
          <p:spPr bwMode="auto">
            <a:xfrm flipV="1">
              <a:off x="1422" y="1745"/>
              <a:ext cx="1" cy="18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3" name="Line 107"/>
            <p:cNvSpPr>
              <a:spLocks noChangeShapeType="1"/>
            </p:cNvSpPr>
            <p:nvPr/>
          </p:nvSpPr>
          <p:spPr bwMode="auto">
            <a:xfrm>
              <a:off x="1422" y="1926"/>
              <a:ext cx="1" cy="18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4" name="Rectangle 108"/>
            <p:cNvSpPr>
              <a:spLocks noChangeArrowheads="1"/>
            </p:cNvSpPr>
            <p:nvPr/>
          </p:nvSpPr>
          <p:spPr bwMode="auto">
            <a:xfrm>
              <a:off x="1345" y="1584"/>
              <a:ext cx="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dirty="0"/>
                <a:t>*</a:t>
              </a:r>
              <a:endParaRPr lang="en-US" dirty="0"/>
            </a:p>
          </p:txBody>
        </p:sp>
        <p:sp>
          <p:nvSpPr>
            <p:cNvPr id="24165" name="Line 109"/>
            <p:cNvSpPr>
              <a:spLocks noChangeShapeType="1"/>
            </p:cNvSpPr>
            <p:nvPr/>
          </p:nvSpPr>
          <p:spPr bwMode="auto">
            <a:xfrm flipV="1">
              <a:off x="1796" y="3207"/>
              <a:ext cx="1" cy="4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6" name="Line 110"/>
            <p:cNvSpPr>
              <a:spLocks noChangeShapeType="1"/>
            </p:cNvSpPr>
            <p:nvPr/>
          </p:nvSpPr>
          <p:spPr bwMode="auto">
            <a:xfrm>
              <a:off x="1796" y="3255"/>
              <a:ext cx="1" cy="4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" name="Rectangle 111"/>
            <p:cNvSpPr>
              <a:spLocks noChangeArrowheads="1"/>
            </p:cNvSpPr>
            <p:nvPr/>
          </p:nvSpPr>
          <p:spPr bwMode="auto">
            <a:xfrm>
              <a:off x="1705" y="2772"/>
              <a:ext cx="89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dirty="0"/>
                <a:t>*</a:t>
              </a:r>
              <a:endParaRPr lang="en-US" dirty="0"/>
            </a:p>
          </p:txBody>
        </p:sp>
        <p:sp>
          <p:nvSpPr>
            <p:cNvPr id="24168" name="Line 112"/>
            <p:cNvSpPr>
              <a:spLocks noChangeShapeType="1"/>
            </p:cNvSpPr>
            <p:nvPr/>
          </p:nvSpPr>
          <p:spPr bwMode="auto">
            <a:xfrm flipV="1">
              <a:off x="2169" y="2072"/>
              <a:ext cx="1" cy="3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9" name="Line 113"/>
            <p:cNvSpPr>
              <a:spLocks noChangeShapeType="1"/>
            </p:cNvSpPr>
            <p:nvPr/>
          </p:nvSpPr>
          <p:spPr bwMode="auto">
            <a:xfrm>
              <a:off x="2169" y="2102"/>
              <a:ext cx="1" cy="3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" name="Line 114"/>
            <p:cNvSpPr>
              <a:spLocks noChangeShapeType="1"/>
            </p:cNvSpPr>
            <p:nvPr/>
          </p:nvSpPr>
          <p:spPr bwMode="auto">
            <a:xfrm flipV="1">
              <a:off x="2540" y="3145"/>
              <a:ext cx="1" cy="1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" name="Line 115"/>
            <p:cNvSpPr>
              <a:spLocks noChangeShapeType="1"/>
            </p:cNvSpPr>
            <p:nvPr/>
          </p:nvSpPr>
          <p:spPr bwMode="auto">
            <a:xfrm>
              <a:off x="2540" y="3159"/>
              <a:ext cx="1" cy="1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" name="Line 116"/>
            <p:cNvSpPr>
              <a:spLocks noChangeShapeType="1"/>
            </p:cNvSpPr>
            <p:nvPr/>
          </p:nvSpPr>
          <p:spPr bwMode="auto">
            <a:xfrm flipV="1">
              <a:off x="2914" y="2907"/>
              <a:ext cx="1" cy="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3" name="Line 117"/>
            <p:cNvSpPr>
              <a:spLocks noChangeShapeType="1"/>
            </p:cNvSpPr>
            <p:nvPr/>
          </p:nvSpPr>
          <p:spPr bwMode="auto">
            <a:xfrm>
              <a:off x="2914" y="2919"/>
              <a:ext cx="1" cy="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4" name="Line 118"/>
            <p:cNvSpPr>
              <a:spLocks noChangeShapeType="1"/>
            </p:cNvSpPr>
            <p:nvPr/>
          </p:nvSpPr>
          <p:spPr bwMode="auto">
            <a:xfrm flipV="1">
              <a:off x="3659" y="1950"/>
              <a:ext cx="1" cy="1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5" name="Line 119"/>
            <p:cNvSpPr>
              <a:spLocks noChangeShapeType="1"/>
            </p:cNvSpPr>
            <p:nvPr/>
          </p:nvSpPr>
          <p:spPr bwMode="auto">
            <a:xfrm>
              <a:off x="3659" y="2095"/>
              <a:ext cx="1" cy="1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6" name="Line 120"/>
            <p:cNvSpPr>
              <a:spLocks noChangeShapeType="1"/>
            </p:cNvSpPr>
            <p:nvPr/>
          </p:nvSpPr>
          <p:spPr bwMode="auto">
            <a:xfrm flipV="1">
              <a:off x="4032" y="3233"/>
              <a:ext cx="1" cy="1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7" name="Line 121"/>
            <p:cNvSpPr>
              <a:spLocks noChangeShapeType="1"/>
            </p:cNvSpPr>
            <p:nvPr/>
          </p:nvSpPr>
          <p:spPr bwMode="auto">
            <a:xfrm>
              <a:off x="4032" y="3251"/>
              <a:ext cx="1" cy="1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8" name="Rectangle 122"/>
            <p:cNvSpPr>
              <a:spLocks noChangeArrowheads="1"/>
            </p:cNvSpPr>
            <p:nvPr/>
          </p:nvSpPr>
          <p:spPr bwMode="auto">
            <a:xfrm>
              <a:off x="3955" y="2964"/>
              <a:ext cx="89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200" b="1" dirty="0"/>
                <a:t>*</a:t>
              </a:r>
              <a:endParaRPr lang="en-US" dirty="0"/>
            </a:p>
          </p:txBody>
        </p:sp>
        <p:sp>
          <p:nvSpPr>
            <p:cNvPr id="24179" name="Line 123"/>
            <p:cNvSpPr>
              <a:spLocks noChangeShapeType="1"/>
            </p:cNvSpPr>
            <p:nvPr/>
          </p:nvSpPr>
          <p:spPr bwMode="auto">
            <a:xfrm flipV="1">
              <a:off x="4405" y="1967"/>
              <a:ext cx="1" cy="18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0" name="Line 124"/>
            <p:cNvSpPr>
              <a:spLocks noChangeShapeType="1"/>
            </p:cNvSpPr>
            <p:nvPr/>
          </p:nvSpPr>
          <p:spPr bwMode="auto">
            <a:xfrm>
              <a:off x="4405" y="2148"/>
              <a:ext cx="1" cy="18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1" name="Line 125"/>
            <p:cNvSpPr>
              <a:spLocks noChangeShapeType="1"/>
            </p:cNvSpPr>
            <p:nvPr/>
          </p:nvSpPr>
          <p:spPr bwMode="auto">
            <a:xfrm flipV="1">
              <a:off x="4777" y="3147"/>
              <a:ext cx="1" cy="2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2" name="Line 126"/>
            <p:cNvSpPr>
              <a:spLocks noChangeShapeType="1"/>
            </p:cNvSpPr>
            <p:nvPr/>
          </p:nvSpPr>
          <p:spPr bwMode="auto">
            <a:xfrm>
              <a:off x="4777" y="3168"/>
              <a:ext cx="1" cy="2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3" name="Line 127"/>
            <p:cNvSpPr>
              <a:spLocks noChangeShapeType="1"/>
            </p:cNvSpPr>
            <p:nvPr/>
          </p:nvSpPr>
          <p:spPr bwMode="auto">
            <a:xfrm flipV="1">
              <a:off x="5150" y="2902"/>
              <a:ext cx="1" cy="4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4" name="Line 128"/>
            <p:cNvSpPr>
              <a:spLocks noChangeShapeType="1"/>
            </p:cNvSpPr>
            <p:nvPr/>
          </p:nvSpPr>
          <p:spPr bwMode="auto">
            <a:xfrm>
              <a:off x="5150" y="2944"/>
              <a:ext cx="1" cy="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5" name="Rectangle 129"/>
            <p:cNvSpPr>
              <a:spLocks noChangeArrowheads="1"/>
            </p:cNvSpPr>
            <p:nvPr/>
          </p:nvSpPr>
          <p:spPr bwMode="auto">
            <a:xfrm>
              <a:off x="3244" y="948"/>
              <a:ext cx="298" cy="1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6" name="Rectangle 130"/>
            <p:cNvSpPr>
              <a:spLocks noChangeArrowheads="1"/>
            </p:cNvSpPr>
            <p:nvPr/>
          </p:nvSpPr>
          <p:spPr bwMode="auto">
            <a:xfrm>
              <a:off x="3244" y="948"/>
              <a:ext cx="298" cy="198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8" name="Line 132"/>
            <p:cNvSpPr>
              <a:spLocks noChangeShapeType="1"/>
            </p:cNvSpPr>
            <p:nvPr/>
          </p:nvSpPr>
          <p:spPr bwMode="auto">
            <a:xfrm>
              <a:off x="5403" y="1414"/>
              <a:ext cx="1" cy="2113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9" name="Line 133"/>
            <p:cNvSpPr>
              <a:spLocks noChangeShapeType="1"/>
            </p:cNvSpPr>
            <p:nvPr/>
          </p:nvSpPr>
          <p:spPr bwMode="auto">
            <a:xfrm flipH="1">
              <a:off x="1087" y="3527"/>
              <a:ext cx="4316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0" name="Line 134"/>
            <p:cNvSpPr>
              <a:spLocks noChangeShapeType="1"/>
            </p:cNvSpPr>
            <p:nvPr/>
          </p:nvSpPr>
          <p:spPr bwMode="auto">
            <a:xfrm flipV="1">
              <a:off x="1087" y="1414"/>
              <a:ext cx="1" cy="2113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1" name="Line 135"/>
            <p:cNvSpPr>
              <a:spLocks noChangeShapeType="1"/>
            </p:cNvSpPr>
            <p:nvPr/>
          </p:nvSpPr>
          <p:spPr bwMode="auto">
            <a:xfrm>
              <a:off x="1087" y="1414"/>
              <a:ext cx="4316" cy="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2" name="Rectangle 136"/>
            <p:cNvSpPr>
              <a:spLocks noChangeArrowheads="1"/>
            </p:cNvSpPr>
            <p:nvPr/>
          </p:nvSpPr>
          <p:spPr bwMode="auto">
            <a:xfrm>
              <a:off x="1609" y="3725"/>
              <a:ext cx="802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/>
                <a:t>Cortical Bone</a:t>
              </a:r>
              <a:endParaRPr lang="en-US"/>
            </a:p>
          </p:txBody>
        </p:sp>
        <p:sp>
          <p:nvSpPr>
            <p:cNvPr id="24193" name="Rectangle 137"/>
            <p:cNvSpPr>
              <a:spLocks noChangeArrowheads="1"/>
            </p:cNvSpPr>
            <p:nvPr/>
          </p:nvSpPr>
          <p:spPr bwMode="auto">
            <a:xfrm>
              <a:off x="3792" y="3731"/>
              <a:ext cx="987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/>
                <a:t>Cancellous Bone</a:t>
              </a:r>
              <a:endParaRPr lang="en-US" dirty="0"/>
            </a:p>
          </p:txBody>
        </p:sp>
      </p:grpSp>
      <p:sp>
        <p:nvSpPr>
          <p:cNvPr id="642" name="TextBox 641"/>
          <p:cNvSpPr txBox="1"/>
          <p:nvPr/>
        </p:nvSpPr>
        <p:spPr>
          <a:xfrm>
            <a:off x="5410200" y="25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038600" y="6096000"/>
            <a:ext cx="4953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Mineral/Matrix significantly increased in women without fractures treated 2 yrs with ALN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622800" y="4462463"/>
            <a:ext cx="4763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296150" y="3263900"/>
            <a:ext cx="1905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">
                <a:solidFill>
                  <a:srgbClr val="000000"/>
                </a:solidFill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7046" y="690682"/>
            <a:ext cx="7210554" cy="2119193"/>
            <a:chOff x="576" y="960"/>
            <a:chExt cx="3018" cy="1750"/>
          </a:xfrm>
          <a:noFill/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88" y="975"/>
              <a:ext cx="2990" cy="1398"/>
              <a:chOff x="588" y="975"/>
              <a:chExt cx="2990" cy="1398"/>
            </a:xfrm>
            <a:grpFill/>
          </p:grpSpPr>
          <p:sp>
            <p:nvSpPr>
              <p:cNvPr id="5286" name="Line 8"/>
              <p:cNvSpPr>
                <a:spLocks noChangeShapeType="1"/>
              </p:cNvSpPr>
              <p:nvPr/>
            </p:nvSpPr>
            <p:spPr bwMode="auto">
              <a:xfrm flipH="1">
                <a:off x="626" y="2373"/>
                <a:ext cx="24" cy="0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9"/>
              <p:cNvSpPr>
                <a:spLocks noChangeShapeType="1"/>
              </p:cNvSpPr>
              <p:nvPr/>
            </p:nvSpPr>
            <p:spPr bwMode="auto">
              <a:xfrm flipH="1">
                <a:off x="626" y="1761"/>
                <a:ext cx="24" cy="2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Rectangle 10"/>
              <p:cNvSpPr>
                <a:spLocks noChangeArrowheads="1"/>
              </p:cNvSpPr>
              <p:nvPr/>
            </p:nvSpPr>
            <p:spPr bwMode="auto">
              <a:xfrm>
                <a:off x="588" y="1716"/>
                <a:ext cx="48" cy="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Line 11"/>
              <p:cNvSpPr>
                <a:spLocks noChangeShapeType="1"/>
              </p:cNvSpPr>
              <p:nvPr/>
            </p:nvSpPr>
            <p:spPr bwMode="auto">
              <a:xfrm flipH="1">
                <a:off x="626" y="1149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Rectangle 12"/>
              <p:cNvSpPr>
                <a:spLocks noChangeArrowheads="1"/>
              </p:cNvSpPr>
              <p:nvPr/>
            </p:nvSpPr>
            <p:spPr bwMode="auto">
              <a:xfrm>
                <a:off x="602" y="1103"/>
                <a:ext cx="3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Freeform 13"/>
              <p:cNvSpPr>
                <a:spLocks/>
              </p:cNvSpPr>
              <p:nvPr/>
            </p:nvSpPr>
            <p:spPr bwMode="auto">
              <a:xfrm>
                <a:off x="672" y="1056"/>
                <a:ext cx="2906" cy="1078"/>
              </a:xfrm>
              <a:custGeom>
                <a:avLst/>
                <a:gdLst>
                  <a:gd name="T0" fmla="*/ 4 w 7751"/>
                  <a:gd name="T1" fmla="*/ 189 h 1897"/>
                  <a:gd name="T2" fmla="*/ 8 w 7751"/>
                  <a:gd name="T3" fmla="*/ 186 h 1897"/>
                  <a:gd name="T4" fmla="*/ 11 w 7751"/>
                  <a:gd name="T5" fmla="*/ 188 h 1897"/>
                  <a:gd name="T6" fmla="*/ 18 w 7751"/>
                  <a:gd name="T7" fmla="*/ 132 h 1897"/>
                  <a:gd name="T8" fmla="*/ 21 w 7751"/>
                  <a:gd name="T9" fmla="*/ 126 h 1897"/>
                  <a:gd name="T10" fmla="*/ 24 w 7751"/>
                  <a:gd name="T11" fmla="*/ 146 h 1897"/>
                  <a:gd name="T12" fmla="*/ 28 w 7751"/>
                  <a:gd name="T13" fmla="*/ 165 h 1897"/>
                  <a:gd name="T14" fmla="*/ 33 w 7751"/>
                  <a:gd name="T15" fmla="*/ 164 h 1897"/>
                  <a:gd name="T16" fmla="*/ 37 w 7751"/>
                  <a:gd name="T17" fmla="*/ 151 h 1897"/>
                  <a:gd name="T18" fmla="*/ 41 w 7751"/>
                  <a:gd name="T19" fmla="*/ 165 h 1897"/>
                  <a:gd name="T20" fmla="*/ 46 w 7751"/>
                  <a:gd name="T21" fmla="*/ 173 h 1897"/>
                  <a:gd name="T22" fmla="*/ 53 w 7751"/>
                  <a:gd name="T23" fmla="*/ 167 h 1897"/>
                  <a:gd name="T24" fmla="*/ 57 w 7751"/>
                  <a:gd name="T25" fmla="*/ 164 h 1897"/>
                  <a:gd name="T26" fmla="*/ 63 w 7751"/>
                  <a:gd name="T27" fmla="*/ 166 h 1897"/>
                  <a:gd name="T28" fmla="*/ 68 w 7751"/>
                  <a:gd name="T29" fmla="*/ 188 h 1897"/>
                  <a:gd name="T30" fmla="*/ 74 w 7751"/>
                  <a:gd name="T31" fmla="*/ 197 h 1897"/>
                  <a:gd name="T32" fmla="*/ 79 w 7751"/>
                  <a:gd name="T33" fmla="*/ 194 h 1897"/>
                  <a:gd name="T34" fmla="*/ 85 w 7751"/>
                  <a:gd name="T35" fmla="*/ 190 h 1897"/>
                  <a:gd name="T36" fmla="*/ 92 w 7751"/>
                  <a:gd name="T37" fmla="*/ 189 h 1897"/>
                  <a:gd name="T38" fmla="*/ 96 w 7751"/>
                  <a:gd name="T39" fmla="*/ 194 h 1897"/>
                  <a:gd name="T40" fmla="*/ 101 w 7751"/>
                  <a:gd name="T41" fmla="*/ 193 h 1897"/>
                  <a:gd name="T42" fmla="*/ 107 w 7751"/>
                  <a:gd name="T43" fmla="*/ 189 h 1897"/>
                  <a:gd name="T44" fmla="*/ 114 w 7751"/>
                  <a:gd name="T45" fmla="*/ 133 h 1897"/>
                  <a:gd name="T46" fmla="*/ 119 w 7751"/>
                  <a:gd name="T47" fmla="*/ 63 h 1897"/>
                  <a:gd name="T48" fmla="*/ 123 w 7751"/>
                  <a:gd name="T49" fmla="*/ 36 h 1897"/>
                  <a:gd name="T50" fmla="*/ 129 w 7751"/>
                  <a:gd name="T51" fmla="*/ 3 h 1897"/>
                  <a:gd name="T52" fmla="*/ 131 w 7751"/>
                  <a:gd name="T53" fmla="*/ 29 h 1897"/>
                  <a:gd name="T54" fmla="*/ 136 w 7751"/>
                  <a:gd name="T55" fmla="*/ 161 h 1897"/>
                  <a:gd name="T56" fmla="*/ 142 w 7751"/>
                  <a:gd name="T57" fmla="*/ 190 h 1897"/>
                  <a:gd name="T58" fmla="*/ 146 w 7751"/>
                  <a:gd name="T59" fmla="*/ 194 h 1897"/>
                  <a:gd name="T60" fmla="*/ 152 w 7751"/>
                  <a:gd name="T61" fmla="*/ 197 h 1897"/>
                  <a:gd name="T62" fmla="*/ 148 w 7751"/>
                  <a:gd name="T63" fmla="*/ 194 h 1897"/>
                  <a:gd name="T64" fmla="*/ 142 w 7751"/>
                  <a:gd name="T65" fmla="*/ 186 h 1897"/>
                  <a:gd name="T66" fmla="*/ 138 w 7751"/>
                  <a:gd name="T67" fmla="*/ 175 h 1897"/>
                  <a:gd name="T68" fmla="*/ 134 w 7751"/>
                  <a:gd name="T69" fmla="*/ 107 h 1897"/>
                  <a:gd name="T70" fmla="*/ 130 w 7751"/>
                  <a:gd name="T71" fmla="*/ 2 h 1897"/>
                  <a:gd name="T72" fmla="*/ 124 w 7751"/>
                  <a:gd name="T73" fmla="*/ 25 h 1897"/>
                  <a:gd name="T74" fmla="*/ 119 w 7751"/>
                  <a:gd name="T75" fmla="*/ 61 h 1897"/>
                  <a:gd name="T76" fmla="*/ 113 w 7751"/>
                  <a:gd name="T77" fmla="*/ 131 h 1897"/>
                  <a:gd name="T78" fmla="*/ 108 w 7751"/>
                  <a:gd name="T79" fmla="*/ 181 h 1897"/>
                  <a:gd name="T80" fmla="*/ 104 w 7751"/>
                  <a:gd name="T81" fmla="*/ 193 h 1897"/>
                  <a:gd name="T82" fmla="*/ 99 w 7751"/>
                  <a:gd name="T83" fmla="*/ 195 h 1897"/>
                  <a:gd name="T84" fmla="*/ 94 w 7751"/>
                  <a:gd name="T85" fmla="*/ 186 h 1897"/>
                  <a:gd name="T86" fmla="*/ 90 w 7751"/>
                  <a:gd name="T87" fmla="*/ 186 h 1897"/>
                  <a:gd name="T88" fmla="*/ 83 w 7751"/>
                  <a:gd name="T89" fmla="*/ 189 h 1897"/>
                  <a:gd name="T90" fmla="*/ 78 w 7751"/>
                  <a:gd name="T91" fmla="*/ 191 h 1897"/>
                  <a:gd name="T92" fmla="*/ 72 w 7751"/>
                  <a:gd name="T93" fmla="*/ 195 h 1897"/>
                  <a:gd name="T94" fmla="*/ 69 w 7751"/>
                  <a:gd name="T95" fmla="*/ 186 h 1897"/>
                  <a:gd name="T96" fmla="*/ 64 w 7751"/>
                  <a:gd name="T97" fmla="*/ 168 h 1897"/>
                  <a:gd name="T98" fmla="*/ 60 w 7751"/>
                  <a:gd name="T99" fmla="*/ 162 h 1897"/>
                  <a:gd name="T100" fmla="*/ 54 w 7751"/>
                  <a:gd name="T101" fmla="*/ 160 h 1897"/>
                  <a:gd name="T102" fmla="*/ 51 w 7751"/>
                  <a:gd name="T103" fmla="*/ 168 h 1897"/>
                  <a:gd name="T104" fmla="*/ 45 w 7751"/>
                  <a:gd name="T105" fmla="*/ 168 h 1897"/>
                  <a:gd name="T106" fmla="*/ 41 w 7751"/>
                  <a:gd name="T107" fmla="*/ 162 h 1897"/>
                  <a:gd name="T108" fmla="*/ 37 w 7751"/>
                  <a:gd name="T109" fmla="*/ 149 h 1897"/>
                  <a:gd name="T110" fmla="*/ 31 w 7751"/>
                  <a:gd name="T111" fmla="*/ 165 h 1897"/>
                  <a:gd name="T112" fmla="*/ 27 w 7751"/>
                  <a:gd name="T113" fmla="*/ 160 h 1897"/>
                  <a:gd name="T114" fmla="*/ 22 w 7751"/>
                  <a:gd name="T115" fmla="*/ 128 h 1897"/>
                  <a:gd name="T116" fmla="*/ 17 w 7751"/>
                  <a:gd name="T117" fmla="*/ 130 h 1897"/>
                  <a:gd name="T118" fmla="*/ 14 w 7751"/>
                  <a:gd name="T119" fmla="*/ 171 h 1897"/>
                  <a:gd name="T120" fmla="*/ 9 w 7751"/>
                  <a:gd name="T121" fmla="*/ 186 h 1897"/>
                  <a:gd name="T122" fmla="*/ 5 w 7751"/>
                  <a:gd name="T123" fmla="*/ 183 h 1897"/>
                  <a:gd name="T124" fmla="*/ 1 w 7751"/>
                  <a:gd name="T125" fmla="*/ 193 h 18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51"/>
                  <a:gd name="T190" fmla="*/ 0 h 1897"/>
                  <a:gd name="T191" fmla="*/ 7751 w 7751"/>
                  <a:gd name="T192" fmla="*/ 1897 h 18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51" h="1897">
                    <a:moveTo>
                      <a:pt x="0" y="1853"/>
                    </a:moveTo>
                    <a:lnTo>
                      <a:pt x="0" y="1887"/>
                    </a:lnTo>
                    <a:lnTo>
                      <a:pt x="72" y="1887"/>
                    </a:lnTo>
                    <a:lnTo>
                      <a:pt x="75" y="1887"/>
                    </a:lnTo>
                    <a:lnTo>
                      <a:pt x="139" y="1877"/>
                    </a:lnTo>
                    <a:lnTo>
                      <a:pt x="143" y="1876"/>
                    </a:lnTo>
                    <a:lnTo>
                      <a:pt x="146" y="1874"/>
                    </a:lnTo>
                    <a:lnTo>
                      <a:pt x="220" y="1824"/>
                    </a:lnTo>
                    <a:lnTo>
                      <a:pt x="209" y="1810"/>
                    </a:lnTo>
                    <a:lnTo>
                      <a:pt x="220" y="1824"/>
                    </a:lnTo>
                    <a:lnTo>
                      <a:pt x="291" y="1783"/>
                    </a:lnTo>
                    <a:lnTo>
                      <a:pt x="280" y="1769"/>
                    </a:lnTo>
                    <a:lnTo>
                      <a:pt x="287" y="1785"/>
                    </a:lnTo>
                    <a:lnTo>
                      <a:pt x="350" y="1765"/>
                    </a:lnTo>
                    <a:lnTo>
                      <a:pt x="344" y="1749"/>
                    </a:lnTo>
                    <a:lnTo>
                      <a:pt x="344" y="1766"/>
                    </a:lnTo>
                    <a:lnTo>
                      <a:pt x="339" y="1766"/>
                    </a:lnTo>
                    <a:lnTo>
                      <a:pt x="411" y="1786"/>
                    </a:lnTo>
                    <a:lnTo>
                      <a:pt x="416" y="1769"/>
                    </a:lnTo>
                    <a:lnTo>
                      <a:pt x="408" y="1785"/>
                    </a:lnTo>
                    <a:lnTo>
                      <a:pt x="481" y="1816"/>
                    </a:lnTo>
                    <a:lnTo>
                      <a:pt x="489" y="1817"/>
                    </a:lnTo>
                    <a:lnTo>
                      <a:pt x="492" y="1817"/>
                    </a:lnTo>
                    <a:lnTo>
                      <a:pt x="554" y="1807"/>
                    </a:lnTo>
                    <a:lnTo>
                      <a:pt x="559" y="1806"/>
                    </a:lnTo>
                    <a:lnTo>
                      <a:pt x="564" y="1803"/>
                    </a:lnTo>
                    <a:lnTo>
                      <a:pt x="637" y="1742"/>
                    </a:lnTo>
                    <a:lnTo>
                      <a:pt x="640" y="1739"/>
                    </a:lnTo>
                    <a:lnTo>
                      <a:pt x="711" y="1649"/>
                    </a:lnTo>
                    <a:lnTo>
                      <a:pt x="713" y="1648"/>
                    </a:lnTo>
                    <a:lnTo>
                      <a:pt x="777" y="1537"/>
                    </a:lnTo>
                    <a:lnTo>
                      <a:pt x="777" y="1535"/>
                    </a:lnTo>
                    <a:lnTo>
                      <a:pt x="850" y="1394"/>
                    </a:lnTo>
                    <a:lnTo>
                      <a:pt x="912" y="1263"/>
                    </a:lnTo>
                    <a:lnTo>
                      <a:pt x="895" y="1256"/>
                    </a:lnTo>
                    <a:lnTo>
                      <a:pt x="907" y="1269"/>
                    </a:lnTo>
                    <a:lnTo>
                      <a:pt x="981" y="1208"/>
                    </a:lnTo>
                    <a:lnTo>
                      <a:pt x="968" y="1195"/>
                    </a:lnTo>
                    <a:lnTo>
                      <a:pt x="968" y="1212"/>
                    </a:lnTo>
                    <a:lnTo>
                      <a:pt x="976" y="1211"/>
                    </a:lnTo>
                    <a:lnTo>
                      <a:pt x="965" y="1212"/>
                    </a:lnTo>
                    <a:lnTo>
                      <a:pt x="1037" y="1222"/>
                    </a:lnTo>
                    <a:lnTo>
                      <a:pt x="1040" y="1205"/>
                    </a:lnTo>
                    <a:lnTo>
                      <a:pt x="1032" y="1221"/>
                    </a:lnTo>
                    <a:lnTo>
                      <a:pt x="1029" y="1219"/>
                    </a:lnTo>
                    <a:lnTo>
                      <a:pt x="1093" y="1260"/>
                    </a:lnTo>
                    <a:lnTo>
                      <a:pt x="1104" y="1246"/>
                    </a:lnTo>
                    <a:lnTo>
                      <a:pt x="1091" y="1259"/>
                    </a:lnTo>
                    <a:lnTo>
                      <a:pt x="1164" y="1319"/>
                    </a:lnTo>
                    <a:lnTo>
                      <a:pt x="1177" y="1306"/>
                    </a:lnTo>
                    <a:lnTo>
                      <a:pt x="1163" y="1317"/>
                    </a:lnTo>
                    <a:lnTo>
                      <a:pt x="1234" y="1399"/>
                    </a:lnTo>
                    <a:lnTo>
                      <a:pt x="1248" y="1387"/>
                    </a:lnTo>
                    <a:lnTo>
                      <a:pt x="1233" y="1397"/>
                    </a:lnTo>
                    <a:lnTo>
                      <a:pt x="1296" y="1487"/>
                    </a:lnTo>
                    <a:lnTo>
                      <a:pt x="1298" y="1488"/>
                    </a:lnTo>
                    <a:lnTo>
                      <a:pt x="1370" y="1560"/>
                    </a:lnTo>
                    <a:lnTo>
                      <a:pt x="1371" y="1560"/>
                    </a:lnTo>
                    <a:lnTo>
                      <a:pt x="1376" y="1564"/>
                    </a:lnTo>
                    <a:lnTo>
                      <a:pt x="1379" y="1565"/>
                    </a:lnTo>
                    <a:lnTo>
                      <a:pt x="1452" y="1585"/>
                    </a:lnTo>
                    <a:lnTo>
                      <a:pt x="1457" y="1568"/>
                    </a:lnTo>
                    <a:lnTo>
                      <a:pt x="1451" y="1584"/>
                    </a:lnTo>
                    <a:lnTo>
                      <a:pt x="1513" y="1604"/>
                    </a:lnTo>
                    <a:lnTo>
                      <a:pt x="1519" y="1605"/>
                    </a:lnTo>
                    <a:lnTo>
                      <a:pt x="1522" y="1605"/>
                    </a:lnTo>
                    <a:lnTo>
                      <a:pt x="1595" y="1595"/>
                    </a:lnTo>
                    <a:lnTo>
                      <a:pt x="1598" y="1595"/>
                    </a:lnTo>
                    <a:lnTo>
                      <a:pt x="1670" y="1575"/>
                    </a:lnTo>
                    <a:lnTo>
                      <a:pt x="1672" y="1574"/>
                    </a:lnTo>
                    <a:lnTo>
                      <a:pt x="1676" y="1571"/>
                    </a:lnTo>
                    <a:lnTo>
                      <a:pt x="1740" y="1521"/>
                    </a:lnTo>
                    <a:lnTo>
                      <a:pt x="1728" y="1508"/>
                    </a:lnTo>
                    <a:lnTo>
                      <a:pt x="1737" y="1522"/>
                    </a:lnTo>
                    <a:lnTo>
                      <a:pt x="1810" y="1481"/>
                    </a:lnTo>
                    <a:lnTo>
                      <a:pt x="1801" y="1467"/>
                    </a:lnTo>
                    <a:lnTo>
                      <a:pt x="1807" y="1484"/>
                    </a:lnTo>
                    <a:lnTo>
                      <a:pt x="1879" y="1464"/>
                    </a:lnTo>
                    <a:lnTo>
                      <a:pt x="1872" y="1447"/>
                    </a:lnTo>
                    <a:lnTo>
                      <a:pt x="1872" y="1464"/>
                    </a:lnTo>
                    <a:lnTo>
                      <a:pt x="1936" y="1464"/>
                    </a:lnTo>
                    <a:lnTo>
                      <a:pt x="1936" y="1447"/>
                    </a:lnTo>
                    <a:lnTo>
                      <a:pt x="1928" y="1463"/>
                    </a:lnTo>
                    <a:lnTo>
                      <a:pt x="1924" y="1460"/>
                    </a:lnTo>
                    <a:lnTo>
                      <a:pt x="1995" y="1521"/>
                    </a:lnTo>
                    <a:lnTo>
                      <a:pt x="2068" y="1581"/>
                    </a:lnTo>
                    <a:lnTo>
                      <a:pt x="2073" y="1584"/>
                    </a:lnTo>
                    <a:lnTo>
                      <a:pt x="2135" y="1614"/>
                    </a:lnTo>
                    <a:lnTo>
                      <a:pt x="2208" y="1644"/>
                    </a:lnTo>
                    <a:lnTo>
                      <a:pt x="2216" y="1645"/>
                    </a:lnTo>
                    <a:lnTo>
                      <a:pt x="2288" y="1645"/>
                    </a:lnTo>
                    <a:lnTo>
                      <a:pt x="2288" y="1628"/>
                    </a:lnTo>
                    <a:lnTo>
                      <a:pt x="2285" y="1645"/>
                    </a:lnTo>
                    <a:lnTo>
                      <a:pt x="2348" y="1656"/>
                    </a:lnTo>
                    <a:lnTo>
                      <a:pt x="2352" y="1656"/>
                    </a:lnTo>
                    <a:lnTo>
                      <a:pt x="2425" y="1656"/>
                    </a:lnTo>
                    <a:lnTo>
                      <a:pt x="2487" y="1656"/>
                    </a:lnTo>
                    <a:lnTo>
                      <a:pt x="2490" y="1656"/>
                    </a:lnTo>
                    <a:lnTo>
                      <a:pt x="2563" y="1645"/>
                    </a:lnTo>
                    <a:lnTo>
                      <a:pt x="2566" y="1645"/>
                    </a:lnTo>
                    <a:lnTo>
                      <a:pt x="2638" y="1625"/>
                    </a:lnTo>
                    <a:lnTo>
                      <a:pt x="2641" y="1624"/>
                    </a:lnTo>
                    <a:lnTo>
                      <a:pt x="2705" y="1594"/>
                    </a:lnTo>
                    <a:lnTo>
                      <a:pt x="2695" y="1578"/>
                    </a:lnTo>
                    <a:lnTo>
                      <a:pt x="2703" y="1594"/>
                    </a:lnTo>
                    <a:lnTo>
                      <a:pt x="2775" y="1564"/>
                    </a:lnTo>
                    <a:lnTo>
                      <a:pt x="2767" y="1548"/>
                    </a:lnTo>
                    <a:lnTo>
                      <a:pt x="2767" y="1565"/>
                    </a:lnTo>
                    <a:lnTo>
                      <a:pt x="2840" y="1565"/>
                    </a:lnTo>
                    <a:lnTo>
                      <a:pt x="2840" y="1548"/>
                    </a:lnTo>
                    <a:lnTo>
                      <a:pt x="2837" y="1565"/>
                    </a:lnTo>
                    <a:lnTo>
                      <a:pt x="2901" y="1575"/>
                    </a:lnTo>
                    <a:lnTo>
                      <a:pt x="2972" y="1585"/>
                    </a:lnTo>
                    <a:lnTo>
                      <a:pt x="2976" y="1585"/>
                    </a:lnTo>
                    <a:lnTo>
                      <a:pt x="3049" y="1585"/>
                    </a:lnTo>
                    <a:lnTo>
                      <a:pt x="3049" y="1568"/>
                    </a:lnTo>
                    <a:lnTo>
                      <a:pt x="3046" y="1585"/>
                    </a:lnTo>
                    <a:lnTo>
                      <a:pt x="3108" y="1595"/>
                    </a:lnTo>
                    <a:lnTo>
                      <a:pt x="3109" y="1595"/>
                    </a:lnTo>
                    <a:lnTo>
                      <a:pt x="3183" y="1605"/>
                    </a:lnTo>
                    <a:lnTo>
                      <a:pt x="3184" y="1588"/>
                    </a:lnTo>
                    <a:lnTo>
                      <a:pt x="3176" y="1604"/>
                    </a:lnTo>
                    <a:lnTo>
                      <a:pt x="3248" y="1634"/>
                    </a:lnTo>
                    <a:lnTo>
                      <a:pt x="3256" y="1618"/>
                    </a:lnTo>
                    <a:lnTo>
                      <a:pt x="3243" y="1631"/>
                    </a:lnTo>
                    <a:lnTo>
                      <a:pt x="3307" y="1692"/>
                    </a:lnTo>
                    <a:lnTo>
                      <a:pt x="3380" y="1752"/>
                    </a:lnTo>
                    <a:lnTo>
                      <a:pt x="3382" y="1753"/>
                    </a:lnTo>
                    <a:lnTo>
                      <a:pt x="3453" y="1804"/>
                    </a:lnTo>
                    <a:lnTo>
                      <a:pt x="3455" y="1804"/>
                    </a:lnTo>
                    <a:lnTo>
                      <a:pt x="3519" y="1844"/>
                    </a:lnTo>
                    <a:lnTo>
                      <a:pt x="3520" y="1846"/>
                    </a:lnTo>
                    <a:lnTo>
                      <a:pt x="3592" y="1876"/>
                    </a:lnTo>
                    <a:lnTo>
                      <a:pt x="3598" y="1877"/>
                    </a:lnTo>
                    <a:lnTo>
                      <a:pt x="3671" y="1887"/>
                    </a:lnTo>
                    <a:lnTo>
                      <a:pt x="3673" y="1887"/>
                    </a:lnTo>
                    <a:lnTo>
                      <a:pt x="3735" y="1887"/>
                    </a:lnTo>
                    <a:lnTo>
                      <a:pt x="3741" y="1887"/>
                    </a:lnTo>
                    <a:lnTo>
                      <a:pt x="3814" y="1867"/>
                    </a:lnTo>
                    <a:lnTo>
                      <a:pt x="3808" y="1850"/>
                    </a:lnTo>
                    <a:lnTo>
                      <a:pt x="3808" y="1867"/>
                    </a:lnTo>
                    <a:lnTo>
                      <a:pt x="3880" y="1867"/>
                    </a:lnTo>
                    <a:lnTo>
                      <a:pt x="3944" y="1867"/>
                    </a:lnTo>
                    <a:lnTo>
                      <a:pt x="3947" y="1867"/>
                    </a:lnTo>
                    <a:lnTo>
                      <a:pt x="4020" y="1857"/>
                    </a:lnTo>
                    <a:lnTo>
                      <a:pt x="4017" y="1840"/>
                    </a:lnTo>
                    <a:lnTo>
                      <a:pt x="4017" y="1857"/>
                    </a:lnTo>
                    <a:lnTo>
                      <a:pt x="4079" y="1857"/>
                    </a:lnTo>
                    <a:lnTo>
                      <a:pt x="4152" y="1857"/>
                    </a:lnTo>
                    <a:lnTo>
                      <a:pt x="4155" y="1857"/>
                    </a:lnTo>
                    <a:lnTo>
                      <a:pt x="4227" y="1847"/>
                    </a:lnTo>
                    <a:lnTo>
                      <a:pt x="4291" y="1837"/>
                    </a:lnTo>
                    <a:lnTo>
                      <a:pt x="4287" y="1820"/>
                    </a:lnTo>
                    <a:lnTo>
                      <a:pt x="4291" y="1837"/>
                    </a:lnTo>
                    <a:lnTo>
                      <a:pt x="4362" y="1827"/>
                    </a:lnTo>
                    <a:lnTo>
                      <a:pt x="4435" y="1817"/>
                    </a:lnTo>
                    <a:lnTo>
                      <a:pt x="4432" y="1800"/>
                    </a:lnTo>
                    <a:lnTo>
                      <a:pt x="4432" y="1817"/>
                    </a:lnTo>
                    <a:lnTo>
                      <a:pt x="4496" y="1817"/>
                    </a:lnTo>
                    <a:lnTo>
                      <a:pt x="4568" y="1817"/>
                    </a:lnTo>
                    <a:lnTo>
                      <a:pt x="4571" y="1817"/>
                    </a:lnTo>
                    <a:lnTo>
                      <a:pt x="4644" y="1807"/>
                    </a:lnTo>
                    <a:lnTo>
                      <a:pt x="4645" y="1807"/>
                    </a:lnTo>
                    <a:lnTo>
                      <a:pt x="4708" y="1796"/>
                    </a:lnTo>
                    <a:lnTo>
                      <a:pt x="4703" y="1779"/>
                    </a:lnTo>
                    <a:lnTo>
                      <a:pt x="4698" y="1796"/>
                    </a:lnTo>
                    <a:lnTo>
                      <a:pt x="4771" y="1817"/>
                    </a:lnTo>
                    <a:lnTo>
                      <a:pt x="4776" y="1800"/>
                    </a:lnTo>
                    <a:lnTo>
                      <a:pt x="4767" y="1814"/>
                    </a:lnTo>
                    <a:lnTo>
                      <a:pt x="4838" y="1854"/>
                    </a:lnTo>
                    <a:lnTo>
                      <a:pt x="4840" y="1856"/>
                    </a:lnTo>
                    <a:lnTo>
                      <a:pt x="4904" y="1886"/>
                    </a:lnTo>
                    <a:lnTo>
                      <a:pt x="4911" y="1887"/>
                    </a:lnTo>
                    <a:lnTo>
                      <a:pt x="4985" y="1887"/>
                    </a:lnTo>
                    <a:lnTo>
                      <a:pt x="4988" y="1887"/>
                    </a:lnTo>
                    <a:lnTo>
                      <a:pt x="5059" y="1877"/>
                    </a:lnTo>
                    <a:lnTo>
                      <a:pt x="5123" y="1867"/>
                    </a:lnTo>
                    <a:lnTo>
                      <a:pt x="5120" y="1850"/>
                    </a:lnTo>
                    <a:lnTo>
                      <a:pt x="5120" y="1867"/>
                    </a:lnTo>
                    <a:lnTo>
                      <a:pt x="5192" y="1867"/>
                    </a:lnTo>
                    <a:lnTo>
                      <a:pt x="5265" y="1867"/>
                    </a:lnTo>
                    <a:lnTo>
                      <a:pt x="5268" y="1867"/>
                    </a:lnTo>
                    <a:lnTo>
                      <a:pt x="5330" y="1857"/>
                    </a:lnTo>
                    <a:lnTo>
                      <a:pt x="5335" y="1856"/>
                    </a:lnTo>
                    <a:lnTo>
                      <a:pt x="5336" y="1854"/>
                    </a:lnTo>
                    <a:lnTo>
                      <a:pt x="5409" y="1814"/>
                    </a:lnTo>
                    <a:lnTo>
                      <a:pt x="5413" y="1812"/>
                    </a:lnTo>
                    <a:lnTo>
                      <a:pt x="5414" y="1813"/>
                    </a:lnTo>
                    <a:lnTo>
                      <a:pt x="5478" y="1752"/>
                    </a:lnTo>
                    <a:lnTo>
                      <a:pt x="5478" y="1750"/>
                    </a:lnTo>
                    <a:lnTo>
                      <a:pt x="5549" y="1671"/>
                    </a:lnTo>
                    <a:lnTo>
                      <a:pt x="5623" y="1589"/>
                    </a:lnTo>
                    <a:lnTo>
                      <a:pt x="5626" y="1585"/>
                    </a:lnTo>
                    <a:lnTo>
                      <a:pt x="5688" y="1464"/>
                    </a:lnTo>
                    <a:lnTo>
                      <a:pt x="5688" y="1463"/>
                    </a:lnTo>
                    <a:lnTo>
                      <a:pt x="5761" y="1272"/>
                    </a:lnTo>
                    <a:lnTo>
                      <a:pt x="5763" y="1272"/>
                    </a:lnTo>
                    <a:lnTo>
                      <a:pt x="5834" y="1040"/>
                    </a:lnTo>
                    <a:lnTo>
                      <a:pt x="5898" y="839"/>
                    </a:lnTo>
                    <a:lnTo>
                      <a:pt x="5879" y="833"/>
                    </a:lnTo>
                    <a:lnTo>
                      <a:pt x="5896" y="840"/>
                    </a:lnTo>
                    <a:lnTo>
                      <a:pt x="5968" y="699"/>
                    </a:lnTo>
                    <a:lnTo>
                      <a:pt x="5951" y="692"/>
                    </a:lnTo>
                    <a:lnTo>
                      <a:pt x="5967" y="702"/>
                    </a:lnTo>
                    <a:lnTo>
                      <a:pt x="6040" y="601"/>
                    </a:lnTo>
                    <a:lnTo>
                      <a:pt x="6024" y="591"/>
                    </a:lnTo>
                    <a:lnTo>
                      <a:pt x="6038" y="603"/>
                    </a:lnTo>
                    <a:lnTo>
                      <a:pt x="6102" y="533"/>
                    </a:lnTo>
                    <a:lnTo>
                      <a:pt x="6103" y="531"/>
                    </a:lnTo>
                    <a:lnTo>
                      <a:pt x="6175" y="440"/>
                    </a:lnTo>
                    <a:lnTo>
                      <a:pt x="6248" y="339"/>
                    </a:lnTo>
                    <a:lnTo>
                      <a:pt x="6233" y="329"/>
                    </a:lnTo>
                    <a:lnTo>
                      <a:pt x="6248" y="339"/>
                    </a:lnTo>
                    <a:lnTo>
                      <a:pt x="6310" y="259"/>
                    </a:lnTo>
                    <a:lnTo>
                      <a:pt x="6295" y="249"/>
                    </a:lnTo>
                    <a:lnTo>
                      <a:pt x="6309" y="261"/>
                    </a:lnTo>
                    <a:lnTo>
                      <a:pt x="6382" y="180"/>
                    </a:lnTo>
                    <a:lnTo>
                      <a:pt x="6454" y="100"/>
                    </a:lnTo>
                    <a:lnTo>
                      <a:pt x="6517" y="29"/>
                    </a:lnTo>
                    <a:lnTo>
                      <a:pt x="6503" y="17"/>
                    </a:lnTo>
                    <a:lnTo>
                      <a:pt x="6503" y="34"/>
                    </a:lnTo>
                    <a:lnTo>
                      <a:pt x="6511" y="33"/>
                    </a:lnTo>
                    <a:lnTo>
                      <a:pt x="6516" y="29"/>
                    </a:lnTo>
                    <a:lnTo>
                      <a:pt x="6499" y="34"/>
                    </a:lnTo>
                    <a:lnTo>
                      <a:pt x="6570" y="54"/>
                    </a:lnTo>
                    <a:lnTo>
                      <a:pt x="6575" y="37"/>
                    </a:lnTo>
                    <a:lnTo>
                      <a:pt x="6558" y="44"/>
                    </a:lnTo>
                    <a:lnTo>
                      <a:pt x="6563" y="49"/>
                    </a:lnTo>
                    <a:lnTo>
                      <a:pt x="6567" y="53"/>
                    </a:lnTo>
                    <a:lnTo>
                      <a:pt x="6558" y="43"/>
                    </a:lnTo>
                    <a:lnTo>
                      <a:pt x="6631" y="275"/>
                    </a:lnTo>
                    <a:lnTo>
                      <a:pt x="6648" y="269"/>
                    </a:lnTo>
                    <a:lnTo>
                      <a:pt x="6631" y="272"/>
                    </a:lnTo>
                    <a:lnTo>
                      <a:pt x="6695" y="655"/>
                    </a:lnTo>
                    <a:lnTo>
                      <a:pt x="6766" y="1027"/>
                    </a:lnTo>
                    <a:lnTo>
                      <a:pt x="6766" y="1028"/>
                    </a:lnTo>
                    <a:lnTo>
                      <a:pt x="6840" y="1330"/>
                    </a:lnTo>
                    <a:lnTo>
                      <a:pt x="6902" y="1542"/>
                    </a:lnTo>
                    <a:lnTo>
                      <a:pt x="6903" y="1545"/>
                    </a:lnTo>
                    <a:lnTo>
                      <a:pt x="6976" y="1686"/>
                    </a:lnTo>
                    <a:lnTo>
                      <a:pt x="6978" y="1689"/>
                    </a:lnTo>
                    <a:lnTo>
                      <a:pt x="7042" y="1769"/>
                    </a:lnTo>
                    <a:lnTo>
                      <a:pt x="7043" y="1770"/>
                    </a:lnTo>
                    <a:lnTo>
                      <a:pt x="7048" y="1775"/>
                    </a:lnTo>
                    <a:lnTo>
                      <a:pt x="7120" y="1806"/>
                    </a:lnTo>
                    <a:lnTo>
                      <a:pt x="7126" y="1807"/>
                    </a:lnTo>
                    <a:lnTo>
                      <a:pt x="7199" y="1817"/>
                    </a:lnTo>
                    <a:lnTo>
                      <a:pt x="7201" y="1800"/>
                    </a:lnTo>
                    <a:lnTo>
                      <a:pt x="7197" y="1817"/>
                    </a:lnTo>
                    <a:lnTo>
                      <a:pt x="7260" y="1827"/>
                    </a:lnTo>
                    <a:lnTo>
                      <a:pt x="7263" y="1810"/>
                    </a:lnTo>
                    <a:lnTo>
                      <a:pt x="7255" y="1826"/>
                    </a:lnTo>
                    <a:lnTo>
                      <a:pt x="7328" y="1856"/>
                    </a:lnTo>
                    <a:lnTo>
                      <a:pt x="7331" y="1857"/>
                    </a:lnTo>
                    <a:lnTo>
                      <a:pt x="7403" y="1877"/>
                    </a:lnTo>
                    <a:lnTo>
                      <a:pt x="7408" y="1860"/>
                    </a:lnTo>
                    <a:lnTo>
                      <a:pt x="7401" y="1876"/>
                    </a:lnTo>
                    <a:lnTo>
                      <a:pt x="7465" y="1896"/>
                    </a:lnTo>
                    <a:lnTo>
                      <a:pt x="7471" y="1897"/>
                    </a:lnTo>
                    <a:lnTo>
                      <a:pt x="7474" y="1897"/>
                    </a:lnTo>
                    <a:lnTo>
                      <a:pt x="7546" y="1887"/>
                    </a:lnTo>
                    <a:lnTo>
                      <a:pt x="7543" y="1870"/>
                    </a:lnTo>
                    <a:lnTo>
                      <a:pt x="7543" y="1887"/>
                    </a:lnTo>
                    <a:lnTo>
                      <a:pt x="7616" y="1887"/>
                    </a:lnTo>
                    <a:lnTo>
                      <a:pt x="7680" y="1887"/>
                    </a:lnTo>
                    <a:lnTo>
                      <a:pt x="7751" y="1887"/>
                    </a:lnTo>
                    <a:lnTo>
                      <a:pt x="7751" y="1853"/>
                    </a:lnTo>
                    <a:lnTo>
                      <a:pt x="7680" y="1853"/>
                    </a:lnTo>
                    <a:lnTo>
                      <a:pt x="7616" y="1853"/>
                    </a:lnTo>
                    <a:lnTo>
                      <a:pt x="7543" y="1853"/>
                    </a:lnTo>
                    <a:lnTo>
                      <a:pt x="7541" y="1854"/>
                    </a:lnTo>
                    <a:lnTo>
                      <a:pt x="7470" y="1864"/>
                    </a:lnTo>
                    <a:lnTo>
                      <a:pt x="7471" y="1880"/>
                    </a:lnTo>
                    <a:lnTo>
                      <a:pt x="7478" y="1864"/>
                    </a:lnTo>
                    <a:lnTo>
                      <a:pt x="7414" y="1844"/>
                    </a:lnTo>
                    <a:lnTo>
                      <a:pt x="7342" y="1824"/>
                    </a:lnTo>
                    <a:lnTo>
                      <a:pt x="7336" y="1840"/>
                    </a:lnTo>
                    <a:lnTo>
                      <a:pt x="7344" y="1824"/>
                    </a:lnTo>
                    <a:lnTo>
                      <a:pt x="7271" y="1794"/>
                    </a:lnTo>
                    <a:lnTo>
                      <a:pt x="7266" y="1794"/>
                    </a:lnTo>
                    <a:lnTo>
                      <a:pt x="7204" y="1785"/>
                    </a:lnTo>
                    <a:lnTo>
                      <a:pt x="7131" y="1775"/>
                    </a:lnTo>
                    <a:lnTo>
                      <a:pt x="7127" y="1790"/>
                    </a:lnTo>
                    <a:lnTo>
                      <a:pt x="7135" y="1776"/>
                    </a:lnTo>
                    <a:lnTo>
                      <a:pt x="7064" y="1745"/>
                    </a:lnTo>
                    <a:lnTo>
                      <a:pt x="7056" y="1759"/>
                    </a:lnTo>
                    <a:lnTo>
                      <a:pt x="7071" y="1749"/>
                    </a:lnTo>
                    <a:lnTo>
                      <a:pt x="7008" y="1669"/>
                    </a:lnTo>
                    <a:lnTo>
                      <a:pt x="6992" y="1679"/>
                    </a:lnTo>
                    <a:lnTo>
                      <a:pt x="7009" y="1672"/>
                    </a:lnTo>
                    <a:lnTo>
                      <a:pt x="6936" y="1531"/>
                    </a:lnTo>
                    <a:lnTo>
                      <a:pt x="6919" y="1538"/>
                    </a:lnTo>
                    <a:lnTo>
                      <a:pt x="6938" y="1534"/>
                    </a:lnTo>
                    <a:lnTo>
                      <a:pt x="6875" y="1322"/>
                    </a:lnTo>
                    <a:lnTo>
                      <a:pt x="6857" y="1326"/>
                    </a:lnTo>
                    <a:lnTo>
                      <a:pt x="6875" y="1323"/>
                    </a:lnTo>
                    <a:lnTo>
                      <a:pt x="6802" y="1021"/>
                    </a:lnTo>
                    <a:lnTo>
                      <a:pt x="6784" y="1024"/>
                    </a:lnTo>
                    <a:lnTo>
                      <a:pt x="6802" y="1021"/>
                    </a:lnTo>
                    <a:lnTo>
                      <a:pt x="6731" y="650"/>
                    </a:lnTo>
                    <a:lnTo>
                      <a:pt x="6667" y="267"/>
                    </a:lnTo>
                    <a:lnTo>
                      <a:pt x="6667" y="265"/>
                    </a:lnTo>
                    <a:lnTo>
                      <a:pt x="6594" y="33"/>
                    </a:lnTo>
                    <a:lnTo>
                      <a:pt x="6592" y="30"/>
                    </a:lnTo>
                    <a:lnTo>
                      <a:pt x="6587" y="26"/>
                    </a:lnTo>
                    <a:lnTo>
                      <a:pt x="6583" y="22"/>
                    </a:lnTo>
                    <a:lnTo>
                      <a:pt x="6581" y="22"/>
                    </a:lnTo>
                    <a:lnTo>
                      <a:pt x="6510" y="2"/>
                    </a:lnTo>
                    <a:lnTo>
                      <a:pt x="6503" y="0"/>
                    </a:lnTo>
                    <a:lnTo>
                      <a:pt x="6496" y="2"/>
                    </a:lnTo>
                    <a:lnTo>
                      <a:pt x="6491" y="6"/>
                    </a:lnTo>
                    <a:lnTo>
                      <a:pt x="6489" y="7"/>
                    </a:lnTo>
                    <a:lnTo>
                      <a:pt x="6426" y="79"/>
                    </a:lnTo>
                    <a:lnTo>
                      <a:pt x="6354" y="158"/>
                    </a:lnTo>
                    <a:lnTo>
                      <a:pt x="6281" y="239"/>
                    </a:lnTo>
                    <a:lnTo>
                      <a:pt x="6219" y="319"/>
                    </a:lnTo>
                    <a:lnTo>
                      <a:pt x="6217" y="321"/>
                    </a:lnTo>
                    <a:lnTo>
                      <a:pt x="6144" y="422"/>
                    </a:lnTo>
                    <a:lnTo>
                      <a:pt x="6159" y="430"/>
                    </a:lnTo>
                    <a:lnTo>
                      <a:pt x="6145" y="420"/>
                    </a:lnTo>
                    <a:lnTo>
                      <a:pt x="6074" y="511"/>
                    </a:lnTo>
                    <a:lnTo>
                      <a:pt x="6088" y="521"/>
                    </a:lnTo>
                    <a:lnTo>
                      <a:pt x="6074" y="511"/>
                    </a:lnTo>
                    <a:lnTo>
                      <a:pt x="6010" y="581"/>
                    </a:lnTo>
                    <a:lnTo>
                      <a:pt x="6009" y="583"/>
                    </a:lnTo>
                    <a:lnTo>
                      <a:pt x="5935" y="684"/>
                    </a:lnTo>
                    <a:lnTo>
                      <a:pt x="5935" y="685"/>
                    </a:lnTo>
                    <a:lnTo>
                      <a:pt x="5864" y="826"/>
                    </a:lnTo>
                    <a:lnTo>
                      <a:pt x="5862" y="829"/>
                    </a:lnTo>
                    <a:lnTo>
                      <a:pt x="5798" y="1030"/>
                    </a:lnTo>
                    <a:lnTo>
                      <a:pt x="5727" y="1262"/>
                    </a:lnTo>
                    <a:lnTo>
                      <a:pt x="5744" y="1266"/>
                    </a:lnTo>
                    <a:lnTo>
                      <a:pt x="5727" y="1260"/>
                    </a:lnTo>
                    <a:lnTo>
                      <a:pt x="5654" y="1451"/>
                    </a:lnTo>
                    <a:lnTo>
                      <a:pt x="5671" y="1457"/>
                    </a:lnTo>
                    <a:lnTo>
                      <a:pt x="5655" y="1450"/>
                    </a:lnTo>
                    <a:lnTo>
                      <a:pt x="5593" y="1571"/>
                    </a:lnTo>
                    <a:lnTo>
                      <a:pt x="5609" y="1578"/>
                    </a:lnTo>
                    <a:lnTo>
                      <a:pt x="5595" y="1568"/>
                    </a:lnTo>
                    <a:lnTo>
                      <a:pt x="5521" y="1649"/>
                    </a:lnTo>
                    <a:lnTo>
                      <a:pt x="5450" y="1729"/>
                    </a:lnTo>
                    <a:lnTo>
                      <a:pt x="5464" y="1739"/>
                    </a:lnTo>
                    <a:lnTo>
                      <a:pt x="5451" y="1728"/>
                    </a:lnTo>
                    <a:lnTo>
                      <a:pt x="5388" y="1789"/>
                    </a:lnTo>
                    <a:lnTo>
                      <a:pt x="5400" y="1800"/>
                    </a:lnTo>
                    <a:lnTo>
                      <a:pt x="5391" y="1786"/>
                    </a:lnTo>
                    <a:lnTo>
                      <a:pt x="5318" y="1826"/>
                    </a:lnTo>
                    <a:lnTo>
                      <a:pt x="5327" y="1840"/>
                    </a:lnTo>
                    <a:lnTo>
                      <a:pt x="5324" y="1824"/>
                    </a:lnTo>
                    <a:lnTo>
                      <a:pt x="5262" y="1834"/>
                    </a:lnTo>
                    <a:lnTo>
                      <a:pt x="5265" y="1850"/>
                    </a:lnTo>
                    <a:lnTo>
                      <a:pt x="5265" y="1833"/>
                    </a:lnTo>
                    <a:lnTo>
                      <a:pt x="5192" y="1833"/>
                    </a:lnTo>
                    <a:lnTo>
                      <a:pt x="5120" y="1833"/>
                    </a:lnTo>
                    <a:lnTo>
                      <a:pt x="5117" y="1834"/>
                    </a:lnTo>
                    <a:lnTo>
                      <a:pt x="5053" y="1844"/>
                    </a:lnTo>
                    <a:lnTo>
                      <a:pt x="5056" y="1860"/>
                    </a:lnTo>
                    <a:lnTo>
                      <a:pt x="5055" y="1844"/>
                    </a:lnTo>
                    <a:lnTo>
                      <a:pt x="4983" y="1854"/>
                    </a:lnTo>
                    <a:lnTo>
                      <a:pt x="4985" y="1870"/>
                    </a:lnTo>
                    <a:lnTo>
                      <a:pt x="4985" y="1853"/>
                    </a:lnTo>
                    <a:lnTo>
                      <a:pt x="4911" y="1853"/>
                    </a:lnTo>
                    <a:lnTo>
                      <a:pt x="4911" y="1870"/>
                    </a:lnTo>
                    <a:lnTo>
                      <a:pt x="4921" y="1856"/>
                    </a:lnTo>
                    <a:lnTo>
                      <a:pt x="4857" y="1826"/>
                    </a:lnTo>
                    <a:lnTo>
                      <a:pt x="4848" y="1840"/>
                    </a:lnTo>
                    <a:lnTo>
                      <a:pt x="4857" y="1826"/>
                    </a:lnTo>
                    <a:lnTo>
                      <a:pt x="4785" y="1786"/>
                    </a:lnTo>
                    <a:lnTo>
                      <a:pt x="4782" y="1785"/>
                    </a:lnTo>
                    <a:lnTo>
                      <a:pt x="4709" y="1763"/>
                    </a:lnTo>
                    <a:lnTo>
                      <a:pt x="4703" y="1762"/>
                    </a:lnTo>
                    <a:lnTo>
                      <a:pt x="4700" y="1763"/>
                    </a:lnTo>
                    <a:lnTo>
                      <a:pt x="4638" y="1775"/>
                    </a:lnTo>
                    <a:lnTo>
                      <a:pt x="4641" y="1790"/>
                    </a:lnTo>
                    <a:lnTo>
                      <a:pt x="4639" y="1775"/>
                    </a:lnTo>
                    <a:lnTo>
                      <a:pt x="4566" y="1785"/>
                    </a:lnTo>
                    <a:lnTo>
                      <a:pt x="4568" y="1800"/>
                    </a:lnTo>
                    <a:lnTo>
                      <a:pt x="4568" y="1783"/>
                    </a:lnTo>
                    <a:lnTo>
                      <a:pt x="4496" y="1783"/>
                    </a:lnTo>
                    <a:lnTo>
                      <a:pt x="4432" y="1783"/>
                    </a:lnTo>
                    <a:lnTo>
                      <a:pt x="4431" y="1785"/>
                    </a:lnTo>
                    <a:lnTo>
                      <a:pt x="4357" y="1794"/>
                    </a:lnTo>
                    <a:lnTo>
                      <a:pt x="4286" y="1804"/>
                    </a:lnTo>
                    <a:lnTo>
                      <a:pt x="4284" y="1804"/>
                    </a:lnTo>
                    <a:lnTo>
                      <a:pt x="4221" y="1814"/>
                    </a:lnTo>
                    <a:lnTo>
                      <a:pt x="4224" y="1830"/>
                    </a:lnTo>
                    <a:lnTo>
                      <a:pt x="4222" y="1814"/>
                    </a:lnTo>
                    <a:lnTo>
                      <a:pt x="4150" y="1824"/>
                    </a:lnTo>
                    <a:lnTo>
                      <a:pt x="4152" y="1840"/>
                    </a:lnTo>
                    <a:lnTo>
                      <a:pt x="4152" y="1823"/>
                    </a:lnTo>
                    <a:lnTo>
                      <a:pt x="4079" y="1823"/>
                    </a:lnTo>
                    <a:lnTo>
                      <a:pt x="4017" y="1823"/>
                    </a:lnTo>
                    <a:lnTo>
                      <a:pt x="4015" y="1824"/>
                    </a:lnTo>
                    <a:lnTo>
                      <a:pt x="3942" y="1834"/>
                    </a:lnTo>
                    <a:lnTo>
                      <a:pt x="3944" y="1850"/>
                    </a:lnTo>
                    <a:lnTo>
                      <a:pt x="3944" y="1833"/>
                    </a:lnTo>
                    <a:lnTo>
                      <a:pt x="3880" y="1833"/>
                    </a:lnTo>
                    <a:lnTo>
                      <a:pt x="3808" y="1833"/>
                    </a:lnTo>
                    <a:lnTo>
                      <a:pt x="3803" y="1834"/>
                    </a:lnTo>
                    <a:lnTo>
                      <a:pt x="3730" y="1854"/>
                    </a:lnTo>
                    <a:lnTo>
                      <a:pt x="3735" y="1870"/>
                    </a:lnTo>
                    <a:lnTo>
                      <a:pt x="3735" y="1853"/>
                    </a:lnTo>
                    <a:lnTo>
                      <a:pt x="3673" y="1853"/>
                    </a:lnTo>
                    <a:lnTo>
                      <a:pt x="3673" y="1870"/>
                    </a:lnTo>
                    <a:lnTo>
                      <a:pt x="3676" y="1854"/>
                    </a:lnTo>
                    <a:lnTo>
                      <a:pt x="3603" y="1844"/>
                    </a:lnTo>
                    <a:lnTo>
                      <a:pt x="3600" y="1860"/>
                    </a:lnTo>
                    <a:lnTo>
                      <a:pt x="3607" y="1844"/>
                    </a:lnTo>
                    <a:lnTo>
                      <a:pt x="3536" y="1814"/>
                    </a:lnTo>
                    <a:lnTo>
                      <a:pt x="3528" y="1830"/>
                    </a:lnTo>
                    <a:lnTo>
                      <a:pt x="3539" y="1817"/>
                    </a:lnTo>
                    <a:lnTo>
                      <a:pt x="3475" y="1777"/>
                    </a:lnTo>
                    <a:lnTo>
                      <a:pt x="3464" y="1790"/>
                    </a:lnTo>
                    <a:lnTo>
                      <a:pt x="3477" y="1777"/>
                    </a:lnTo>
                    <a:lnTo>
                      <a:pt x="3405" y="1726"/>
                    </a:lnTo>
                    <a:lnTo>
                      <a:pt x="3393" y="1739"/>
                    </a:lnTo>
                    <a:lnTo>
                      <a:pt x="3405" y="1726"/>
                    </a:lnTo>
                    <a:lnTo>
                      <a:pt x="3332" y="1666"/>
                    </a:lnTo>
                    <a:lnTo>
                      <a:pt x="3320" y="1679"/>
                    </a:lnTo>
                    <a:lnTo>
                      <a:pt x="3334" y="1668"/>
                    </a:lnTo>
                    <a:lnTo>
                      <a:pt x="3270" y="1607"/>
                    </a:lnTo>
                    <a:lnTo>
                      <a:pt x="3268" y="1607"/>
                    </a:lnTo>
                    <a:lnTo>
                      <a:pt x="3263" y="1602"/>
                    </a:lnTo>
                    <a:lnTo>
                      <a:pt x="3192" y="1572"/>
                    </a:lnTo>
                    <a:lnTo>
                      <a:pt x="3187" y="1572"/>
                    </a:lnTo>
                    <a:lnTo>
                      <a:pt x="3114" y="1562"/>
                    </a:lnTo>
                    <a:lnTo>
                      <a:pt x="3111" y="1578"/>
                    </a:lnTo>
                    <a:lnTo>
                      <a:pt x="3114" y="1562"/>
                    </a:lnTo>
                    <a:lnTo>
                      <a:pt x="3052" y="1552"/>
                    </a:lnTo>
                    <a:lnTo>
                      <a:pt x="3049" y="1551"/>
                    </a:lnTo>
                    <a:lnTo>
                      <a:pt x="2976" y="1551"/>
                    </a:lnTo>
                    <a:lnTo>
                      <a:pt x="2976" y="1568"/>
                    </a:lnTo>
                    <a:lnTo>
                      <a:pt x="2979" y="1552"/>
                    </a:lnTo>
                    <a:lnTo>
                      <a:pt x="2907" y="1542"/>
                    </a:lnTo>
                    <a:lnTo>
                      <a:pt x="2843" y="1532"/>
                    </a:lnTo>
                    <a:lnTo>
                      <a:pt x="2840" y="1531"/>
                    </a:lnTo>
                    <a:lnTo>
                      <a:pt x="2767" y="1531"/>
                    </a:lnTo>
                    <a:lnTo>
                      <a:pt x="2759" y="1532"/>
                    </a:lnTo>
                    <a:lnTo>
                      <a:pt x="2688" y="1562"/>
                    </a:lnTo>
                    <a:lnTo>
                      <a:pt x="2688" y="1564"/>
                    </a:lnTo>
                    <a:lnTo>
                      <a:pt x="2624" y="1594"/>
                    </a:lnTo>
                    <a:lnTo>
                      <a:pt x="2632" y="1608"/>
                    </a:lnTo>
                    <a:lnTo>
                      <a:pt x="2627" y="1592"/>
                    </a:lnTo>
                    <a:lnTo>
                      <a:pt x="2555" y="1612"/>
                    </a:lnTo>
                    <a:lnTo>
                      <a:pt x="2560" y="1628"/>
                    </a:lnTo>
                    <a:lnTo>
                      <a:pt x="2557" y="1612"/>
                    </a:lnTo>
                    <a:lnTo>
                      <a:pt x="2484" y="1624"/>
                    </a:lnTo>
                    <a:lnTo>
                      <a:pt x="2487" y="1639"/>
                    </a:lnTo>
                    <a:lnTo>
                      <a:pt x="2487" y="1622"/>
                    </a:lnTo>
                    <a:lnTo>
                      <a:pt x="2425" y="1622"/>
                    </a:lnTo>
                    <a:lnTo>
                      <a:pt x="2352" y="1622"/>
                    </a:lnTo>
                    <a:lnTo>
                      <a:pt x="2352" y="1639"/>
                    </a:lnTo>
                    <a:lnTo>
                      <a:pt x="2356" y="1624"/>
                    </a:lnTo>
                    <a:lnTo>
                      <a:pt x="2292" y="1612"/>
                    </a:lnTo>
                    <a:lnTo>
                      <a:pt x="2288" y="1611"/>
                    </a:lnTo>
                    <a:lnTo>
                      <a:pt x="2216" y="1611"/>
                    </a:lnTo>
                    <a:lnTo>
                      <a:pt x="2216" y="1628"/>
                    </a:lnTo>
                    <a:lnTo>
                      <a:pt x="2224" y="1612"/>
                    </a:lnTo>
                    <a:lnTo>
                      <a:pt x="2151" y="1582"/>
                    </a:lnTo>
                    <a:lnTo>
                      <a:pt x="2143" y="1598"/>
                    </a:lnTo>
                    <a:lnTo>
                      <a:pt x="2152" y="1584"/>
                    </a:lnTo>
                    <a:lnTo>
                      <a:pt x="2090" y="1554"/>
                    </a:lnTo>
                    <a:lnTo>
                      <a:pt x="2081" y="1568"/>
                    </a:lnTo>
                    <a:lnTo>
                      <a:pt x="2093" y="1555"/>
                    </a:lnTo>
                    <a:lnTo>
                      <a:pt x="2020" y="1495"/>
                    </a:lnTo>
                    <a:lnTo>
                      <a:pt x="2008" y="1508"/>
                    </a:lnTo>
                    <a:lnTo>
                      <a:pt x="2020" y="1497"/>
                    </a:lnTo>
                    <a:lnTo>
                      <a:pt x="1949" y="1436"/>
                    </a:lnTo>
                    <a:lnTo>
                      <a:pt x="1944" y="1431"/>
                    </a:lnTo>
                    <a:lnTo>
                      <a:pt x="1936" y="1430"/>
                    </a:lnTo>
                    <a:lnTo>
                      <a:pt x="1872" y="1430"/>
                    </a:lnTo>
                    <a:lnTo>
                      <a:pt x="1868" y="1431"/>
                    </a:lnTo>
                    <a:lnTo>
                      <a:pt x="1796" y="1451"/>
                    </a:lnTo>
                    <a:lnTo>
                      <a:pt x="1791" y="1453"/>
                    </a:lnTo>
                    <a:lnTo>
                      <a:pt x="1718" y="1494"/>
                    </a:lnTo>
                    <a:lnTo>
                      <a:pt x="1717" y="1495"/>
                    </a:lnTo>
                    <a:lnTo>
                      <a:pt x="1653" y="1545"/>
                    </a:lnTo>
                    <a:lnTo>
                      <a:pt x="1664" y="1558"/>
                    </a:lnTo>
                    <a:lnTo>
                      <a:pt x="1659" y="1542"/>
                    </a:lnTo>
                    <a:lnTo>
                      <a:pt x="1587" y="1562"/>
                    </a:lnTo>
                    <a:lnTo>
                      <a:pt x="1592" y="1578"/>
                    </a:lnTo>
                    <a:lnTo>
                      <a:pt x="1591" y="1562"/>
                    </a:lnTo>
                    <a:lnTo>
                      <a:pt x="1517" y="1572"/>
                    </a:lnTo>
                    <a:lnTo>
                      <a:pt x="1519" y="1588"/>
                    </a:lnTo>
                    <a:lnTo>
                      <a:pt x="1525" y="1572"/>
                    </a:lnTo>
                    <a:lnTo>
                      <a:pt x="1463" y="1552"/>
                    </a:lnTo>
                    <a:lnTo>
                      <a:pt x="1390" y="1532"/>
                    </a:lnTo>
                    <a:lnTo>
                      <a:pt x="1384" y="1548"/>
                    </a:lnTo>
                    <a:lnTo>
                      <a:pt x="1398" y="1537"/>
                    </a:lnTo>
                    <a:lnTo>
                      <a:pt x="1326" y="1466"/>
                    </a:lnTo>
                    <a:lnTo>
                      <a:pt x="1312" y="1477"/>
                    </a:lnTo>
                    <a:lnTo>
                      <a:pt x="1328" y="1468"/>
                    </a:lnTo>
                    <a:lnTo>
                      <a:pt x="1264" y="1379"/>
                    </a:lnTo>
                    <a:lnTo>
                      <a:pt x="1262" y="1377"/>
                    </a:lnTo>
                    <a:lnTo>
                      <a:pt x="1191" y="1296"/>
                    </a:lnTo>
                    <a:lnTo>
                      <a:pt x="1189" y="1293"/>
                    </a:lnTo>
                    <a:lnTo>
                      <a:pt x="1116" y="1233"/>
                    </a:lnTo>
                    <a:lnTo>
                      <a:pt x="1114" y="1233"/>
                    </a:lnTo>
                    <a:lnTo>
                      <a:pt x="1051" y="1192"/>
                    </a:lnTo>
                    <a:lnTo>
                      <a:pt x="1048" y="1189"/>
                    </a:lnTo>
                    <a:lnTo>
                      <a:pt x="1043" y="1189"/>
                    </a:lnTo>
                    <a:lnTo>
                      <a:pt x="971" y="1179"/>
                    </a:lnTo>
                    <a:lnTo>
                      <a:pt x="968" y="1178"/>
                    </a:lnTo>
                    <a:lnTo>
                      <a:pt x="960" y="1179"/>
                    </a:lnTo>
                    <a:lnTo>
                      <a:pt x="956" y="1182"/>
                    </a:lnTo>
                    <a:lnTo>
                      <a:pt x="883" y="1243"/>
                    </a:lnTo>
                    <a:lnTo>
                      <a:pt x="883" y="1245"/>
                    </a:lnTo>
                    <a:lnTo>
                      <a:pt x="878" y="1249"/>
                    </a:lnTo>
                    <a:lnTo>
                      <a:pt x="816" y="1380"/>
                    </a:lnTo>
                    <a:lnTo>
                      <a:pt x="833" y="1387"/>
                    </a:lnTo>
                    <a:lnTo>
                      <a:pt x="817" y="1380"/>
                    </a:lnTo>
                    <a:lnTo>
                      <a:pt x="744" y="1521"/>
                    </a:lnTo>
                    <a:lnTo>
                      <a:pt x="760" y="1528"/>
                    </a:lnTo>
                    <a:lnTo>
                      <a:pt x="744" y="1521"/>
                    </a:lnTo>
                    <a:lnTo>
                      <a:pt x="680" y="1632"/>
                    </a:lnTo>
                    <a:lnTo>
                      <a:pt x="696" y="1639"/>
                    </a:lnTo>
                    <a:lnTo>
                      <a:pt x="682" y="1629"/>
                    </a:lnTo>
                    <a:lnTo>
                      <a:pt x="610" y="1719"/>
                    </a:lnTo>
                    <a:lnTo>
                      <a:pt x="624" y="1729"/>
                    </a:lnTo>
                    <a:lnTo>
                      <a:pt x="612" y="1716"/>
                    </a:lnTo>
                    <a:lnTo>
                      <a:pt x="539" y="1777"/>
                    </a:lnTo>
                    <a:lnTo>
                      <a:pt x="543" y="1775"/>
                    </a:lnTo>
                    <a:lnTo>
                      <a:pt x="551" y="1790"/>
                    </a:lnTo>
                    <a:lnTo>
                      <a:pt x="548" y="1775"/>
                    </a:lnTo>
                    <a:lnTo>
                      <a:pt x="486" y="1785"/>
                    </a:lnTo>
                    <a:lnTo>
                      <a:pt x="489" y="1800"/>
                    </a:lnTo>
                    <a:lnTo>
                      <a:pt x="497" y="1785"/>
                    </a:lnTo>
                    <a:lnTo>
                      <a:pt x="423" y="1753"/>
                    </a:lnTo>
                    <a:lnTo>
                      <a:pt x="422" y="1753"/>
                    </a:lnTo>
                    <a:lnTo>
                      <a:pt x="350" y="1733"/>
                    </a:lnTo>
                    <a:lnTo>
                      <a:pt x="344" y="1732"/>
                    </a:lnTo>
                    <a:lnTo>
                      <a:pt x="338" y="1733"/>
                    </a:lnTo>
                    <a:lnTo>
                      <a:pt x="274" y="1753"/>
                    </a:lnTo>
                    <a:lnTo>
                      <a:pt x="271" y="1755"/>
                    </a:lnTo>
                    <a:lnTo>
                      <a:pt x="199" y="1796"/>
                    </a:lnTo>
                    <a:lnTo>
                      <a:pt x="198" y="1797"/>
                    </a:lnTo>
                    <a:lnTo>
                      <a:pt x="125" y="1847"/>
                    </a:lnTo>
                    <a:lnTo>
                      <a:pt x="128" y="1844"/>
                    </a:lnTo>
                    <a:lnTo>
                      <a:pt x="136" y="1860"/>
                    </a:lnTo>
                    <a:lnTo>
                      <a:pt x="132" y="1844"/>
                    </a:lnTo>
                    <a:lnTo>
                      <a:pt x="69" y="1854"/>
                    </a:lnTo>
                    <a:lnTo>
                      <a:pt x="72" y="1870"/>
                    </a:lnTo>
                    <a:lnTo>
                      <a:pt x="72" y="1853"/>
                    </a:lnTo>
                    <a:lnTo>
                      <a:pt x="0" y="18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Line 14"/>
              <p:cNvSpPr>
                <a:spLocks noChangeShapeType="1"/>
              </p:cNvSpPr>
              <p:nvPr/>
            </p:nvSpPr>
            <p:spPr bwMode="auto">
              <a:xfrm flipH="1">
                <a:off x="626" y="2373"/>
                <a:ext cx="24" cy="0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15"/>
              <p:cNvSpPr>
                <a:spLocks noChangeShapeType="1"/>
              </p:cNvSpPr>
              <p:nvPr/>
            </p:nvSpPr>
            <p:spPr bwMode="auto">
              <a:xfrm flipH="1">
                <a:off x="626" y="1761"/>
                <a:ext cx="24" cy="2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Rectangle 16"/>
              <p:cNvSpPr>
                <a:spLocks noChangeArrowheads="1"/>
              </p:cNvSpPr>
              <p:nvPr/>
            </p:nvSpPr>
            <p:spPr bwMode="auto">
              <a:xfrm>
                <a:off x="588" y="1716"/>
                <a:ext cx="48" cy="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17"/>
              <p:cNvSpPr>
                <a:spLocks noChangeShapeType="1"/>
              </p:cNvSpPr>
              <p:nvPr/>
            </p:nvSpPr>
            <p:spPr bwMode="auto">
              <a:xfrm flipH="1">
                <a:off x="626" y="1149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Rectangle 18"/>
              <p:cNvSpPr>
                <a:spLocks noChangeArrowheads="1"/>
              </p:cNvSpPr>
              <p:nvPr/>
            </p:nvSpPr>
            <p:spPr bwMode="auto">
              <a:xfrm>
                <a:off x="681" y="975"/>
                <a:ext cx="339" cy="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Rectangle 19"/>
              <p:cNvSpPr>
                <a:spLocks noChangeArrowheads="1"/>
              </p:cNvSpPr>
              <p:nvPr/>
            </p:nvSpPr>
            <p:spPr bwMode="auto">
              <a:xfrm>
                <a:off x="714" y="997"/>
                <a:ext cx="297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PMMA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98" name="Rectangle 20"/>
              <p:cNvSpPr>
                <a:spLocks noChangeArrowheads="1"/>
              </p:cNvSpPr>
              <p:nvPr/>
            </p:nvSpPr>
            <p:spPr bwMode="auto">
              <a:xfrm>
                <a:off x="933" y="1246"/>
                <a:ext cx="412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Rectangle 21"/>
              <p:cNvSpPr>
                <a:spLocks noChangeArrowheads="1"/>
              </p:cNvSpPr>
              <p:nvPr/>
            </p:nvSpPr>
            <p:spPr bwMode="auto">
              <a:xfrm>
                <a:off x="966" y="1276"/>
                <a:ext cx="375" cy="1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 dirty="0">
                    <a:solidFill>
                      <a:srgbClr val="000000"/>
                    </a:solidFill>
                    <a:latin typeface="Times New Roman" pitchFamily="18" charset="0"/>
                  </a:rPr>
                  <a:t>AMIDE I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300" name="Rectangle 22"/>
              <p:cNvSpPr>
                <a:spLocks noChangeArrowheads="1"/>
              </p:cNvSpPr>
              <p:nvPr/>
            </p:nvSpPr>
            <p:spPr bwMode="auto">
              <a:xfrm>
                <a:off x="1382" y="1402"/>
                <a:ext cx="444" cy="1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Rectangle 23"/>
              <p:cNvSpPr>
                <a:spLocks noChangeArrowheads="1"/>
              </p:cNvSpPr>
              <p:nvPr/>
            </p:nvSpPr>
            <p:spPr bwMode="auto">
              <a:xfrm>
                <a:off x="1416" y="1432"/>
                <a:ext cx="411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AMIDE II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2" name="Rectangle 24"/>
              <p:cNvSpPr>
                <a:spLocks noChangeArrowheads="1"/>
              </p:cNvSpPr>
              <p:nvPr/>
            </p:nvSpPr>
            <p:spPr bwMode="auto">
              <a:xfrm>
                <a:off x="2558" y="1052"/>
                <a:ext cx="260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Rectangle 25"/>
              <p:cNvSpPr>
                <a:spLocks noChangeArrowheads="1"/>
              </p:cNvSpPr>
              <p:nvPr/>
            </p:nvSpPr>
            <p:spPr bwMode="auto">
              <a:xfrm>
                <a:off x="2592" y="1082"/>
                <a:ext cx="128" cy="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  <a:latin typeface="Times New Roman" pitchFamily="18" charset="0"/>
                  </a:rPr>
                  <a:t>PO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4" name="Rectangle 26"/>
              <p:cNvSpPr>
                <a:spLocks noChangeArrowheads="1"/>
              </p:cNvSpPr>
              <p:nvPr/>
            </p:nvSpPr>
            <p:spPr bwMode="auto">
              <a:xfrm>
                <a:off x="2709" y="1151"/>
                <a:ext cx="32" cy="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05" name="Rectangle 27"/>
              <p:cNvSpPr>
                <a:spLocks noChangeArrowheads="1"/>
              </p:cNvSpPr>
              <p:nvPr/>
            </p:nvSpPr>
            <p:spPr bwMode="auto">
              <a:xfrm>
                <a:off x="2737" y="1086"/>
                <a:ext cx="53" cy="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</a:rPr>
                  <a:t>3-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766" y="1170"/>
                <a:ext cx="54" cy="815"/>
                <a:chOff x="1024" y="956"/>
                <a:chExt cx="72" cy="718"/>
              </a:xfrm>
              <a:grpFill/>
            </p:grpSpPr>
            <p:sp>
              <p:nvSpPr>
                <p:cNvPr id="5317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4" y="956"/>
                  <a:ext cx="14" cy="65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8" name="Freeform 30"/>
                <p:cNvSpPr>
                  <a:spLocks/>
                </p:cNvSpPr>
                <p:nvPr/>
              </p:nvSpPr>
              <p:spPr bwMode="auto">
                <a:xfrm>
                  <a:off x="1024" y="1608"/>
                  <a:ext cx="72" cy="66"/>
                </a:xfrm>
                <a:custGeom>
                  <a:avLst/>
                  <a:gdLst>
                    <a:gd name="T0" fmla="*/ 0 w 145"/>
                    <a:gd name="T1" fmla="*/ 0 h 131"/>
                    <a:gd name="T2" fmla="*/ 4 w 145"/>
                    <a:gd name="T3" fmla="*/ 9 h 131"/>
                    <a:gd name="T4" fmla="*/ 9 w 145"/>
                    <a:gd name="T5" fmla="*/ 0 h 131"/>
                    <a:gd name="T6" fmla="*/ 0 w 145"/>
                    <a:gd name="T7" fmla="*/ 0 h 1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"/>
                    <a:gd name="T13" fmla="*/ 0 h 131"/>
                    <a:gd name="T14" fmla="*/ 145 w 145"/>
                    <a:gd name="T15" fmla="*/ 131 h 1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5" h="131">
                      <a:moveTo>
                        <a:pt x="0" y="0"/>
                      </a:moveTo>
                      <a:lnTo>
                        <a:pt x="73" y="131"/>
                      </a:lnTo>
                      <a:lnTo>
                        <a:pt x="1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067" y="1400"/>
                <a:ext cx="101" cy="313"/>
                <a:chOff x="1419" y="1159"/>
                <a:chExt cx="134" cy="276"/>
              </a:xfrm>
              <a:grpFill/>
            </p:grpSpPr>
            <p:sp>
              <p:nvSpPr>
                <p:cNvPr id="5315" name="Freeform 32"/>
                <p:cNvSpPr>
                  <a:spLocks/>
                </p:cNvSpPr>
                <p:nvPr/>
              </p:nvSpPr>
              <p:spPr bwMode="auto">
                <a:xfrm>
                  <a:off x="1453" y="1159"/>
                  <a:ext cx="100" cy="218"/>
                </a:xfrm>
                <a:custGeom>
                  <a:avLst/>
                  <a:gdLst>
                    <a:gd name="T0" fmla="*/ 12 w 201"/>
                    <a:gd name="T1" fmla="*/ 1 h 436"/>
                    <a:gd name="T2" fmla="*/ 10 w 201"/>
                    <a:gd name="T3" fmla="*/ 0 h 436"/>
                    <a:gd name="T4" fmla="*/ 0 w 201"/>
                    <a:gd name="T5" fmla="*/ 27 h 436"/>
                    <a:gd name="T6" fmla="*/ 1 w 201"/>
                    <a:gd name="T7" fmla="*/ 27 h 436"/>
                    <a:gd name="T8" fmla="*/ 12 w 201"/>
                    <a:gd name="T9" fmla="*/ 1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436"/>
                    <a:gd name="T17" fmla="*/ 201 w 201"/>
                    <a:gd name="T18" fmla="*/ 436 h 4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436">
                      <a:moveTo>
                        <a:pt x="201" y="8"/>
                      </a:moveTo>
                      <a:lnTo>
                        <a:pt x="175" y="0"/>
                      </a:lnTo>
                      <a:lnTo>
                        <a:pt x="0" y="427"/>
                      </a:lnTo>
                      <a:lnTo>
                        <a:pt x="27" y="436"/>
                      </a:lnTo>
                      <a:lnTo>
                        <a:pt x="201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6" name="Freeform 33"/>
                <p:cNvSpPr>
                  <a:spLocks/>
                </p:cNvSpPr>
                <p:nvPr/>
              </p:nvSpPr>
              <p:spPr bwMode="auto">
                <a:xfrm>
                  <a:off x="1419" y="1362"/>
                  <a:ext cx="67" cy="73"/>
                </a:xfrm>
                <a:custGeom>
                  <a:avLst/>
                  <a:gdLst>
                    <a:gd name="T0" fmla="*/ 0 w 136"/>
                    <a:gd name="T1" fmla="*/ 0 h 147"/>
                    <a:gd name="T2" fmla="*/ 1 w 136"/>
                    <a:gd name="T3" fmla="*/ 9 h 147"/>
                    <a:gd name="T4" fmla="*/ 8 w 136"/>
                    <a:gd name="T5" fmla="*/ 2 h 147"/>
                    <a:gd name="T6" fmla="*/ 0 w 136"/>
                    <a:gd name="T7" fmla="*/ 0 h 1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6"/>
                    <a:gd name="T13" fmla="*/ 0 h 147"/>
                    <a:gd name="T14" fmla="*/ 136 w 136"/>
                    <a:gd name="T15" fmla="*/ 147 h 1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6" h="147">
                      <a:moveTo>
                        <a:pt x="0" y="0"/>
                      </a:moveTo>
                      <a:lnTo>
                        <a:pt x="19" y="147"/>
                      </a:lnTo>
                      <a:lnTo>
                        <a:pt x="136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1437" y="1555"/>
                <a:ext cx="117" cy="313"/>
                <a:chOff x="1919" y="1295"/>
                <a:chExt cx="156" cy="276"/>
              </a:xfrm>
              <a:grpFill/>
            </p:grpSpPr>
            <p:sp>
              <p:nvSpPr>
                <p:cNvPr id="5313" name="Freeform 35"/>
                <p:cNvSpPr>
                  <a:spLocks/>
                </p:cNvSpPr>
                <p:nvPr/>
              </p:nvSpPr>
              <p:spPr bwMode="auto">
                <a:xfrm>
                  <a:off x="1945" y="1295"/>
                  <a:ext cx="130" cy="222"/>
                </a:xfrm>
                <a:custGeom>
                  <a:avLst/>
                  <a:gdLst>
                    <a:gd name="T0" fmla="*/ 16 w 260"/>
                    <a:gd name="T1" fmla="*/ 1 h 444"/>
                    <a:gd name="T2" fmla="*/ 14 w 260"/>
                    <a:gd name="T3" fmla="*/ 0 h 444"/>
                    <a:gd name="T4" fmla="*/ 0 w 260"/>
                    <a:gd name="T5" fmla="*/ 28 h 444"/>
                    <a:gd name="T6" fmla="*/ 1 w 260"/>
                    <a:gd name="T7" fmla="*/ 28 h 444"/>
                    <a:gd name="T8" fmla="*/ 16 w 260"/>
                    <a:gd name="T9" fmla="*/ 1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444"/>
                    <a:gd name="T17" fmla="*/ 260 w 260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444">
                      <a:moveTo>
                        <a:pt x="260" y="11"/>
                      </a:moveTo>
                      <a:lnTo>
                        <a:pt x="235" y="0"/>
                      </a:lnTo>
                      <a:lnTo>
                        <a:pt x="0" y="433"/>
                      </a:lnTo>
                      <a:lnTo>
                        <a:pt x="25" y="444"/>
                      </a:lnTo>
                      <a:lnTo>
                        <a:pt x="26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4" name="Freeform 36"/>
                <p:cNvSpPr>
                  <a:spLocks/>
                </p:cNvSpPr>
                <p:nvPr/>
              </p:nvSpPr>
              <p:spPr bwMode="auto">
                <a:xfrm>
                  <a:off x="1919" y="1498"/>
                  <a:ext cx="64" cy="73"/>
                </a:xfrm>
                <a:custGeom>
                  <a:avLst/>
                  <a:gdLst>
                    <a:gd name="T0" fmla="*/ 0 w 129"/>
                    <a:gd name="T1" fmla="*/ 0 h 146"/>
                    <a:gd name="T2" fmla="*/ 0 w 129"/>
                    <a:gd name="T3" fmla="*/ 9 h 146"/>
                    <a:gd name="T4" fmla="*/ 8 w 129"/>
                    <a:gd name="T5" fmla="*/ 3 h 146"/>
                    <a:gd name="T6" fmla="*/ 0 w 129"/>
                    <a:gd name="T7" fmla="*/ 0 h 1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"/>
                    <a:gd name="T13" fmla="*/ 0 h 146"/>
                    <a:gd name="T14" fmla="*/ 129 w 129"/>
                    <a:gd name="T15" fmla="*/ 146 h 1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" h="146">
                      <a:moveTo>
                        <a:pt x="0" y="0"/>
                      </a:moveTo>
                      <a:lnTo>
                        <a:pt x="1" y="146"/>
                      </a:lnTo>
                      <a:lnTo>
                        <a:pt x="129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2667" y="1241"/>
                <a:ext cx="199" cy="200"/>
                <a:chOff x="3559" y="1019"/>
                <a:chExt cx="265" cy="176"/>
              </a:xfrm>
              <a:grpFill/>
            </p:grpSpPr>
            <p:sp>
              <p:nvSpPr>
                <p:cNvPr id="5311" name="Freeform 38"/>
                <p:cNvSpPr>
                  <a:spLocks/>
                </p:cNvSpPr>
                <p:nvPr/>
              </p:nvSpPr>
              <p:spPr bwMode="auto">
                <a:xfrm>
                  <a:off x="3559" y="1019"/>
                  <a:ext cx="212" cy="145"/>
                </a:xfrm>
                <a:custGeom>
                  <a:avLst/>
                  <a:gdLst>
                    <a:gd name="T0" fmla="*/ 0 w 425"/>
                    <a:gd name="T1" fmla="*/ 0 h 289"/>
                    <a:gd name="T2" fmla="*/ 0 w 425"/>
                    <a:gd name="T3" fmla="*/ 2 h 289"/>
                    <a:gd name="T4" fmla="*/ 25 w 425"/>
                    <a:gd name="T5" fmla="*/ 19 h 289"/>
                    <a:gd name="T6" fmla="*/ 26 w 425"/>
                    <a:gd name="T7" fmla="*/ 17 h 289"/>
                    <a:gd name="T8" fmla="*/ 0 w 425"/>
                    <a:gd name="T9" fmla="*/ 0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5"/>
                    <a:gd name="T16" fmla="*/ 0 h 289"/>
                    <a:gd name="T17" fmla="*/ 425 w 425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5" h="289">
                      <a:moveTo>
                        <a:pt x="15" y="0"/>
                      </a:moveTo>
                      <a:lnTo>
                        <a:pt x="0" y="20"/>
                      </a:lnTo>
                      <a:lnTo>
                        <a:pt x="409" y="289"/>
                      </a:lnTo>
                      <a:lnTo>
                        <a:pt x="425" y="26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2" name="Freeform 39"/>
                <p:cNvSpPr>
                  <a:spLocks/>
                </p:cNvSpPr>
                <p:nvPr/>
              </p:nvSpPr>
              <p:spPr bwMode="auto">
                <a:xfrm>
                  <a:off x="3745" y="1130"/>
                  <a:ext cx="79" cy="65"/>
                </a:xfrm>
                <a:custGeom>
                  <a:avLst/>
                  <a:gdLst>
                    <a:gd name="T0" fmla="*/ 0 w 159"/>
                    <a:gd name="T1" fmla="*/ 7 h 129"/>
                    <a:gd name="T2" fmla="*/ 9 w 159"/>
                    <a:gd name="T3" fmla="*/ 9 h 129"/>
                    <a:gd name="T4" fmla="*/ 5 w 159"/>
                    <a:gd name="T5" fmla="*/ 0 h 129"/>
                    <a:gd name="T6" fmla="*/ 0 w 159"/>
                    <a:gd name="T7" fmla="*/ 7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9"/>
                    <a:gd name="T13" fmla="*/ 0 h 129"/>
                    <a:gd name="T14" fmla="*/ 159 w 159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9" h="129">
                      <a:moveTo>
                        <a:pt x="0" y="108"/>
                      </a:moveTo>
                      <a:lnTo>
                        <a:pt x="159" y="129"/>
                      </a:lnTo>
                      <a:lnTo>
                        <a:pt x="82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10" name="Rectangle 40"/>
              <p:cNvSpPr>
                <a:spLocks noChangeArrowheads="1"/>
              </p:cNvSpPr>
              <p:nvPr/>
            </p:nvSpPr>
            <p:spPr bwMode="auto">
              <a:xfrm>
                <a:off x="3315" y="1519"/>
                <a:ext cx="198" cy="2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76" y="960"/>
              <a:ext cx="3018" cy="1750"/>
              <a:chOff x="576" y="960"/>
              <a:chExt cx="3018" cy="1750"/>
            </a:xfrm>
            <a:grpFill/>
          </p:grpSpPr>
          <p:sp>
            <p:nvSpPr>
              <p:cNvPr id="5222" name="Line 42"/>
              <p:cNvSpPr>
                <a:spLocks noChangeShapeType="1"/>
              </p:cNvSpPr>
              <p:nvPr/>
            </p:nvSpPr>
            <p:spPr bwMode="auto">
              <a:xfrm flipV="1">
                <a:off x="650" y="960"/>
                <a:ext cx="1" cy="147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Line 43"/>
              <p:cNvSpPr>
                <a:spLocks noChangeShapeType="1"/>
              </p:cNvSpPr>
              <p:nvPr/>
            </p:nvSpPr>
            <p:spPr bwMode="auto">
              <a:xfrm flipH="1">
                <a:off x="626" y="2127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Rectangle 44"/>
              <p:cNvSpPr>
                <a:spLocks noChangeArrowheads="1"/>
              </p:cNvSpPr>
              <p:nvPr/>
            </p:nvSpPr>
            <p:spPr bwMode="auto">
              <a:xfrm>
                <a:off x="576" y="2101"/>
                <a:ext cx="6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Rectangle 45"/>
              <p:cNvSpPr>
                <a:spLocks noChangeArrowheads="1"/>
              </p:cNvSpPr>
              <p:nvPr/>
            </p:nvSpPr>
            <p:spPr bwMode="auto">
              <a:xfrm>
                <a:off x="602" y="1749"/>
                <a:ext cx="31" cy="5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Line 46"/>
              <p:cNvSpPr>
                <a:spLocks noChangeShapeType="1"/>
              </p:cNvSpPr>
              <p:nvPr/>
            </p:nvSpPr>
            <p:spPr bwMode="auto">
              <a:xfrm>
                <a:off x="650" y="2431"/>
                <a:ext cx="294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Line 47"/>
              <p:cNvSpPr>
                <a:spLocks noChangeShapeType="1"/>
              </p:cNvSpPr>
              <p:nvPr/>
            </p:nvSpPr>
            <p:spPr bwMode="auto">
              <a:xfrm>
                <a:off x="904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Rectangle 48"/>
              <p:cNvSpPr>
                <a:spLocks noChangeArrowheads="1"/>
              </p:cNvSpPr>
              <p:nvPr/>
            </p:nvSpPr>
            <p:spPr bwMode="auto">
              <a:xfrm>
                <a:off x="843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Rectangle 49"/>
              <p:cNvSpPr>
                <a:spLocks noChangeArrowheads="1"/>
              </p:cNvSpPr>
              <p:nvPr/>
            </p:nvSpPr>
            <p:spPr bwMode="auto">
              <a:xfrm>
                <a:off x="841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1700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0" name="Line 50"/>
              <p:cNvSpPr>
                <a:spLocks noChangeShapeType="1"/>
              </p:cNvSpPr>
              <p:nvPr/>
            </p:nvSpPr>
            <p:spPr bwMode="auto">
              <a:xfrm>
                <a:off x="124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Rectangle 51"/>
              <p:cNvSpPr>
                <a:spLocks noChangeArrowheads="1"/>
              </p:cNvSpPr>
              <p:nvPr/>
            </p:nvSpPr>
            <p:spPr bwMode="auto">
              <a:xfrm>
                <a:off x="1179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Rectangle 52"/>
              <p:cNvSpPr>
                <a:spLocks noChangeArrowheads="1"/>
              </p:cNvSpPr>
              <p:nvPr/>
            </p:nvSpPr>
            <p:spPr bwMode="auto">
              <a:xfrm>
                <a:off x="1179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1600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3" name="Line 53"/>
              <p:cNvSpPr>
                <a:spLocks noChangeShapeType="1"/>
              </p:cNvSpPr>
              <p:nvPr/>
            </p:nvSpPr>
            <p:spPr bwMode="auto">
              <a:xfrm>
                <a:off x="157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Rectangle 54"/>
              <p:cNvSpPr>
                <a:spLocks noChangeArrowheads="1"/>
              </p:cNvSpPr>
              <p:nvPr/>
            </p:nvSpPr>
            <p:spPr bwMode="auto">
              <a:xfrm>
                <a:off x="1515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Rectangle 55"/>
              <p:cNvSpPr>
                <a:spLocks noChangeArrowheads="1"/>
              </p:cNvSpPr>
              <p:nvPr/>
            </p:nvSpPr>
            <p:spPr bwMode="auto">
              <a:xfrm>
                <a:off x="151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1500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6" name="Line 56"/>
              <p:cNvSpPr>
                <a:spLocks noChangeShapeType="1"/>
              </p:cNvSpPr>
              <p:nvPr/>
            </p:nvSpPr>
            <p:spPr bwMode="auto">
              <a:xfrm>
                <a:off x="191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Rectangle 57"/>
              <p:cNvSpPr>
                <a:spLocks noChangeArrowheads="1"/>
              </p:cNvSpPr>
              <p:nvPr/>
            </p:nvSpPr>
            <p:spPr bwMode="auto">
              <a:xfrm>
                <a:off x="1854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Rectangle 58"/>
              <p:cNvSpPr>
                <a:spLocks noChangeArrowheads="1"/>
              </p:cNvSpPr>
              <p:nvPr/>
            </p:nvSpPr>
            <p:spPr bwMode="auto">
              <a:xfrm>
                <a:off x="185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1400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39" name="Line 59"/>
              <p:cNvSpPr>
                <a:spLocks noChangeShapeType="1"/>
              </p:cNvSpPr>
              <p:nvPr/>
            </p:nvSpPr>
            <p:spPr bwMode="auto">
              <a:xfrm>
                <a:off x="225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Rectangle 60"/>
              <p:cNvSpPr>
                <a:spLocks noChangeArrowheads="1"/>
              </p:cNvSpPr>
              <p:nvPr/>
            </p:nvSpPr>
            <p:spPr bwMode="auto">
              <a:xfrm>
                <a:off x="2190" y="2458"/>
                <a:ext cx="15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Rectangle 61"/>
              <p:cNvSpPr>
                <a:spLocks noChangeArrowheads="1"/>
              </p:cNvSpPr>
              <p:nvPr/>
            </p:nvSpPr>
            <p:spPr bwMode="auto">
              <a:xfrm>
                <a:off x="219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1300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2" name="Line 62"/>
              <p:cNvSpPr>
                <a:spLocks noChangeShapeType="1"/>
              </p:cNvSpPr>
              <p:nvPr/>
            </p:nvSpPr>
            <p:spPr bwMode="auto">
              <a:xfrm>
                <a:off x="2586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Rectangle 63"/>
              <p:cNvSpPr>
                <a:spLocks noChangeArrowheads="1"/>
              </p:cNvSpPr>
              <p:nvPr/>
            </p:nvSpPr>
            <p:spPr bwMode="auto">
              <a:xfrm>
                <a:off x="2526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Rectangle 64"/>
              <p:cNvSpPr>
                <a:spLocks noChangeArrowheads="1"/>
              </p:cNvSpPr>
              <p:nvPr/>
            </p:nvSpPr>
            <p:spPr bwMode="auto">
              <a:xfrm>
                <a:off x="2526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1200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5" name="Line 65"/>
              <p:cNvSpPr>
                <a:spLocks noChangeShapeType="1"/>
              </p:cNvSpPr>
              <p:nvPr/>
            </p:nvSpPr>
            <p:spPr bwMode="auto">
              <a:xfrm>
                <a:off x="2922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Rectangle 66"/>
              <p:cNvSpPr>
                <a:spLocks noChangeArrowheads="1"/>
              </p:cNvSpPr>
              <p:nvPr/>
            </p:nvSpPr>
            <p:spPr bwMode="auto">
              <a:xfrm>
                <a:off x="2861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Rectangle 67"/>
              <p:cNvSpPr>
                <a:spLocks noChangeArrowheads="1"/>
              </p:cNvSpPr>
              <p:nvPr/>
            </p:nvSpPr>
            <p:spPr bwMode="auto">
              <a:xfrm>
                <a:off x="2861" y="2461"/>
                <a:ext cx="178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1100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48" name="Line 68"/>
              <p:cNvSpPr>
                <a:spLocks noChangeShapeType="1"/>
              </p:cNvSpPr>
              <p:nvPr/>
            </p:nvSpPr>
            <p:spPr bwMode="auto">
              <a:xfrm>
                <a:off x="3261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Rectangle 69"/>
              <p:cNvSpPr>
                <a:spLocks noChangeArrowheads="1"/>
              </p:cNvSpPr>
              <p:nvPr/>
            </p:nvSpPr>
            <p:spPr bwMode="auto">
              <a:xfrm>
                <a:off x="3200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Rectangle 70"/>
              <p:cNvSpPr>
                <a:spLocks noChangeArrowheads="1"/>
              </p:cNvSpPr>
              <p:nvPr/>
            </p:nvSpPr>
            <p:spPr bwMode="auto">
              <a:xfrm>
                <a:off x="320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1000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51" name="Freeform 71"/>
              <p:cNvSpPr>
                <a:spLocks/>
              </p:cNvSpPr>
              <p:nvPr/>
            </p:nvSpPr>
            <p:spPr bwMode="auto">
              <a:xfrm>
                <a:off x="653" y="963"/>
                <a:ext cx="2938" cy="1465"/>
              </a:xfrm>
              <a:custGeom>
                <a:avLst/>
                <a:gdLst>
                  <a:gd name="T0" fmla="*/ 0 w 7834"/>
                  <a:gd name="T1" fmla="*/ 51 h 4469"/>
                  <a:gd name="T2" fmla="*/ 155 w 7834"/>
                  <a:gd name="T3" fmla="*/ 51 h 4469"/>
                  <a:gd name="T4" fmla="*/ 155 w 7834"/>
                  <a:gd name="T5" fmla="*/ 0 h 4469"/>
                  <a:gd name="T6" fmla="*/ 0 60000 65536"/>
                  <a:gd name="T7" fmla="*/ 0 60000 65536"/>
                  <a:gd name="T8" fmla="*/ 0 60000 65536"/>
                  <a:gd name="T9" fmla="*/ 0 w 7834"/>
                  <a:gd name="T10" fmla="*/ 0 h 4469"/>
                  <a:gd name="T11" fmla="*/ 7834 w 7834"/>
                  <a:gd name="T12" fmla="*/ 4469 h 4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34" h="4469">
                    <a:moveTo>
                      <a:pt x="0" y="4469"/>
                    </a:moveTo>
                    <a:lnTo>
                      <a:pt x="7834" y="4469"/>
                    </a:lnTo>
                    <a:lnTo>
                      <a:pt x="7834" y="0"/>
                    </a:lnTo>
                  </a:path>
                </a:pathLst>
              </a:custGeom>
              <a:grp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72"/>
              <p:cNvSpPr>
                <a:spLocks/>
              </p:cNvSpPr>
              <p:nvPr/>
            </p:nvSpPr>
            <p:spPr bwMode="auto">
              <a:xfrm>
                <a:off x="653" y="963"/>
                <a:ext cx="2938" cy="1465"/>
              </a:xfrm>
              <a:custGeom>
                <a:avLst/>
                <a:gdLst>
                  <a:gd name="T0" fmla="*/ 155 w 7834"/>
                  <a:gd name="T1" fmla="*/ 0 h 4469"/>
                  <a:gd name="T2" fmla="*/ 0 w 7834"/>
                  <a:gd name="T3" fmla="*/ 0 h 4469"/>
                  <a:gd name="T4" fmla="*/ 0 w 7834"/>
                  <a:gd name="T5" fmla="*/ 51 h 4469"/>
                  <a:gd name="T6" fmla="*/ 0 60000 65536"/>
                  <a:gd name="T7" fmla="*/ 0 60000 65536"/>
                  <a:gd name="T8" fmla="*/ 0 60000 65536"/>
                  <a:gd name="T9" fmla="*/ 0 w 7834"/>
                  <a:gd name="T10" fmla="*/ 0 h 4469"/>
                  <a:gd name="T11" fmla="*/ 7834 w 7834"/>
                  <a:gd name="T12" fmla="*/ 4469 h 4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34" h="4469">
                    <a:moveTo>
                      <a:pt x="7834" y="0"/>
                    </a:moveTo>
                    <a:lnTo>
                      <a:pt x="0" y="0"/>
                    </a:lnTo>
                    <a:lnTo>
                      <a:pt x="0" y="4469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73"/>
              <p:cNvSpPr>
                <a:spLocks/>
              </p:cNvSpPr>
              <p:nvPr/>
            </p:nvSpPr>
            <p:spPr bwMode="auto">
              <a:xfrm>
                <a:off x="657" y="967"/>
                <a:ext cx="2930" cy="1457"/>
              </a:xfrm>
              <a:custGeom>
                <a:avLst/>
                <a:gdLst>
                  <a:gd name="T0" fmla="*/ 0 w 7815"/>
                  <a:gd name="T1" fmla="*/ 51 h 4450"/>
                  <a:gd name="T2" fmla="*/ 154 w 7815"/>
                  <a:gd name="T3" fmla="*/ 51 h 4450"/>
                  <a:gd name="T4" fmla="*/ 154 w 7815"/>
                  <a:gd name="T5" fmla="*/ 0 h 4450"/>
                  <a:gd name="T6" fmla="*/ 0 60000 65536"/>
                  <a:gd name="T7" fmla="*/ 0 60000 65536"/>
                  <a:gd name="T8" fmla="*/ 0 60000 65536"/>
                  <a:gd name="T9" fmla="*/ 0 w 7815"/>
                  <a:gd name="T10" fmla="*/ 0 h 4450"/>
                  <a:gd name="T11" fmla="*/ 7815 w 7815"/>
                  <a:gd name="T12" fmla="*/ 4450 h 4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15" h="4450">
                    <a:moveTo>
                      <a:pt x="0" y="4450"/>
                    </a:moveTo>
                    <a:lnTo>
                      <a:pt x="7815" y="4450"/>
                    </a:lnTo>
                    <a:lnTo>
                      <a:pt x="7815" y="0"/>
                    </a:lnTo>
                  </a:path>
                </a:pathLst>
              </a:custGeom>
              <a:grpFill/>
              <a:ln w="7938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74"/>
              <p:cNvSpPr>
                <a:spLocks/>
              </p:cNvSpPr>
              <p:nvPr/>
            </p:nvSpPr>
            <p:spPr bwMode="auto">
              <a:xfrm>
                <a:off x="657" y="967"/>
                <a:ext cx="2930" cy="1457"/>
              </a:xfrm>
              <a:custGeom>
                <a:avLst/>
                <a:gdLst>
                  <a:gd name="T0" fmla="*/ 154 w 7815"/>
                  <a:gd name="T1" fmla="*/ 0 h 4450"/>
                  <a:gd name="T2" fmla="*/ 0 w 7815"/>
                  <a:gd name="T3" fmla="*/ 0 h 4450"/>
                  <a:gd name="T4" fmla="*/ 0 w 7815"/>
                  <a:gd name="T5" fmla="*/ 51 h 4450"/>
                  <a:gd name="T6" fmla="*/ 0 60000 65536"/>
                  <a:gd name="T7" fmla="*/ 0 60000 65536"/>
                  <a:gd name="T8" fmla="*/ 0 60000 65536"/>
                  <a:gd name="T9" fmla="*/ 0 w 7815"/>
                  <a:gd name="T10" fmla="*/ 0 h 4450"/>
                  <a:gd name="T11" fmla="*/ 7815 w 7815"/>
                  <a:gd name="T12" fmla="*/ 4450 h 4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15" h="4450">
                    <a:moveTo>
                      <a:pt x="7815" y="0"/>
                    </a:moveTo>
                    <a:lnTo>
                      <a:pt x="0" y="0"/>
                    </a:lnTo>
                    <a:lnTo>
                      <a:pt x="0" y="4450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Line 76"/>
              <p:cNvSpPr>
                <a:spLocks noChangeShapeType="1"/>
              </p:cNvSpPr>
              <p:nvPr/>
            </p:nvSpPr>
            <p:spPr bwMode="auto">
              <a:xfrm flipV="1">
                <a:off x="650" y="960"/>
                <a:ext cx="1" cy="147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Line 77"/>
              <p:cNvSpPr>
                <a:spLocks noChangeShapeType="1"/>
              </p:cNvSpPr>
              <p:nvPr/>
            </p:nvSpPr>
            <p:spPr bwMode="auto">
              <a:xfrm flipH="1">
                <a:off x="626" y="2127"/>
                <a:ext cx="24" cy="1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Line 78"/>
              <p:cNvSpPr>
                <a:spLocks noChangeShapeType="1"/>
              </p:cNvSpPr>
              <p:nvPr/>
            </p:nvSpPr>
            <p:spPr bwMode="auto">
              <a:xfrm>
                <a:off x="904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79"/>
              <p:cNvSpPr>
                <a:spLocks noChangeArrowheads="1"/>
              </p:cNvSpPr>
              <p:nvPr/>
            </p:nvSpPr>
            <p:spPr bwMode="auto">
              <a:xfrm>
                <a:off x="843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Rectangle 80"/>
              <p:cNvSpPr>
                <a:spLocks noChangeArrowheads="1"/>
              </p:cNvSpPr>
              <p:nvPr/>
            </p:nvSpPr>
            <p:spPr bwMode="auto">
              <a:xfrm>
                <a:off x="841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1700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1" name="Line 81"/>
              <p:cNvSpPr>
                <a:spLocks noChangeShapeType="1"/>
              </p:cNvSpPr>
              <p:nvPr/>
            </p:nvSpPr>
            <p:spPr bwMode="auto">
              <a:xfrm>
                <a:off x="124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Rectangle 82"/>
              <p:cNvSpPr>
                <a:spLocks noChangeArrowheads="1"/>
              </p:cNvSpPr>
              <p:nvPr/>
            </p:nvSpPr>
            <p:spPr bwMode="auto">
              <a:xfrm>
                <a:off x="1179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Rectangle 83"/>
              <p:cNvSpPr>
                <a:spLocks noChangeArrowheads="1"/>
              </p:cNvSpPr>
              <p:nvPr/>
            </p:nvSpPr>
            <p:spPr bwMode="auto">
              <a:xfrm>
                <a:off x="1179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1600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4" name="Line 84"/>
              <p:cNvSpPr>
                <a:spLocks noChangeShapeType="1"/>
              </p:cNvSpPr>
              <p:nvPr/>
            </p:nvSpPr>
            <p:spPr bwMode="auto">
              <a:xfrm>
                <a:off x="157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Rectangle 85"/>
              <p:cNvSpPr>
                <a:spLocks noChangeArrowheads="1"/>
              </p:cNvSpPr>
              <p:nvPr/>
            </p:nvSpPr>
            <p:spPr bwMode="auto">
              <a:xfrm>
                <a:off x="1515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Rectangle 86"/>
              <p:cNvSpPr>
                <a:spLocks noChangeArrowheads="1"/>
              </p:cNvSpPr>
              <p:nvPr/>
            </p:nvSpPr>
            <p:spPr bwMode="auto">
              <a:xfrm>
                <a:off x="151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1500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7" name="Line 87"/>
              <p:cNvSpPr>
                <a:spLocks noChangeShapeType="1"/>
              </p:cNvSpPr>
              <p:nvPr/>
            </p:nvSpPr>
            <p:spPr bwMode="auto">
              <a:xfrm>
                <a:off x="1915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Rectangle 88"/>
              <p:cNvSpPr>
                <a:spLocks noChangeArrowheads="1"/>
              </p:cNvSpPr>
              <p:nvPr/>
            </p:nvSpPr>
            <p:spPr bwMode="auto">
              <a:xfrm>
                <a:off x="1854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Rectangle 89"/>
              <p:cNvSpPr>
                <a:spLocks noChangeArrowheads="1"/>
              </p:cNvSpPr>
              <p:nvPr/>
            </p:nvSpPr>
            <p:spPr bwMode="auto">
              <a:xfrm>
                <a:off x="1853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1400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0" name="Line 90"/>
              <p:cNvSpPr>
                <a:spLocks noChangeShapeType="1"/>
              </p:cNvSpPr>
              <p:nvPr/>
            </p:nvSpPr>
            <p:spPr bwMode="auto">
              <a:xfrm>
                <a:off x="2250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Rectangle 91"/>
              <p:cNvSpPr>
                <a:spLocks noChangeArrowheads="1"/>
              </p:cNvSpPr>
              <p:nvPr/>
            </p:nvSpPr>
            <p:spPr bwMode="auto">
              <a:xfrm>
                <a:off x="2190" y="2458"/>
                <a:ext cx="155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Rectangle 92"/>
              <p:cNvSpPr>
                <a:spLocks noChangeArrowheads="1"/>
              </p:cNvSpPr>
              <p:nvPr/>
            </p:nvSpPr>
            <p:spPr bwMode="auto">
              <a:xfrm>
                <a:off x="219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1300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3" name="Line 93"/>
              <p:cNvSpPr>
                <a:spLocks noChangeShapeType="1"/>
              </p:cNvSpPr>
              <p:nvPr/>
            </p:nvSpPr>
            <p:spPr bwMode="auto">
              <a:xfrm>
                <a:off x="2586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Rectangle 94"/>
              <p:cNvSpPr>
                <a:spLocks noChangeArrowheads="1"/>
              </p:cNvSpPr>
              <p:nvPr/>
            </p:nvSpPr>
            <p:spPr bwMode="auto">
              <a:xfrm>
                <a:off x="2526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Rectangle 95"/>
              <p:cNvSpPr>
                <a:spLocks noChangeArrowheads="1"/>
              </p:cNvSpPr>
              <p:nvPr/>
            </p:nvSpPr>
            <p:spPr bwMode="auto">
              <a:xfrm>
                <a:off x="2526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1200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6" name="Line 96"/>
              <p:cNvSpPr>
                <a:spLocks noChangeShapeType="1"/>
              </p:cNvSpPr>
              <p:nvPr/>
            </p:nvSpPr>
            <p:spPr bwMode="auto">
              <a:xfrm>
                <a:off x="2922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Rectangle 97"/>
              <p:cNvSpPr>
                <a:spLocks noChangeArrowheads="1"/>
              </p:cNvSpPr>
              <p:nvPr/>
            </p:nvSpPr>
            <p:spPr bwMode="auto">
              <a:xfrm>
                <a:off x="2861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Rectangle 98"/>
              <p:cNvSpPr>
                <a:spLocks noChangeArrowheads="1"/>
              </p:cNvSpPr>
              <p:nvPr/>
            </p:nvSpPr>
            <p:spPr bwMode="auto">
              <a:xfrm>
                <a:off x="2861" y="2461"/>
                <a:ext cx="178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1100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79" name="Line 99"/>
              <p:cNvSpPr>
                <a:spLocks noChangeShapeType="1"/>
              </p:cNvSpPr>
              <p:nvPr/>
            </p:nvSpPr>
            <p:spPr bwMode="auto">
              <a:xfrm>
                <a:off x="3261" y="2431"/>
                <a:ext cx="1" cy="24"/>
              </a:xfrm>
              <a:prstGeom prst="line">
                <a:avLst/>
              </a:prstGeom>
              <a:grpFill/>
              <a:ln w="79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Rectangle 100"/>
              <p:cNvSpPr>
                <a:spLocks noChangeArrowheads="1"/>
              </p:cNvSpPr>
              <p:nvPr/>
            </p:nvSpPr>
            <p:spPr bwMode="auto">
              <a:xfrm>
                <a:off x="3200" y="2458"/>
                <a:ext cx="156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Rectangle 101"/>
              <p:cNvSpPr>
                <a:spLocks noChangeArrowheads="1"/>
              </p:cNvSpPr>
              <p:nvPr/>
            </p:nvSpPr>
            <p:spPr bwMode="auto">
              <a:xfrm>
                <a:off x="3200" y="2461"/>
                <a:ext cx="177" cy="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</a:rPr>
                  <a:t> 1000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82" name="Freeform 102"/>
              <p:cNvSpPr>
                <a:spLocks/>
              </p:cNvSpPr>
              <p:nvPr/>
            </p:nvSpPr>
            <p:spPr bwMode="auto">
              <a:xfrm>
                <a:off x="646" y="960"/>
                <a:ext cx="2948" cy="1471"/>
              </a:xfrm>
              <a:custGeom>
                <a:avLst/>
                <a:gdLst>
                  <a:gd name="T0" fmla="*/ 156 w 7860"/>
                  <a:gd name="T1" fmla="*/ 52 h 4489"/>
                  <a:gd name="T2" fmla="*/ 156 w 7860"/>
                  <a:gd name="T3" fmla="*/ 0 h 4489"/>
                  <a:gd name="T4" fmla="*/ 0 w 7860"/>
                  <a:gd name="T5" fmla="*/ 0 h 4489"/>
                  <a:gd name="T6" fmla="*/ 0 60000 65536"/>
                  <a:gd name="T7" fmla="*/ 0 60000 65536"/>
                  <a:gd name="T8" fmla="*/ 0 60000 65536"/>
                  <a:gd name="T9" fmla="*/ 0 w 7860"/>
                  <a:gd name="T10" fmla="*/ 0 h 4489"/>
                  <a:gd name="T11" fmla="*/ 7860 w 7860"/>
                  <a:gd name="T12" fmla="*/ 4489 h 44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60" h="4489">
                    <a:moveTo>
                      <a:pt x="7860" y="4489"/>
                    </a:moveTo>
                    <a:lnTo>
                      <a:pt x="7860" y="0"/>
                    </a:lnTo>
                    <a:lnTo>
                      <a:pt x="0" y="0"/>
                    </a:lnTo>
                  </a:path>
                </a:pathLst>
              </a:custGeom>
              <a:grpFill/>
              <a:ln w="793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Rectangle 103"/>
              <p:cNvSpPr>
                <a:spLocks noChangeArrowheads="1"/>
              </p:cNvSpPr>
              <p:nvPr/>
            </p:nvSpPr>
            <p:spPr bwMode="auto">
              <a:xfrm>
                <a:off x="704" y="2558"/>
                <a:ext cx="931" cy="5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Rectangle 104"/>
              <p:cNvSpPr>
                <a:spLocks noChangeArrowheads="1"/>
              </p:cNvSpPr>
              <p:nvPr/>
            </p:nvSpPr>
            <p:spPr bwMode="auto">
              <a:xfrm>
                <a:off x="1535" y="2540"/>
                <a:ext cx="1031" cy="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Wavenumber (cm</a:t>
                </a:r>
                <a:r>
                  <a:rPr lang="en-US" baseline="30000">
                    <a:latin typeface="Times New Roman" pitchFamily="18" charset="0"/>
                  </a:rPr>
                  <a:t>-1</a:t>
                </a:r>
                <a:r>
                  <a:rPr lang="en-US">
                    <a:latin typeface="Times New Roman" pitchFamily="18" charset="0"/>
                  </a:rPr>
                  <a:t>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85" name="Rectangle 105"/>
              <p:cNvSpPr>
                <a:spLocks noChangeArrowheads="1"/>
              </p:cNvSpPr>
              <p:nvPr/>
            </p:nvSpPr>
            <p:spPr bwMode="auto">
              <a:xfrm>
                <a:off x="3336" y="2123"/>
                <a:ext cx="206" cy="1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19" name="Text Box 106"/>
          <p:cNvSpPr txBox="1">
            <a:spLocks noChangeArrowheads="1"/>
          </p:cNvSpPr>
          <p:nvPr/>
        </p:nvSpPr>
        <p:spPr bwMode="auto">
          <a:xfrm>
            <a:off x="609600" y="400050"/>
            <a:ext cx="802765" cy="3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1a</a:t>
            </a:r>
          </a:p>
        </p:txBody>
      </p:sp>
      <p:pic>
        <p:nvPicPr>
          <p:cNvPr id="4105" name="Picture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2971800"/>
            <a:ext cx="2459567" cy="98464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106" name="Text Box 108"/>
          <p:cNvSpPr txBox="1">
            <a:spLocks noChangeArrowheads="1"/>
          </p:cNvSpPr>
          <p:nvPr/>
        </p:nvSpPr>
        <p:spPr bwMode="auto">
          <a:xfrm>
            <a:off x="711200" y="28575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1b</a:t>
            </a:r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181600" y="2971800"/>
            <a:ext cx="2529417" cy="976313"/>
            <a:chOff x="2160" y="2956"/>
            <a:chExt cx="1291" cy="792"/>
          </a:xfrm>
        </p:grpSpPr>
        <p:sp>
          <p:nvSpPr>
            <p:cNvPr id="5110" name="Freeform 110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76"/>
                  </a:moveTo>
                  <a:lnTo>
                    <a:pt x="0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7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1" name="Freeform 111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6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4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72"/>
                  </a:moveTo>
                  <a:lnTo>
                    <a:pt x="4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7" y="2376"/>
                  </a:lnTo>
                  <a:lnTo>
                    <a:pt x="775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115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33"/>
                  </a:lnTo>
                  <a:lnTo>
                    <a:pt x="2746" y="509"/>
                  </a:lnTo>
                  <a:lnTo>
                    <a:pt x="2746" y="476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97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200" y="0"/>
                  </a:lnTo>
                  <a:lnTo>
                    <a:pt x="2135" y="0"/>
                  </a:lnTo>
                  <a:lnTo>
                    <a:pt x="2099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45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3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80" y="0"/>
                  </a:lnTo>
                  <a:lnTo>
                    <a:pt x="1175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66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2" name="Freeform 112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66"/>
                  </a:moveTo>
                  <a:lnTo>
                    <a:pt x="11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74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53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610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76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22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59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680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30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66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3" name="Line 113"/>
            <p:cNvSpPr>
              <a:spLocks noChangeShapeType="1"/>
            </p:cNvSpPr>
            <p:nvPr/>
          </p:nvSpPr>
          <p:spPr bwMode="auto">
            <a:xfrm>
              <a:off x="2184" y="3745"/>
              <a:ext cx="4" cy="3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4" name="Freeform 114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61"/>
                  </a:moveTo>
                  <a:lnTo>
                    <a:pt x="18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72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87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0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36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795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6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5" name="Line 115"/>
            <p:cNvSpPr>
              <a:spLocks noChangeShapeType="1"/>
            </p:cNvSpPr>
            <p:nvPr/>
          </p:nvSpPr>
          <p:spPr bwMode="auto">
            <a:xfrm>
              <a:off x="2184" y="3744"/>
              <a:ext cx="7" cy="4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6" name="Freeform 116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6 w 2746"/>
                <a:gd name="T1" fmla="*/ 29 h 2376"/>
                <a:gd name="T2" fmla="*/ 16 w 2746"/>
                <a:gd name="T3" fmla="*/ 29 h 2376"/>
                <a:gd name="T4" fmla="*/ 25 w 2746"/>
                <a:gd name="T5" fmla="*/ 29 h 2376"/>
                <a:gd name="T6" fmla="*/ 35 w 2746"/>
                <a:gd name="T7" fmla="*/ 29 h 2376"/>
                <a:gd name="T8" fmla="*/ 45 w 2746"/>
                <a:gd name="T9" fmla="*/ 29 h 2376"/>
                <a:gd name="T10" fmla="*/ 55 w 2746"/>
                <a:gd name="T11" fmla="*/ 29 h 2376"/>
                <a:gd name="T12" fmla="*/ 65 w 2746"/>
                <a:gd name="T13" fmla="*/ 29 h 2376"/>
                <a:gd name="T14" fmla="*/ 75 w 2746"/>
                <a:gd name="T15" fmla="*/ 29 h 2376"/>
                <a:gd name="T16" fmla="*/ 84 w 2746"/>
                <a:gd name="T17" fmla="*/ 29 h 2376"/>
                <a:gd name="T18" fmla="*/ 95 w 2746"/>
                <a:gd name="T19" fmla="*/ 29 h 2376"/>
                <a:gd name="T20" fmla="*/ 104 w 2746"/>
                <a:gd name="T21" fmla="*/ 29 h 2376"/>
                <a:gd name="T22" fmla="*/ 114 w 2746"/>
                <a:gd name="T23" fmla="*/ 29 h 2376"/>
                <a:gd name="T24" fmla="*/ 124 w 2746"/>
                <a:gd name="T25" fmla="*/ 29 h 2376"/>
                <a:gd name="T26" fmla="*/ 124 w 2746"/>
                <a:gd name="T27" fmla="*/ 27 h 2376"/>
                <a:gd name="T28" fmla="*/ 124 w 2746"/>
                <a:gd name="T29" fmla="*/ 25 h 2376"/>
                <a:gd name="T30" fmla="*/ 124 w 2746"/>
                <a:gd name="T31" fmla="*/ 23 h 2376"/>
                <a:gd name="T32" fmla="*/ 124 w 2746"/>
                <a:gd name="T33" fmla="*/ 20 h 2376"/>
                <a:gd name="T34" fmla="*/ 124 w 2746"/>
                <a:gd name="T35" fmla="*/ 18 h 2376"/>
                <a:gd name="T36" fmla="*/ 124 w 2746"/>
                <a:gd name="T37" fmla="*/ 16 h 2376"/>
                <a:gd name="T38" fmla="*/ 124 w 2746"/>
                <a:gd name="T39" fmla="*/ 14 h 2376"/>
                <a:gd name="T40" fmla="*/ 124 w 2746"/>
                <a:gd name="T41" fmla="*/ 11 h 2376"/>
                <a:gd name="T42" fmla="*/ 124 w 2746"/>
                <a:gd name="T43" fmla="*/ 9 h 2376"/>
                <a:gd name="T44" fmla="*/ 124 w 2746"/>
                <a:gd name="T45" fmla="*/ 7 h 2376"/>
                <a:gd name="T46" fmla="*/ 124 w 2746"/>
                <a:gd name="T47" fmla="*/ 4 h 2376"/>
                <a:gd name="T48" fmla="*/ 124 w 2746"/>
                <a:gd name="T49" fmla="*/ 2 h 2376"/>
                <a:gd name="T50" fmla="*/ 122 w 2746"/>
                <a:gd name="T51" fmla="*/ 0 h 2376"/>
                <a:gd name="T52" fmla="*/ 112 w 2746"/>
                <a:gd name="T53" fmla="*/ 0 h 2376"/>
                <a:gd name="T54" fmla="*/ 102 w 2746"/>
                <a:gd name="T55" fmla="*/ 0 h 2376"/>
                <a:gd name="T56" fmla="*/ 93 w 2746"/>
                <a:gd name="T57" fmla="*/ 0 h 2376"/>
                <a:gd name="T58" fmla="*/ 83 w 2746"/>
                <a:gd name="T59" fmla="*/ 0 h 2376"/>
                <a:gd name="T60" fmla="*/ 73 w 2746"/>
                <a:gd name="T61" fmla="*/ 0 h 2376"/>
                <a:gd name="T62" fmla="*/ 63 w 2746"/>
                <a:gd name="T63" fmla="*/ 0 h 2376"/>
                <a:gd name="T64" fmla="*/ 53 w 2746"/>
                <a:gd name="T65" fmla="*/ 0 h 2376"/>
                <a:gd name="T66" fmla="*/ 43 w 2746"/>
                <a:gd name="T67" fmla="*/ 0 h 2376"/>
                <a:gd name="T68" fmla="*/ 34 w 2746"/>
                <a:gd name="T69" fmla="*/ 0 h 2376"/>
                <a:gd name="T70" fmla="*/ 24 w 2746"/>
                <a:gd name="T71" fmla="*/ 0 h 2376"/>
                <a:gd name="T72" fmla="*/ 14 w 2746"/>
                <a:gd name="T73" fmla="*/ 0 h 2376"/>
                <a:gd name="T74" fmla="*/ 4 w 2746"/>
                <a:gd name="T75" fmla="*/ 0 h 2376"/>
                <a:gd name="T76" fmla="*/ 0 w 2746"/>
                <a:gd name="T77" fmla="*/ 1 h 2376"/>
                <a:gd name="T78" fmla="*/ 0 w 2746"/>
                <a:gd name="T79" fmla="*/ 3 h 2376"/>
                <a:gd name="T80" fmla="*/ 0 w 2746"/>
                <a:gd name="T81" fmla="*/ 6 h 2376"/>
                <a:gd name="T82" fmla="*/ 0 w 2746"/>
                <a:gd name="T83" fmla="*/ 8 h 2376"/>
                <a:gd name="T84" fmla="*/ 0 w 2746"/>
                <a:gd name="T85" fmla="*/ 10 h 2376"/>
                <a:gd name="T86" fmla="*/ 0 w 2746"/>
                <a:gd name="T87" fmla="*/ 13 h 2376"/>
                <a:gd name="T88" fmla="*/ 0 w 2746"/>
                <a:gd name="T89" fmla="*/ 15 h 2376"/>
                <a:gd name="T90" fmla="*/ 0 w 2746"/>
                <a:gd name="T91" fmla="*/ 17 h 2376"/>
                <a:gd name="T92" fmla="*/ 0 w 2746"/>
                <a:gd name="T93" fmla="*/ 20 h 2376"/>
                <a:gd name="T94" fmla="*/ 0 w 2746"/>
                <a:gd name="T95" fmla="*/ 22 h 2376"/>
                <a:gd name="T96" fmla="*/ 0 w 2746"/>
                <a:gd name="T97" fmla="*/ 24 h 2376"/>
                <a:gd name="T98" fmla="*/ 0 w 2746"/>
                <a:gd name="T99" fmla="*/ 27 h 2376"/>
                <a:gd name="T100" fmla="*/ 0 w 2746"/>
                <a:gd name="T101" fmla="*/ 29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2354"/>
                  </a:moveTo>
                  <a:lnTo>
                    <a:pt x="26" y="2376"/>
                  </a:lnTo>
                  <a:lnTo>
                    <a:pt x="44" y="2376"/>
                  </a:lnTo>
                  <a:lnTo>
                    <a:pt x="88" y="2376"/>
                  </a:lnTo>
                  <a:lnTo>
                    <a:pt x="131" y="2376"/>
                  </a:lnTo>
                  <a:lnTo>
                    <a:pt x="175" y="2376"/>
                  </a:lnTo>
                  <a:lnTo>
                    <a:pt x="218" y="2376"/>
                  </a:lnTo>
                  <a:lnTo>
                    <a:pt x="261" y="2376"/>
                  </a:lnTo>
                  <a:lnTo>
                    <a:pt x="306" y="2376"/>
                  </a:lnTo>
                  <a:lnTo>
                    <a:pt x="349" y="2376"/>
                  </a:lnTo>
                  <a:lnTo>
                    <a:pt x="393" y="2376"/>
                  </a:lnTo>
                  <a:lnTo>
                    <a:pt x="436" y="2376"/>
                  </a:lnTo>
                  <a:lnTo>
                    <a:pt x="479" y="2376"/>
                  </a:lnTo>
                  <a:lnTo>
                    <a:pt x="524" y="2376"/>
                  </a:lnTo>
                  <a:lnTo>
                    <a:pt x="567" y="2376"/>
                  </a:lnTo>
                  <a:lnTo>
                    <a:pt x="611" y="2376"/>
                  </a:lnTo>
                  <a:lnTo>
                    <a:pt x="654" y="2376"/>
                  </a:lnTo>
                  <a:lnTo>
                    <a:pt x="698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890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21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17"/>
                  </a:lnTo>
                  <a:lnTo>
                    <a:pt x="0" y="867"/>
                  </a:lnTo>
                  <a:lnTo>
                    <a:pt x="0" y="905"/>
                  </a:lnTo>
                  <a:lnTo>
                    <a:pt x="0" y="943"/>
                  </a:lnTo>
                  <a:lnTo>
                    <a:pt x="0" y="980"/>
                  </a:lnTo>
                  <a:lnTo>
                    <a:pt x="0" y="1018"/>
                  </a:lnTo>
                  <a:lnTo>
                    <a:pt x="0" y="1056"/>
                  </a:lnTo>
                  <a:lnTo>
                    <a:pt x="0" y="1094"/>
                  </a:lnTo>
                  <a:lnTo>
                    <a:pt x="0" y="1131"/>
                  </a:lnTo>
                  <a:lnTo>
                    <a:pt x="0" y="1169"/>
                  </a:lnTo>
                  <a:lnTo>
                    <a:pt x="0" y="1207"/>
                  </a:lnTo>
                  <a:lnTo>
                    <a:pt x="0" y="1244"/>
                  </a:lnTo>
                  <a:lnTo>
                    <a:pt x="0" y="1282"/>
                  </a:lnTo>
                  <a:lnTo>
                    <a:pt x="0" y="1320"/>
                  </a:lnTo>
                  <a:lnTo>
                    <a:pt x="0" y="1358"/>
                  </a:lnTo>
                  <a:lnTo>
                    <a:pt x="0" y="1395"/>
                  </a:lnTo>
                  <a:lnTo>
                    <a:pt x="0" y="1433"/>
                  </a:lnTo>
                  <a:lnTo>
                    <a:pt x="0" y="1471"/>
                  </a:lnTo>
                  <a:lnTo>
                    <a:pt x="0" y="1508"/>
                  </a:lnTo>
                  <a:lnTo>
                    <a:pt x="0" y="1546"/>
                  </a:lnTo>
                  <a:lnTo>
                    <a:pt x="0" y="1584"/>
                  </a:lnTo>
                  <a:lnTo>
                    <a:pt x="0" y="1622"/>
                  </a:lnTo>
                  <a:lnTo>
                    <a:pt x="0" y="1659"/>
                  </a:lnTo>
                  <a:lnTo>
                    <a:pt x="0" y="1697"/>
                  </a:lnTo>
                  <a:lnTo>
                    <a:pt x="0" y="1735"/>
                  </a:lnTo>
                  <a:lnTo>
                    <a:pt x="0" y="1772"/>
                  </a:lnTo>
                  <a:lnTo>
                    <a:pt x="0" y="1810"/>
                  </a:lnTo>
                  <a:lnTo>
                    <a:pt x="0" y="1848"/>
                  </a:lnTo>
                  <a:lnTo>
                    <a:pt x="0" y="1886"/>
                  </a:lnTo>
                  <a:lnTo>
                    <a:pt x="0" y="1923"/>
                  </a:lnTo>
                  <a:lnTo>
                    <a:pt x="0" y="1961"/>
                  </a:lnTo>
                  <a:lnTo>
                    <a:pt x="0" y="1999"/>
                  </a:lnTo>
                  <a:lnTo>
                    <a:pt x="0" y="2036"/>
                  </a:lnTo>
                  <a:lnTo>
                    <a:pt x="0" y="2074"/>
                  </a:lnTo>
                  <a:lnTo>
                    <a:pt x="0" y="2112"/>
                  </a:lnTo>
                  <a:lnTo>
                    <a:pt x="0" y="2150"/>
                  </a:lnTo>
                  <a:lnTo>
                    <a:pt x="0" y="2187"/>
                  </a:lnTo>
                  <a:lnTo>
                    <a:pt x="0" y="2225"/>
                  </a:lnTo>
                  <a:lnTo>
                    <a:pt x="0" y="2263"/>
                  </a:lnTo>
                  <a:lnTo>
                    <a:pt x="0" y="2300"/>
                  </a:lnTo>
                  <a:lnTo>
                    <a:pt x="0" y="2338"/>
                  </a:lnTo>
                  <a:lnTo>
                    <a:pt x="0" y="2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7" name="Line 117"/>
            <p:cNvSpPr>
              <a:spLocks noChangeShapeType="1"/>
            </p:cNvSpPr>
            <p:nvPr/>
          </p:nvSpPr>
          <p:spPr bwMode="auto">
            <a:xfrm>
              <a:off x="2184" y="3741"/>
              <a:ext cx="11" cy="7"/>
            </a:xfrm>
            <a:prstGeom prst="line">
              <a:avLst/>
            </a:prstGeom>
            <a:noFill/>
            <a:ln w="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8" name="Freeform 118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2 h 2376"/>
                <a:gd name="T2" fmla="*/ 1 w 2746"/>
                <a:gd name="T3" fmla="*/ 14 h 2376"/>
                <a:gd name="T4" fmla="*/ 1 w 2746"/>
                <a:gd name="T5" fmla="*/ 16 h 2376"/>
                <a:gd name="T6" fmla="*/ 1 w 2746"/>
                <a:gd name="T7" fmla="*/ 19 h 2376"/>
                <a:gd name="T8" fmla="*/ 1 w 2746"/>
                <a:gd name="T9" fmla="*/ 21 h 2376"/>
                <a:gd name="T10" fmla="*/ 7 w 2746"/>
                <a:gd name="T11" fmla="*/ 22 h 2376"/>
                <a:gd name="T12" fmla="*/ 13 w 2746"/>
                <a:gd name="T13" fmla="*/ 23 h 2376"/>
                <a:gd name="T14" fmla="*/ 18 w 2746"/>
                <a:gd name="T15" fmla="*/ 24 h 2376"/>
                <a:gd name="T16" fmla="*/ 22 w 2746"/>
                <a:gd name="T17" fmla="*/ 25 h 2376"/>
                <a:gd name="T18" fmla="*/ 25 w 2746"/>
                <a:gd name="T19" fmla="*/ 27 h 2376"/>
                <a:gd name="T20" fmla="*/ 30 w 2746"/>
                <a:gd name="T21" fmla="*/ 28 h 2376"/>
                <a:gd name="T22" fmla="*/ 34 w 2746"/>
                <a:gd name="T23" fmla="*/ 29 h 2376"/>
                <a:gd name="T24" fmla="*/ 43 w 2746"/>
                <a:gd name="T25" fmla="*/ 29 h 2376"/>
                <a:gd name="T26" fmla="*/ 53 w 2746"/>
                <a:gd name="T27" fmla="*/ 29 h 2376"/>
                <a:gd name="T28" fmla="*/ 63 w 2746"/>
                <a:gd name="T29" fmla="*/ 29 h 2376"/>
                <a:gd name="T30" fmla="*/ 73 w 2746"/>
                <a:gd name="T31" fmla="*/ 29 h 2376"/>
                <a:gd name="T32" fmla="*/ 83 w 2746"/>
                <a:gd name="T33" fmla="*/ 29 h 2376"/>
                <a:gd name="T34" fmla="*/ 93 w 2746"/>
                <a:gd name="T35" fmla="*/ 29 h 2376"/>
                <a:gd name="T36" fmla="*/ 102 w 2746"/>
                <a:gd name="T37" fmla="*/ 29 h 2376"/>
                <a:gd name="T38" fmla="*/ 112 w 2746"/>
                <a:gd name="T39" fmla="*/ 29 h 2376"/>
                <a:gd name="T40" fmla="*/ 122 w 2746"/>
                <a:gd name="T41" fmla="*/ 29 h 2376"/>
                <a:gd name="T42" fmla="*/ 124 w 2746"/>
                <a:gd name="T43" fmla="*/ 28 h 2376"/>
                <a:gd name="T44" fmla="*/ 124 w 2746"/>
                <a:gd name="T45" fmla="*/ 26 h 2376"/>
                <a:gd name="T46" fmla="*/ 124 w 2746"/>
                <a:gd name="T47" fmla="*/ 23 h 2376"/>
                <a:gd name="T48" fmla="*/ 124 w 2746"/>
                <a:gd name="T49" fmla="*/ 21 h 2376"/>
                <a:gd name="T50" fmla="*/ 124 w 2746"/>
                <a:gd name="T51" fmla="*/ 19 h 2376"/>
                <a:gd name="T52" fmla="*/ 124 w 2746"/>
                <a:gd name="T53" fmla="*/ 16 h 2376"/>
                <a:gd name="T54" fmla="*/ 124 w 2746"/>
                <a:gd name="T55" fmla="*/ 14 h 2376"/>
                <a:gd name="T56" fmla="*/ 124 w 2746"/>
                <a:gd name="T57" fmla="*/ 12 h 2376"/>
                <a:gd name="T58" fmla="*/ 124 w 2746"/>
                <a:gd name="T59" fmla="*/ 9 h 2376"/>
                <a:gd name="T60" fmla="*/ 124 w 2746"/>
                <a:gd name="T61" fmla="*/ 7 h 2376"/>
                <a:gd name="T62" fmla="*/ 124 w 2746"/>
                <a:gd name="T63" fmla="*/ 5 h 2376"/>
                <a:gd name="T64" fmla="*/ 124 w 2746"/>
                <a:gd name="T65" fmla="*/ 2 h 2376"/>
                <a:gd name="T66" fmla="*/ 124 w 2746"/>
                <a:gd name="T67" fmla="*/ 0 h 2376"/>
                <a:gd name="T68" fmla="*/ 114 w 2746"/>
                <a:gd name="T69" fmla="*/ 0 h 2376"/>
                <a:gd name="T70" fmla="*/ 104 w 2746"/>
                <a:gd name="T71" fmla="*/ 0 h 2376"/>
                <a:gd name="T72" fmla="*/ 95 w 2746"/>
                <a:gd name="T73" fmla="*/ 0 h 2376"/>
                <a:gd name="T74" fmla="*/ 84 w 2746"/>
                <a:gd name="T75" fmla="*/ 0 h 2376"/>
                <a:gd name="T76" fmla="*/ 75 w 2746"/>
                <a:gd name="T77" fmla="*/ 0 h 2376"/>
                <a:gd name="T78" fmla="*/ 65 w 2746"/>
                <a:gd name="T79" fmla="*/ 0 h 2376"/>
                <a:gd name="T80" fmla="*/ 55 w 2746"/>
                <a:gd name="T81" fmla="*/ 0 h 2376"/>
                <a:gd name="T82" fmla="*/ 46 w 2746"/>
                <a:gd name="T83" fmla="*/ 0 h 2376"/>
                <a:gd name="T84" fmla="*/ 35 w 2746"/>
                <a:gd name="T85" fmla="*/ 0 h 2376"/>
                <a:gd name="T86" fmla="*/ 25 w 2746"/>
                <a:gd name="T87" fmla="*/ 0 h 2376"/>
                <a:gd name="T88" fmla="*/ 16 w 2746"/>
                <a:gd name="T89" fmla="*/ 0 h 2376"/>
                <a:gd name="T90" fmla="*/ 6 w 2746"/>
                <a:gd name="T91" fmla="*/ 0 h 2376"/>
                <a:gd name="T92" fmla="*/ 0 w 2746"/>
                <a:gd name="T93" fmla="*/ 0 h 2376"/>
                <a:gd name="T94" fmla="*/ 0 w 2746"/>
                <a:gd name="T95" fmla="*/ 3 h 2376"/>
                <a:gd name="T96" fmla="*/ 0 w 2746"/>
                <a:gd name="T97" fmla="*/ 5 h 2376"/>
                <a:gd name="T98" fmla="*/ 0 w 2746"/>
                <a:gd name="T99" fmla="*/ 7 h 2376"/>
                <a:gd name="T100" fmla="*/ 0 w 2746"/>
                <a:gd name="T101" fmla="*/ 10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817"/>
                  </a:moveTo>
                  <a:lnTo>
                    <a:pt x="8" y="830"/>
                  </a:lnTo>
                  <a:lnTo>
                    <a:pt x="16" y="867"/>
                  </a:lnTo>
                  <a:lnTo>
                    <a:pt x="17" y="905"/>
                  </a:lnTo>
                  <a:lnTo>
                    <a:pt x="20" y="943"/>
                  </a:lnTo>
                  <a:lnTo>
                    <a:pt x="18" y="980"/>
                  </a:lnTo>
                  <a:lnTo>
                    <a:pt x="20" y="1018"/>
                  </a:lnTo>
                  <a:lnTo>
                    <a:pt x="18" y="1056"/>
                  </a:lnTo>
                  <a:lnTo>
                    <a:pt x="20" y="1094"/>
                  </a:lnTo>
                  <a:lnTo>
                    <a:pt x="17" y="1131"/>
                  </a:lnTo>
                  <a:lnTo>
                    <a:pt x="16" y="1169"/>
                  </a:lnTo>
                  <a:lnTo>
                    <a:pt x="18" y="1207"/>
                  </a:lnTo>
                  <a:lnTo>
                    <a:pt x="18" y="1244"/>
                  </a:lnTo>
                  <a:lnTo>
                    <a:pt x="18" y="1282"/>
                  </a:lnTo>
                  <a:lnTo>
                    <a:pt x="18" y="1320"/>
                  </a:lnTo>
                  <a:lnTo>
                    <a:pt x="17" y="1358"/>
                  </a:lnTo>
                  <a:lnTo>
                    <a:pt x="16" y="1395"/>
                  </a:lnTo>
                  <a:lnTo>
                    <a:pt x="16" y="1433"/>
                  </a:lnTo>
                  <a:lnTo>
                    <a:pt x="16" y="1471"/>
                  </a:lnTo>
                  <a:lnTo>
                    <a:pt x="17" y="1508"/>
                  </a:lnTo>
                  <a:lnTo>
                    <a:pt x="18" y="1546"/>
                  </a:lnTo>
                  <a:lnTo>
                    <a:pt x="18" y="1584"/>
                  </a:lnTo>
                  <a:lnTo>
                    <a:pt x="18" y="1622"/>
                  </a:lnTo>
                  <a:lnTo>
                    <a:pt x="20" y="1659"/>
                  </a:lnTo>
                  <a:lnTo>
                    <a:pt x="29" y="1697"/>
                  </a:lnTo>
                  <a:lnTo>
                    <a:pt x="44" y="1716"/>
                  </a:lnTo>
                  <a:lnTo>
                    <a:pt x="88" y="1730"/>
                  </a:lnTo>
                  <a:lnTo>
                    <a:pt x="96" y="1735"/>
                  </a:lnTo>
                  <a:lnTo>
                    <a:pt x="131" y="1758"/>
                  </a:lnTo>
                  <a:lnTo>
                    <a:pt x="160" y="1772"/>
                  </a:lnTo>
                  <a:lnTo>
                    <a:pt x="175" y="1783"/>
                  </a:lnTo>
                  <a:lnTo>
                    <a:pt x="218" y="1808"/>
                  </a:lnTo>
                  <a:lnTo>
                    <a:pt x="223" y="1810"/>
                  </a:lnTo>
                  <a:lnTo>
                    <a:pt x="261" y="1836"/>
                  </a:lnTo>
                  <a:lnTo>
                    <a:pt x="282" y="1848"/>
                  </a:lnTo>
                  <a:lnTo>
                    <a:pt x="306" y="1864"/>
                  </a:lnTo>
                  <a:lnTo>
                    <a:pt x="338" y="1886"/>
                  </a:lnTo>
                  <a:lnTo>
                    <a:pt x="349" y="1894"/>
                  </a:lnTo>
                  <a:lnTo>
                    <a:pt x="378" y="1923"/>
                  </a:lnTo>
                  <a:lnTo>
                    <a:pt x="393" y="1936"/>
                  </a:lnTo>
                  <a:lnTo>
                    <a:pt x="416" y="1961"/>
                  </a:lnTo>
                  <a:lnTo>
                    <a:pt x="436" y="1981"/>
                  </a:lnTo>
                  <a:lnTo>
                    <a:pt x="453" y="1999"/>
                  </a:lnTo>
                  <a:lnTo>
                    <a:pt x="479" y="2026"/>
                  </a:lnTo>
                  <a:lnTo>
                    <a:pt x="489" y="2036"/>
                  </a:lnTo>
                  <a:lnTo>
                    <a:pt x="513" y="2074"/>
                  </a:lnTo>
                  <a:lnTo>
                    <a:pt x="524" y="2085"/>
                  </a:lnTo>
                  <a:lnTo>
                    <a:pt x="540" y="2112"/>
                  </a:lnTo>
                  <a:lnTo>
                    <a:pt x="566" y="2150"/>
                  </a:lnTo>
                  <a:lnTo>
                    <a:pt x="567" y="2151"/>
                  </a:lnTo>
                  <a:lnTo>
                    <a:pt x="582" y="2187"/>
                  </a:lnTo>
                  <a:lnTo>
                    <a:pt x="605" y="2225"/>
                  </a:lnTo>
                  <a:lnTo>
                    <a:pt x="611" y="2232"/>
                  </a:lnTo>
                  <a:lnTo>
                    <a:pt x="628" y="2263"/>
                  </a:lnTo>
                  <a:lnTo>
                    <a:pt x="654" y="2296"/>
                  </a:lnTo>
                  <a:lnTo>
                    <a:pt x="658" y="2300"/>
                  </a:lnTo>
                  <a:lnTo>
                    <a:pt x="676" y="2338"/>
                  </a:lnTo>
                  <a:lnTo>
                    <a:pt x="697" y="2375"/>
                  </a:lnTo>
                  <a:lnTo>
                    <a:pt x="698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890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21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9" name="Freeform 119"/>
            <p:cNvSpPr>
              <a:spLocks/>
            </p:cNvSpPr>
            <p:nvPr/>
          </p:nvSpPr>
          <p:spPr bwMode="auto">
            <a:xfrm>
              <a:off x="2184" y="3229"/>
              <a:ext cx="321" cy="519"/>
            </a:xfrm>
            <a:custGeom>
              <a:avLst/>
              <a:gdLst>
                <a:gd name="T0" fmla="*/ 0 w 698"/>
                <a:gd name="T1" fmla="*/ 0 h 1559"/>
                <a:gd name="T2" fmla="*/ 0 w 698"/>
                <a:gd name="T3" fmla="*/ 0 h 1559"/>
                <a:gd name="T4" fmla="*/ 0 w 698"/>
                <a:gd name="T5" fmla="*/ 1 h 1559"/>
                <a:gd name="T6" fmla="*/ 1 w 698"/>
                <a:gd name="T7" fmla="*/ 1 h 1559"/>
                <a:gd name="T8" fmla="*/ 1 w 698"/>
                <a:gd name="T9" fmla="*/ 2 h 1559"/>
                <a:gd name="T10" fmla="*/ 1 w 698"/>
                <a:gd name="T11" fmla="*/ 2 h 1559"/>
                <a:gd name="T12" fmla="*/ 1 w 698"/>
                <a:gd name="T13" fmla="*/ 2 h 1559"/>
                <a:gd name="T14" fmla="*/ 1 w 698"/>
                <a:gd name="T15" fmla="*/ 3 h 1559"/>
                <a:gd name="T16" fmla="*/ 1 w 698"/>
                <a:gd name="T17" fmla="*/ 3 h 1559"/>
                <a:gd name="T18" fmla="*/ 1 w 698"/>
                <a:gd name="T19" fmla="*/ 4 h 1559"/>
                <a:gd name="T20" fmla="*/ 0 w 698"/>
                <a:gd name="T21" fmla="*/ 4 h 1559"/>
                <a:gd name="T22" fmla="*/ 1 w 698"/>
                <a:gd name="T23" fmla="*/ 5 h 1559"/>
                <a:gd name="T24" fmla="*/ 1 w 698"/>
                <a:gd name="T25" fmla="*/ 5 h 1559"/>
                <a:gd name="T26" fmla="*/ 1 w 698"/>
                <a:gd name="T27" fmla="*/ 6 h 1559"/>
                <a:gd name="T28" fmla="*/ 1 w 698"/>
                <a:gd name="T29" fmla="*/ 6 h 1559"/>
                <a:gd name="T30" fmla="*/ 1 w 698"/>
                <a:gd name="T31" fmla="*/ 7 h 1559"/>
                <a:gd name="T32" fmla="*/ 0 w 698"/>
                <a:gd name="T33" fmla="*/ 7 h 1559"/>
                <a:gd name="T34" fmla="*/ 0 w 698"/>
                <a:gd name="T35" fmla="*/ 8 h 1559"/>
                <a:gd name="T36" fmla="*/ 0 w 698"/>
                <a:gd name="T37" fmla="*/ 8 h 1559"/>
                <a:gd name="T38" fmla="*/ 1 w 698"/>
                <a:gd name="T39" fmla="*/ 9 h 1559"/>
                <a:gd name="T40" fmla="*/ 1 w 698"/>
                <a:gd name="T41" fmla="*/ 9 h 1559"/>
                <a:gd name="T42" fmla="*/ 1 w 698"/>
                <a:gd name="T43" fmla="*/ 9 h 1559"/>
                <a:gd name="T44" fmla="*/ 1 w 698"/>
                <a:gd name="T45" fmla="*/ 10 h 1559"/>
                <a:gd name="T46" fmla="*/ 1 w 698"/>
                <a:gd name="T47" fmla="*/ 10 h 1559"/>
                <a:gd name="T48" fmla="*/ 1 w 698"/>
                <a:gd name="T49" fmla="*/ 11 h 1559"/>
                <a:gd name="T50" fmla="*/ 2 w 698"/>
                <a:gd name="T51" fmla="*/ 11 h 1559"/>
                <a:gd name="T52" fmla="*/ 4 w 698"/>
                <a:gd name="T53" fmla="*/ 11 h 1559"/>
                <a:gd name="T54" fmla="*/ 4 w 698"/>
                <a:gd name="T55" fmla="*/ 11 h 1559"/>
                <a:gd name="T56" fmla="*/ 6 w 698"/>
                <a:gd name="T57" fmla="*/ 12 h 1559"/>
                <a:gd name="T58" fmla="*/ 7 w 698"/>
                <a:gd name="T59" fmla="*/ 12 h 1559"/>
                <a:gd name="T60" fmla="*/ 8 w 698"/>
                <a:gd name="T61" fmla="*/ 12 h 1559"/>
                <a:gd name="T62" fmla="*/ 10 w 698"/>
                <a:gd name="T63" fmla="*/ 12 h 1559"/>
                <a:gd name="T64" fmla="*/ 10 w 698"/>
                <a:gd name="T65" fmla="*/ 12 h 1559"/>
                <a:gd name="T66" fmla="*/ 11 w 698"/>
                <a:gd name="T67" fmla="*/ 13 h 1559"/>
                <a:gd name="T68" fmla="*/ 13 w 698"/>
                <a:gd name="T69" fmla="*/ 13 h 1559"/>
                <a:gd name="T70" fmla="*/ 14 w 698"/>
                <a:gd name="T71" fmla="*/ 13 h 1559"/>
                <a:gd name="T72" fmla="*/ 15 w 698"/>
                <a:gd name="T73" fmla="*/ 13 h 1559"/>
                <a:gd name="T74" fmla="*/ 16 w 698"/>
                <a:gd name="T75" fmla="*/ 13 h 1559"/>
                <a:gd name="T76" fmla="*/ 17 w 698"/>
                <a:gd name="T77" fmla="*/ 14 h 1559"/>
                <a:gd name="T78" fmla="*/ 17 w 698"/>
                <a:gd name="T79" fmla="*/ 14 h 1559"/>
                <a:gd name="T80" fmla="*/ 18 w 698"/>
                <a:gd name="T81" fmla="*/ 14 h 1559"/>
                <a:gd name="T82" fmla="*/ 19 w 698"/>
                <a:gd name="T83" fmla="*/ 14 h 1559"/>
                <a:gd name="T84" fmla="*/ 20 w 698"/>
                <a:gd name="T85" fmla="*/ 15 h 1559"/>
                <a:gd name="T86" fmla="*/ 21 w 698"/>
                <a:gd name="T87" fmla="*/ 15 h 1559"/>
                <a:gd name="T88" fmla="*/ 22 w 698"/>
                <a:gd name="T89" fmla="*/ 15 h 1559"/>
                <a:gd name="T90" fmla="*/ 23 w 698"/>
                <a:gd name="T91" fmla="*/ 15 h 1559"/>
                <a:gd name="T92" fmla="*/ 23 w 698"/>
                <a:gd name="T93" fmla="*/ 16 h 1559"/>
                <a:gd name="T94" fmla="*/ 24 w 698"/>
                <a:gd name="T95" fmla="*/ 16 h 1559"/>
                <a:gd name="T96" fmla="*/ 25 w 698"/>
                <a:gd name="T97" fmla="*/ 16 h 1559"/>
                <a:gd name="T98" fmla="*/ 25 w 698"/>
                <a:gd name="T99" fmla="*/ 16 h 1559"/>
                <a:gd name="T100" fmla="*/ 26 w 698"/>
                <a:gd name="T101" fmla="*/ 17 h 1559"/>
                <a:gd name="T102" fmla="*/ 27 w 698"/>
                <a:gd name="T103" fmla="*/ 17 h 1559"/>
                <a:gd name="T104" fmla="*/ 27 w 698"/>
                <a:gd name="T105" fmla="*/ 17 h 1559"/>
                <a:gd name="T106" fmla="*/ 28 w 698"/>
                <a:gd name="T107" fmla="*/ 18 h 1559"/>
                <a:gd name="T108" fmla="*/ 29 w 698"/>
                <a:gd name="T109" fmla="*/ 18 h 1559"/>
                <a:gd name="T110" fmla="*/ 29 w 698"/>
                <a:gd name="T111" fmla="*/ 18 h 1559"/>
                <a:gd name="T112" fmla="*/ 30 w 698"/>
                <a:gd name="T113" fmla="*/ 19 h 1559"/>
                <a:gd name="T114" fmla="*/ 31 w 698"/>
                <a:gd name="T115" fmla="*/ 19 h 1559"/>
                <a:gd name="T116" fmla="*/ 31 w 698"/>
                <a:gd name="T117" fmla="*/ 19 h 15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8"/>
                <a:gd name="T178" fmla="*/ 0 h 1559"/>
                <a:gd name="T179" fmla="*/ 698 w 698"/>
                <a:gd name="T180" fmla="*/ 1559 h 15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8" h="1559">
                  <a:moveTo>
                    <a:pt x="0" y="0"/>
                  </a:moveTo>
                  <a:lnTo>
                    <a:pt x="8" y="13"/>
                  </a:lnTo>
                  <a:lnTo>
                    <a:pt x="16" y="50"/>
                  </a:lnTo>
                  <a:lnTo>
                    <a:pt x="17" y="88"/>
                  </a:lnTo>
                  <a:lnTo>
                    <a:pt x="20" y="126"/>
                  </a:lnTo>
                  <a:lnTo>
                    <a:pt x="18" y="163"/>
                  </a:lnTo>
                  <a:lnTo>
                    <a:pt x="20" y="201"/>
                  </a:lnTo>
                  <a:lnTo>
                    <a:pt x="18" y="239"/>
                  </a:lnTo>
                  <a:lnTo>
                    <a:pt x="20" y="277"/>
                  </a:lnTo>
                  <a:lnTo>
                    <a:pt x="17" y="314"/>
                  </a:lnTo>
                  <a:lnTo>
                    <a:pt x="16" y="352"/>
                  </a:lnTo>
                  <a:lnTo>
                    <a:pt x="18" y="390"/>
                  </a:lnTo>
                  <a:lnTo>
                    <a:pt x="18" y="427"/>
                  </a:lnTo>
                  <a:lnTo>
                    <a:pt x="18" y="465"/>
                  </a:lnTo>
                  <a:lnTo>
                    <a:pt x="18" y="503"/>
                  </a:lnTo>
                  <a:lnTo>
                    <a:pt x="17" y="541"/>
                  </a:lnTo>
                  <a:lnTo>
                    <a:pt x="16" y="578"/>
                  </a:lnTo>
                  <a:lnTo>
                    <a:pt x="16" y="616"/>
                  </a:lnTo>
                  <a:lnTo>
                    <a:pt x="16" y="654"/>
                  </a:lnTo>
                  <a:lnTo>
                    <a:pt x="17" y="691"/>
                  </a:lnTo>
                  <a:lnTo>
                    <a:pt x="18" y="729"/>
                  </a:lnTo>
                  <a:lnTo>
                    <a:pt x="18" y="767"/>
                  </a:lnTo>
                  <a:lnTo>
                    <a:pt x="18" y="805"/>
                  </a:lnTo>
                  <a:lnTo>
                    <a:pt x="20" y="842"/>
                  </a:lnTo>
                  <a:lnTo>
                    <a:pt x="29" y="880"/>
                  </a:lnTo>
                  <a:lnTo>
                    <a:pt x="44" y="899"/>
                  </a:lnTo>
                  <a:lnTo>
                    <a:pt x="88" y="913"/>
                  </a:lnTo>
                  <a:lnTo>
                    <a:pt x="96" y="918"/>
                  </a:lnTo>
                  <a:lnTo>
                    <a:pt x="131" y="941"/>
                  </a:lnTo>
                  <a:lnTo>
                    <a:pt x="160" y="955"/>
                  </a:lnTo>
                  <a:lnTo>
                    <a:pt x="175" y="966"/>
                  </a:lnTo>
                  <a:lnTo>
                    <a:pt x="218" y="991"/>
                  </a:lnTo>
                  <a:lnTo>
                    <a:pt x="223" y="993"/>
                  </a:lnTo>
                  <a:lnTo>
                    <a:pt x="261" y="1019"/>
                  </a:lnTo>
                  <a:lnTo>
                    <a:pt x="282" y="1031"/>
                  </a:lnTo>
                  <a:lnTo>
                    <a:pt x="306" y="1047"/>
                  </a:lnTo>
                  <a:lnTo>
                    <a:pt x="338" y="1069"/>
                  </a:lnTo>
                  <a:lnTo>
                    <a:pt x="349" y="1077"/>
                  </a:lnTo>
                  <a:lnTo>
                    <a:pt x="378" y="1106"/>
                  </a:lnTo>
                  <a:lnTo>
                    <a:pt x="393" y="1119"/>
                  </a:lnTo>
                  <a:lnTo>
                    <a:pt x="416" y="1144"/>
                  </a:lnTo>
                  <a:lnTo>
                    <a:pt x="436" y="1164"/>
                  </a:lnTo>
                  <a:lnTo>
                    <a:pt x="453" y="1182"/>
                  </a:lnTo>
                  <a:lnTo>
                    <a:pt x="479" y="1209"/>
                  </a:lnTo>
                  <a:lnTo>
                    <a:pt x="489" y="1219"/>
                  </a:lnTo>
                  <a:lnTo>
                    <a:pt x="513" y="1257"/>
                  </a:lnTo>
                  <a:lnTo>
                    <a:pt x="524" y="1268"/>
                  </a:lnTo>
                  <a:lnTo>
                    <a:pt x="540" y="1295"/>
                  </a:lnTo>
                  <a:lnTo>
                    <a:pt x="566" y="1333"/>
                  </a:lnTo>
                  <a:lnTo>
                    <a:pt x="567" y="1334"/>
                  </a:lnTo>
                  <a:lnTo>
                    <a:pt x="582" y="1370"/>
                  </a:lnTo>
                  <a:lnTo>
                    <a:pt x="605" y="1408"/>
                  </a:lnTo>
                  <a:lnTo>
                    <a:pt x="611" y="1415"/>
                  </a:lnTo>
                  <a:lnTo>
                    <a:pt x="628" y="1446"/>
                  </a:lnTo>
                  <a:lnTo>
                    <a:pt x="654" y="1479"/>
                  </a:lnTo>
                  <a:lnTo>
                    <a:pt x="658" y="1483"/>
                  </a:lnTo>
                  <a:lnTo>
                    <a:pt x="676" y="1521"/>
                  </a:lnTo>
                  <a:lnTo>
                    <a:pt x="697" y="1558"/>
                  </a:lnTo>
                  <a:lnTo>
                    <a:pt x="698" y="1559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" name="Freeform 120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2 h 2376"/>
                <a:gd name="T2" fmla="*/ 1 w 2746"/>
                <a:gd name="T3" fmla="*/ 14 h 2376"/>
                <a:gd name="T4" fmla="*/ 1 w 2746"/>
                <a:gd name="T5" fmla="*/ 16 h 2376"/>
                <a:gd name="T6" fmla="*/ 1 w 2746"/>
                <a:gd name="T7" fmla="*/ 19 h 2376"/>
                <a:gd name="T8" fmla="*/ 2 w 2746"/>
                <a:gd name="T9" fmla="*/ 21 h 2376"/>
                <a:gd name="T10" fmla="*/ 8 w 2746"/>
                <a:gd name="T11" fmla="*/ 22 h 2376"/>
                <a:gd name="T12" fmla="*/ 14 w 2746"/>
                <a:gd name="T13" fmla="*/ 23 h 2376"/>
                <a:gd name="T14" fmla="*/ 18 w 2746"/>
                <a:gd name="T15" fmla="*/ 24 h 2376"/>
                <a:gd name="T16" fmla="*/ 23 w 2746"/>
                <a:gd name="T17" fmla="*/ 25 h 2376"/>
                <a:gd name="T18" fmla="*/ 26 w 2746"/>
                <a:gd name="T19" fmla="*/ 27 h 2376"/>
                <a:gd name="T20" fmla="*/ 30 w 2746"/>
                <a:gd name="T21" fmla="*/ 28 h 2376"/>
                <a:gd name="T22" fmla="*/ 34 w 2746"/>
                <a:gd name="T23" fmla="*/ 29 h 2376"/>
                <a:gd name="T24" fmla="*/ 43 w 2746"/>
                <a:gd name="T25" fmla="*/ 29 h 2376"/>
                <a:gd name="T26" fmla="*/ 53 w 2746"/>
                <a:gd name="T27" fmla="*/ 29 h 2376"/>
                <a:gd name="T28" fmla="*/ 63 w 2746"/>
                <a:gd name="T29" fmla="*/ 29 h 2376"/>
                <a:gd name="T30" fmla="*/ 73 w 2746"/>
                <a:gd name="T31" fmla="*/ 29 h 2376"/>
                <a:gd name="T32" fmla="*/ 83 w 2746"/>
                <a:gd name="T33" fmla="*/ 29 h 2376"/>
                <a:gd name="T34" fmla="*/ 93 w 2746"/>
                <a:gd name="T35" fmla="*/ 29 h 2376"/>
                <a:gd name="T36" fmla="*/ 102 w 2746"/>
                <a:gd name="T37" fmla="*/ 29 h 2376"/>
                <a:gd name="T38" fmla="*/ 112 w 2746"/>
                <a:gd name="T39" fmla="*/ 29 h 2376"/>
                <a:gd name="T40" fmla="*/ 122 w 2746"/>
                <a:gd name="T41" fmla="*/ 29 h 2376"/>
                <a:gd name="T42" fmla="*/ 124 w 2746"/>
                <a:gd name="T43" fmla="*/ 28 h 2376"/>
                <a:gd name="T44" fmla="*/ 124 w 2746"/>
                <a:gd name="T45" fmla="*/ 26 h 2376"/>
                <a:gd name="T46" fmla="*/ 124 w 2746"/>
                <a:gd name="T47" fmla="*/ 23 h 2376"/>
                <a:gd name="T48" fmla="*/ 124 w 2746"/>
                <a:gd name="T49" fmla="*/ 21 h 2376"/>
                <a:gd name="T50" fmla="*/ 124 w 2746"/>
                <a:gd name="T51" fmla="*/ 19 h 2376"/>
                <a:gd name="T52" fmla="*/ 124 w 2746"/>
                <a:gd name="T53" fmla="*/ 16 h 2376"/>
                <a:gd name="T54" fmla="*/ 124 w 2746"/>
                <a:gd name="T55" fmla="*/ 14 h 2376"/>
                <a:gd name="T56" fmla="*/ 124 w 2746"/>
                <a:gd name="T57" fmla="*/ 12 h 2376"/>
                <a:gd name="T58" fmla="*/ 124 w 2746"/>
                <a:gd name="T59" fmla="*/ 9 h 2376"/>
                <a:gd name="T60" fmla="*/ 124 w 2746"/>
                <a:gd name="T61" fmla="*/ 7 h 2376"/>
                <a:gd name="T62" fmla="*/ 124 w 2746"/>
                <a:gd name="T63" fmla="*/ 5 h 2376"/>
                <a:gd name="T64" fmla="*/ 124 w 2746"/>
                <a:gd name="T65" fmla="*/ 2 h 2376"/>
                <a:gd name="T66" fmla="*/ 124 w 2746"/>
                <a:gd name="T67" fmla="*/ 0 h 2376"/>
                <a:gd name="T68" fmla="*/ 114 w 2746"/>
                <a:gd name="T69" fmla="*/ 0 h 2376"/>
                <a:gd name="T70" fmla="*/ 104 w 2746"/>
                <a:gd name="T71" fmla="*/ 0 h 2376"/>
                <a:gd name="T72" fmla="*/ 95 w 2746"/>
                <a:gd name="T73" fmla="*/ 0 h 2376"/>
                <a:gd name="T74" fmla="*/ 84 w 2746"/>
                <a:gd name="T75" fmla="*/ 0 h 2376"/>
                <a:gd name="T76" fmla="*/ 75 w 2746"/>
                <a:gd name="T77" fmla="*/ 0 h 2376"/>
                <a:gd name="T78" fmla="*/ 65 w 2746"/>
                <a:gd name="T79" fmla="*/ 0 h 2376"/>
                <a:gd name="T80" fmla="*/ 55 w 2746"/>
                <a:gd name="T81" fmla="*/ 0 h 2376"/>
                <a:gd name="T82" fmla="*/ 47 w 2746"/>
                <a:gd name="T83" fmla="*/ 0 h 2376"/>
                <a:gd name="T84" fmla="*/ 35 w 2746"/>
                <a:gd name="T85" fmla="*/ 0 h 2376"/>
                <a:gd name="T86" fmla="*/ 25 w 2746"/>
                <a:gd name="T87" fmla="*/ 0 h 2376"/>
                <a:gd name="T88" fmla="*/ 16 w 2746"/>
                <a:gd name="T89" fmla="*/ 0 h 2376"/>
                <a:gd name="T90" fmla="*/ 6 w 2746"/>
                <a:gd name="T91" fmla="*/ 0 h 2376"/>
                <a:gd name="T92" fmla="*/ 0 w 2746"/>
                <a:gd name="T93" fmla="*/ 0 h 2376"/>
                <a:gd name="T94" fmla="*/ 0 w 2746"/>
                <a:gd name="T95" fmla="*/ 3 h 2376"/>
                <a:gd name="T96" fmla="*/ 0 w 2746"/>
                <a:gd name="T97" fmla="*/ 5 h 2376"/>
                <a:gd name="T98" fmla="*/ 0 w 2746"/>
                <a:gd name="T99" fmla="*/ 7 h 2376"/>
                <a:gd name="T100" fmla="*/ 0 w 2746"/>
                <a:gd name="T101" fmla="*/ 10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795"/>
                  </a:moveTo>
                  <a:lnTo>
                    <a:pt x="18" y="830"/>
                  </a:lnTo>
                  <a:lnTo>
                    <a:pt x="24" y="867"/>
                  </a:lnTo>
                  <a:lnTo>
                    <a:pt x="26" y="905"/>
                  </a:lnTo>
                  <a:lnTo>
                    <a:pt x="27" y="943"/>
                  </a:lnTo>
                  <a:lnTo>
                    <a:pt x="27" y="980"/>
                  </a:lnTo>
                  <a:lnTo>
                    <a:pt x="28" y="1018"/>
                  </a:lnTo>
                  <a:lnTo>
                    <a:pt x="27" y="1056"/>
                  </a:lnTo>
                  <a:lnTo>
                    <a:pt x="28" y="1094"/>
                  </a:lnTo>
                  <a:lnTo>
                    <a:pt x="27" y="1131"/>
                  </a:lnTo>
                  <a:lnTo>
                    <a:pt x="26" y="1169"/>
                  </a:lnTo>
                  <a:lnTo>
                    <a:pt x="27" y="1207"/>
                  </a:lnTo>
                  <a:lnTo>
                    <a:pt x="28" y="1244"/>
                  </a:lnTo>
                  <a:lnTo>
                    <a:pt x="28" y="1282"/>
                  </a:lnTo>
                  <a:lnTo>
                    <a:pt x="28" y="1320"/>
                  </a:lnTo>
                  <a:lnTo>
                    <a:pt x="27" y="1358"/>
                  </a:lnTo>
                  <a:lnTo>
                    <a:pt x="26" y="1395"/>
                  </a:lnTo>
                  <a:lnTo>
                    <a:pt x="26" y="1433"/>
                  </a:lnTo>
                  <a:lnTo>
                    <a:pt x="27" y="1471"/>
                  </a:lnTo>
                  <a:lnTo>
                    <a:pt x="28" y="1508"/>
                  </a:lnTo>
                  <a:lnTo>
                    <a:pt x="29" y="1546"/>
                  </a:lnTo>
                  <a:lnTo>
                    <a:pt x="30" y="1584"/>
                  </a:lnTo>
                  <a:lnTo>
                    <a:pt x="30" y="1622"/>
                  </a:lnTo>
                  <a:lnTo>
                    <a:pt x="32" y="1659"/>
                  </a:lnTo>
                  <a:lnTo>
                    <a:pt x="44" y="1692"/>
                  </a:lnTo>
                  <a:lnTo>
                    <a:pt x="52" y="1697"/>
                  </a:lnTo>
                  <a:lnTo>
                    <a:pt x="88" y="1711"/>
                  </a:lnTo>
                  <a:lnTo>
                    <a:pt x="131" y="1731"/>
                  </a:lnTo>
                  <a:lnTo>
                    <a:pt x="136" y="1735"/>
                  </a:lnTo>
                  <a:lnTo>
                    <a:pt x="175" y="1757"/>
                  </a:lnTo>
                  <a:lnTo>
                    <a:pt x="194" y="1772"/>
                  </a:lnTo>
                  <a:lnTo>
                    <a:pt x="218" y="1788"/>
                  </a:lnTo>
                  <a:lnTo>
                    <a:pt x="251" y="1810"/>
                  </a:lnTo>
                  <a:lnTo>
                    <a:pt x="261" y="1817"/>
                  </a:lnTo>
                  <a:lnTo>
                    <a:pt x="306" y="1842"/>
                  </a:lnTo>
                  <a:lnTo>
                    <a:pt x="314" y="1848"/>
                  </a:lnTo>
                  <a:lnTo>
                    <a:pt x="349" y="1871"/>
                  </a:lnTo>
                  <a:lnTo>
                    <a:pt x="367" y="1886"/>
                  </a:lnTo>
                  <a:lnTo>
                    <a:pt x="393" y="1912"/>
                  </a:lnTo>
                  <a:lnTo>
                    <a:pt x="404" y="1923"/>
                  </a:lnTo>
                  <a:lnTo>
                    <a:pt x="436" y="1959"/>
                  </a:lnTo>
                  <a:lnTo>
                    <a:pt x="439" y="1961"/>
                  </a:lnTo>
                  <a:lnTo>
                    <a:pt x="472" y="1999"/>
                  </a:lnTo>
                  <a:lnTo>
                    <a:pt x="479" y="2007"/>
                  </a:lnTo>
                  <a:lnTo>
                    <a:pt x="507" y="2036"/>
                  </a:lnTo>
                  <a:lnTo>
                    <a:pt x="524" y="2059"/>
                  </a:lnTo>
                  <a:lnTo>
                    <a:pt x="536" y="2074"/>
                  </a:lnTo>
                  <a:lnTo>
                    <a:pt x="557" y="2112"/>
                  </a:lnTo>
                  <a:lnTo>
                    <a:pt x="567" y="2126"/>
                  </a:lnTo>
                  <a:lnTo>
                    <a:pt x="585" y="2150"/>
                  </a:lnTo>
                  <a:lnTo>
                    <a:pt x="600" y="2187"/>
                  </a:lnTo>
                  <a:lnTo>
                    <a:pt x="611" y="2203"/>
                  </a:lnTo>
                  <a:lnTo>
                    <a:pt x="625" y="2225"/>
                  </a:lnTo>
                  <a:lnTo>
                    <a:pt x="647" y="2263"/>
                  </a:lnTo>
                  <a:lnTo>
                    <a:pt x="654" y="2272"/>
                  </a:lnTo>
                  <a:lnTo>
                    <a:pt x="676" y="2300"/>
                  </a:lnTo>
                  <a:lnTo>
                    <a:pt x="697" y="2337"/>
                  </a:lnTo>
                  <a:lnTo>
                    <a:pt x="698" y="2338"/>
                  </a:lnTo>
                  <a:lnTo>
                    <a:pt x="72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38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569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44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87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0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54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47" y="0"/>
                  </a:lnTo>
                  <a:lnTo>
                    <a:pt x="1036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716"/>
                  </a:lnTo>
                  <a:lnTo>
                    <a:pt x="0" y="754"/>
                  </a:lnTo>
                  <a:lnTo>
                    <a:pt x="0" y="792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" name="Freeform 121"/>
            <p:cNvSpPr>
              <a:spLocks/>
            </p:cNvSpPr>
            <p:nvPr/>
          </p:nvSpPr>
          <p:spPr bwMode="auto">
            <a:xfrm>
              <a:off x="2184" y="3221"/>
              <a:ext cx="330" cy="527"/>
            </a:xfrm>
            <a:custGeom>
              <a:avLst/>
              <a:gdLst>
                <a:gd name="T0" fmla="*/ 0 w 720"/>
                <a:gd name="T1" fmla="*/ 0 h 1581"/>
                <a:gd name="T2" fmla="*/ 1 w 720"/>
                <a:gd name="T3" fmla="*/ 0 h 1581"/>
                <a:gd name="T4" fmla="*/ 1 w 720"/>
                <a:gd name="T5" fmla="*/ 1 h 1581"/>
                <a:gd name="T6" fmla="*/ 1 w 720"/>
                <a:gd name="T7" fmla="*/ 1 h 1581"/>
                <a:gd name="T8" fmla="*/ 1 w 720"/>
                <a:gd name="T9" fmla="*/ 2 h 1581"/>
                <a:gd name="T10" fmla="*/ 1 w 720"/>
                <a:gd name="T11" fmla="*/ 2 h 1581"/>
                <a:gd name="T12" fmla="*/ 1 w 720"/>
                <a:gd name="T13" fmla="*/ 3 h 1581"/>
                <a:gd name="T14" fmla="*/ 1 w 720"/>
                <a:gd name="T15" fmla="*/ 3 h 1581"/>
                <a:gd name="T16" fmla="*/ 1 w 720"/>
                <a:gd name="T17" fmla="*/ 4 h 1581"/>
                <a:gd name="T18" fmla="*/ 1 w 720"/>
                <a:gd name="T19" fmla="*/ 4 h 1581"/>
                <a:gd name="T20" fmla="*/ 1 w 720"/>
                <a:gd name="T21" fmla="*/ 5 h 1581"/>
                <a:gd name="T22" fmla="*/ 1 w 720"/>
                <a:gd name="T23" fmla="*/ 5 h 1581"/>
                <a:gd name="T24" fmla="*/ 1 w 720"/>
                <a:gd name="T25" fmla="*/ 6 h 1581"/>
                <a:gd name="T26" fmla="*/ 1 w 720"/>
                <a:gd name="T27" fmla="*/ 6 h 1581"/>
                <a:gd name="T28" fmla="*/ 1 w 720"/>
                <a:gd name="T29" fmla="*/ 6 h 1581"/>
                <a:gd name="T30" fmla="*/ 1 w 720"/>
                <a:gd name="T31" fmla="*/ 7 h 1581"/>
                <a:gd name="T32" fmla="*/ 1 w 720"/>
                <a:gd name="T33" fmla="*/ 7 h 1581"/>
                <a:gd name="T34" fmla="*/ 1 w 720"/>
                <a:gd name="T35" fmla="*/ 8 h 1581"/>
                <a:gd name="T36" fmla="*/ 1 w 720"/>
                <a:gd name="T37" fmla="*/ 8 h 1581"/>
                <a:gd name="T38" fmla="*/ 1 w 720"/>
                <a:gd name="T39" fmla="*/ 9 h 1581"/>
                <a:gd name="T40" fmla="*/ 1 w 720"/>
                <a:gd name="T41" fmla="*/ 9 h 1581"/>
                <a:gd name="T42" fmla="*/ 1 w 720"/>
                <a:gd name="T43" fmla="*/ 10 h 1581"/>
                <a:gd name="T44" fmla="*/ 1 w 720"/>
                <a:gd name="T45" fmla="*/ 10 h 1581"/>
                <a:gd name="T46" fmla="*/ 1 w 720"/>
                <a:gd name="T47" fmla="*/ 11 h 1581"/>
                <a:gd name="T48" fmla="*/ 2 w 720"/>
                <a:gd name="T49" fmla="*/ 11 h 1581"/>
                <a:gd name="T50" fmla="*/ 2 w 720"/>
                <a:gd name="T51" fmla="*/ 11 h 1581"/>
                <a:gd name="T52" fmla="*/ 4 w 720"/>
                <a:gd name="T53" fmla="*/ 11 h 1581"/>
                <a:gd name="T54" fmla="*/ 5 w 720"/>
                <a:gd name="T55" fmla="*/ 12 h 1581"/>
                <a:gd name="T56" fmla="*/ 6 w 720"/>
                <a:gd name="T57" fmla="*/ 12 h 1581"/>
                <a:gd name="T58" fmla="*/ 8 w 720"/>
                <a:gd name="T59" fmla="*/ 12 h 1581"/>
                <a:gd name="T60" fmla="*/ 9 w 720"/>
                <a:gd name="T61" fmla="*/ 12 h 1581"/>
                <a:gd name="T62" fmla="*/ 10 w 720"/>
                <a:gd name="T63" fmla="*/ 12 h 1581"/>
                <a:gd name="T64" fmla="*/ 11 w 720"/>
                <a:gd name="T65" fmla="*/ 13 h 1581"/>
                <a:gd name="T66" fmla="*/ 11 w 720"/>
                <a:gd name="T67" fmla="*/ 13 h 1581"/>
                <a:gd name="T68" fmla="*/ 13 w 720"/>
                <a:gd name="T69" fmla="*/ 13 h 1581"/>
                <a:gd name="T70" fmla="*/ 14 w 720"/>
                <a:gd name="T71" fmla="*/ 13 h 1581"/>
                <a:gd name="T72" fmla="*/ 15 w 720"/>
                <a:gd name="T73" fmla="*/ 13 h 1581"/>
                <a:gd name="T74" fmla="*/ 16 w 720"/>
                <a:gd name="T75" fmla="*/ 13 h 1581"/>
                <a:gd name="T76" fmla="*/ 17 w 720"/>
                <a:gd name="T77" fmla="*/ 14 h 1581"/>
                <a:gd name="T78" fmla="*/ 18 w 720"/>
                <a:gd name="T79" fmla="*/ 14 h 1581"/>
                <a:gd name="T80" fmla="*/ 19 w 720"/>
                <a:gd name="T81" fmla="*/ 14 h 1581"/>
                <a:gd name="T82" fmla="*/ 19 w 720"/>
                <a:gd name="T83" fmla="*/ 14 h 1581"/>
                <a:gd name="T84" fmla="*/ 21 w 720"/>
                <a:gd name="T85" fmla="*/ 15 h 1581"/>
                <a:gd name="T86" fmla="*/ 21 w 720"/>
                <a:gd name="T87" fmla="*/ 15 h 1581"/>
                <a:gd name="T88" fmla="*/ 22 w 720"/>
                <a:gd name="T89" fmla="*/ 15 h 1581"/>
                <a:gd name="T90" fmla="*/ 23 w 720"/>
                <a:gd name="T91" fmla="*/ 16 h 1581"/>
                <a:gd name="T92" fmla="*/ 24 w 720"/>
                <a:gd name="T93" fmla="*/ 16 h 1581"/>
                <a:gd name="T94" fmla="*/ 25 w 720"/>
                <a:gd name="T95" fmla="*/ 16 h 1581"/>
                <a:gd name="T96" fmla="*/ 25 w 720"/>
                <a:gd name="T97" fmla="*/ 16 h 1581"/>
                <a:gd name="T98" fmla="*/ 26 w 720"/>
                <a:gd name="T99" fmla="*/ 17 h 1581"/>
                <a:gd name="T100" fmla="*/ 27 w 720"/>
                <a:gd name="T101" fmla="*/ 17 h 1581"/>
                <a:gd name="T102" fmla="*/ 27 w 720"/>
                <a:gd name="T103" fmla="*/ 17 h 1581"/>
                <a:gd name="T104" fmla="*/ 27 w 720"/>
                <a:gd name="T105" fmla="*/ 18 h 1581"/>
                <a:gd name="T106" fmla="*/ 28 w 720"/>
                <a:gd name="T107" fmla="*/ 18 h 1581"/>
                <a:gd name="T108" fmla="*/ 29 w 720"/>
                <a:gd name="T109" fmla="*/ 18 h 1581"/>
                <a:gd name="T110" fmla="*/ 30 w 720"/>
                <a:gd name="T111" fmla="*/ 19 h 1581"/>
                <a:gd name="T112" fmla="*/ 31 w 720"/>
                <a:gd name="T113" fmla="*/ 19 h 1581"/>
                <a:gd name="T114" fmla="*/ 31 w 720"/>
                <a:gd name="T115" fmla="*/ 19 h 1581"/>
                <a:gd name="T116" fmla="*/ 32 w 720"/>
                <a:gd name="T117" fmla="*/ 20 h 15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0"/>
                <a:gd name="T178" fmla="*/ 0 h 1581"/>
                <a:gd name="T179" fmla="*/ 720 w 720"/>
                <a:gd name="T180" fmla="*/ 1581 h 15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0" h="1581">
                  <a:moveTo>
                    <a:pt x="0" y="0"/>
                  </a:moveTo>
                  <a:lnTo>
                    <a:pt x="18" y="35"/>
                  </a:lnTo>
                  <a:lnTo>
                    <a:pt x="24" y="72"/>
                  </a:lnTo>
                  <a:lnTo>
                    <a:pt x="26" y="110"/>
                  </a:lnTo>
                  <a:lnTo>
                    <a:pt x="27" y="148"/>
                  </a:lnTo>
                  <a:lnTo>
                    <a:pt x="27" y="185"/>
                  </a:lnTo>
                  <a:lnTo>
                    <a:pt x="28" y="223"/>
                  </a:lnTo>
                  <a:lnTo>
                    <a:pt x="27" y="261"/>
                  </a:lnTo>
                  <a:lnTo>
                    <a:pt x="28" y="299"/>
                  </a:lnTo>
                  <a:lnTo>
                    <a:pt x="27" y="336"/>
                  </a:lnTo>
                  <a:lnTo>
                    <a:pt x="26" y="374"/>
                  </a:lnTo>
                  <a:lnTo>
                    <a:pt x="27" y="412"/>
                  </a:lnTo>
                  <a:lnTo>
                    <a:pt x="28" y="449"/>
                  </a:lnTo>
                  <a:lnTo>
                    <a:pt x="28" y="487"/>
                  </a:lnTo>
                  <a:lnTo>
                    <a:pt x="28" y="525"/>
                  </a:lnTo>
                  <a:lnTo>
                    <a:pt x="27" y="563"/>
                  </a:lnTo>
                  <a:lnTo>
                    <a:pt x="26" y="600"/>
                  </a:lnTo>
                  <a:lnTo>
                    <a:pt x="26" y="638"/>
                  </a:lnTo>
                  <a:lnTo>
                    <a:pt x="27" y="676"/>
                  </a:lnTo>
                  <a:lnTo>
                    <a:pt x="28" y="713"/>
                  </a:lnTo>
                  <a:lnTo>
                    <a:pt x="29" y="751"/>
                  </a:lnTo>
                  <a:lnTo>
                    <a:pt x="30" y="789"/>
                  </a:lnTo>
                  <a:lnTo>
                    <a:pt x="30" y="827"/>
                  </a:lnTo>
                  <a:lnTo>
                    <a:pt x="32" y="864"/>
                  </a:lnTo>
                  <a:lnTo>
                    <a:pt x="44" y="897"/>
                  </a:lnTo>
                  <a:lnTo>
                    <a:pt x="52" y="902"/>
                  </a:lnTo>
                  <a:lnTo>
                    <a:pt x="88" y="916"/>
                  </a:lnTo>
                  <a:lnTo>
                    <a:pt x="131" y="936"/>
                  </a:lnTo>
                  <a:lnTo>
                    <a:pt x="136" y="940"/>
                  </a:lnTo>
                  <a:lnTo>
                    <a:pt x="175" y="962"/>
                  </a:lnTo>
                  <a:lnTo>
                    <a:pt x="194" y="977"/>
                  </a:lnTo>
                  <a:lnTo>
                    <a:pt x="218" y="993"/>
                  </a:lnTo>
                  <a:lnTo>
                    <a:pt x="251" y="1015"/>
                  </a:lnTo>
                  <a:lnTo>
                    <a:pt x="261" y="1022"/>
                  </a:lnTo>
                  <a:lnTo>
                    <a:pt x="306" y="1047"/>
                  </a:lnTo>
                  <a:lnTo>
                    <a:pt x="314" y="1053"/>
                  </a:lnTo>
                  <a:lnTo>
                    <a:pt x="349" y="1076"/>
                  </a:lnTo>
                  <a:lnTo>
                    <a:pt x="367" y="1091"/>
                  </a:lnTo>
                  <a:lnTo>
                    <a:pt x="393" y="1117"/>
                  </a:lnTo>
                  <a:lnTo>
                    <a:pt x="404" y="1128"/>
                  </a:lnTo>
                  <a:lnTo>
                    <a:pt x="436" y="1164"/>
                  </a:lnTo>
                  <a:lnTo>
                    <a:pt x="439" y="1166"/>
                  </a:lnTo>
                  <a:lnTo>
                    <a:pt x="472" y="1204"/>
                  </a:lnTo>
                  <a:lnTo>
                    <a:pt x="479" y="1212"/>
                  </a:lnTo>
                  <a:lnTo>
                    <a:pt x="507" y="1241"/>
                  </a:lnTo>
                  <a:lnTo>
                    <a:pt x="524" y="1264"/>
                  </a:lnTo>
                  <a:lnTo>
                    <a:pt x="536" y="1279"/>
                  </a:lnTo>
                  <a:lnTo>
                    <a:pt x="557" y="1317"/>
                  </a:lnTo>
                  <a:lnTo>
                    <a:pt x="567" y="1331"/>
                  </a:lnTo>
                  <a:lnTo>
                    <a:pt x="585" y="1355"/>
                  </a:lnTo>
                  <a:lnTo>
                    <a:pt x="600" y="1392"/>
                  </a:lnTo>
                  <a:lnTo>
                    <a:pt x="611" y="1408"/>
                  </a:lnTo>
                  <a:lnTo>
                    <a:pt x="625" y="1430"/>
                  </a:lnTo>
                  <a:lnTo>
                    <a:pt x="647" y="1468"/>
                  </a:lnTo>
                  <a:lnTo>
                    <a:pt x="654" y="1477"/>
                  </a:lnTo>
                  <a:lnTo>
                    <a:pt x="676" y="1505"/>
                  </a:lnTo>
                  <a:lnTo>
                    <a:pt x="697" y="1542"/>
                  </a:lnTo>
                  <a:lnTo>
                    <a:pt x="698" y="1543"/>
                  </a:lnTo>
                  <a:lnTo>
                    <a:pt x="720" y="1581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" name="Freeform 122"/>
            <p:cNvSpPr>
              <a:spLocks/>
            </p:cNvSpPr>
            <p:nvPr/>
          </p:nvSpPr>
          <p:spPr bwMode="auto">
            <a:xfrm>
              <a:off x="2184" y="2956"/>
              <a:ext cx="1266" cy="792"/>
            </a:xfrm>
            <a:custGeom>
              <a:avLst/>
              <a:gdLst>
                <a:gd name="T0" fmla="*/ 1 w 2746"/>
                <a:gd name="T1" fmla="*/ 10 h 2376"/>
                <a:gd name="T2" fmla="*/ 2 w 2746"/>
                <a:gd name="T3" fmla="*/ 13 h 2376"/>
                <a:gd name="T4" fmla="*/ 2 w 2746"/>
                <a:gd name="T5" fmla="*/ 15 h 2376"/>
                <a:gd name="T6" fmla="*/ 1 w 2746"/>
                <a:gd name="T7" fmla="*/ 17 h 2376"/>
                <a:gd name="T8" fmla="*/ 2 w 2746"/>
                <a:gd name="T9" fmla="*/ 20 h 2376"/>
                <a:gd name="T10" fmla="*/ 5 w 2746"/>
                <a:gd name="T11" fmla="*/ 21 h 2376"/>
                <a:gd name="T12" fmla="*/ 11 w 2746"/>
                <a:gd name="T13" fmla="*/ 22 h 2376"/>
                <a:gd name="T14" fmla="*/ 16 w 2746"/>
                <a:gd name="T15" fmla="*/ 23 h 2376"/>
                <a:gd name="T16" fmla="*/ 21 w 2746"/>
                <a:gd name="T17" fmla="*/ 24 h 2376"/>
                <a:gd name="T18" fmla="*/ 25 w 2746"/>
                <a:gd name="T19" fmla="*/ 26 h 2376"/>
                <a:gd name="T20" fmla="*/ 28 w 2746"/>
                <a:gd name="T21" fmla="*/ 27 h 2376"/>
                <a:gd name="T22" fmla="*/ 31 w 2746"/>
                <a:gd name="T23" fmla="*/ 28 h 2376"/>
                <a:gd name="T24" fmla="*/ 37 w 2746"/>
                <a:gd name="T25" fmla="*/ 29 h 2376"/>
                <a:gd name="T26" fmla="*/ 47 w 2746"/>
                <a:gd name="T27" fmla="*/ 29 h 2376"/>
                <a:gd name="T28" fmla="*/ 57 w 2746"/>
                <a:gd name="T29" fmla="*/ 29 h 2376"/>
                <a:gd name="T30" fmla="*/ 67 w 2746"/>
                <a:gd name="T31" fmla="*/ 29 h 2376"/>
                <a:gd name="T32" fmla="*/ 77 w 2746"/>
                <a:gd name="T33" fmla="*/ 29 h 2376"/>
                <a:gd name="T34" fmla="*/ 87 w 2746"/>
                <a:gd name="T35" fmla="*/ 29 h 2376"/>
                <a:gd name="T36" fmla="*/ 96 w 2746"/>
                <a:gd name="T37" fmla="*/ 29 h 2376"/>
                <a:gd name="T38" fmla="*/ 106 w 2746"/>
                <a:gd name="T39" fmla="*/ 29 h 2376"/>
                <a:gd name="T40" fmla="*/ 116 w 2746"/>
                <a:gd name="T41" fmla="*/ 29 h 2376"/>
                <a:gd name="T42" fmla="*/ 124 w 2746"/>
                <a:gd name="T43" fmla="*/ 29 h 2376"/>
                <a:gd name="T44" fmla="*/ 124 w 2746"/>
                <a:gd name="T45" fmla="*/ 27 h 2376"/>
                <a:gd name="T46" fmla="*/ 124 w 2746"/>
                <a:gd name="T47" fmla="*/ 25 h 2376"/>
                <a:gd name="T48" fmla="*/ 124 w 2746"/>
                <a:gd name="T49" fmla="*/ 22 h 2376"/>
                <a:gd name="T50" fmla="*/ 124 w 2746"/>
                <a:gd name="T51" fmla="*/ 20 h 2376"/>
                <a:gd name="T52" fmla="*/ 124 w 2746"/>
                <a:gd name="T53" fmla="*/ 18 h 2376"/>
                <a:gd name="T54" fmla="*/ 124 w 2746"/>
                <a:gd name="T55" fmla="*/ 15 h 2376"/>
                <a:gd name="T56" fmla="*/ 124 w 2746"/>
                <a:gd name="T57" fmla="*/ 13 h 2376"/>
                <a:gd name="T58" fmla="*/ 124 w 2746"/>
                <a:gd name="T59" fmla="*/ 11 h 2376"/>
                <a:gd name="T60" fmla="*/ 124 w 2746"/>
                <a:gd name="T61" fmla="*/ 8 h 2376"/>
                <a:gd name="T62" fmla="*/ 124 w 2746"/>
                <a:gd name="T63" fmla="*/ 6 h 2376"/>
                <a:gd name="T64" fmla="*/ 124 w 2746"/>
                <a:gd name="T65" fmla="*/ 4 h 2376"/>
                <a:gd name="T66" fmla="*/ 124 w 2746"/>
                <a:gd name="T67" fmla="*/ 1 h 2376"/>
                <a:gd name="T68" fmla="*/ 120 w 2746"/>
                <a:gd name="T69" fmla="*/ 0 h 2376"/>
                <a:gd name="T70" fmla="*/ 110 w 2746"/>
                <a:gd name="T71" fmla="*/ 0 h 2376"/>
                <a:gd name="T72" fmla="*/ 101 w 2746"/>
                <a:gd name="T73" fmla="*/ 0 h 2376"/>
                <a:gd name="T74" fmla="*/ 90 w 2746"/>
                <a:gd name="T75" fmla="*/ 0 h 2376"/>
                <a:gd name="T76" fmla="*/ 81 w 2746"/>
                <a:gd name="T77" fmla="*/ 0 h 2376"/>
                <a:gd name="T78" fmla="*/ 71 w 2746"/>
                <a:gd name="T79" fmla="*/ 0 h 2376"/>
                <a:gd name="T80" fmla="*/ 61 w 2746"/>
                <a:gd name="T81" fmla="*/ 0 h 2376"/>
                <a:gd name="T82" fmla="*/ 51 w 2746"/>
                <a:gd name="T83" fmla="*/ 0 h 2376"/>
                <a:gd name="T84" fmla="*/ 41 w 2746"/>
                <a:gd name="T85" fmla="*/ 0 h 2376"/>
                <a:gd name="T86" fmla="*/ 31 w 2746"/>
                <a:gd name="T87" fmla="*/ 0 h 2376"/>
                <a:gd name="T88" fmla="*/ 22 w 2746"/>
                <a:gd name="T89" fmla="*/ 0 h 2376"/>
                <a:gd name="T90" fmla="*/ 12 w 2746"/>
                <a:gd name="T91" fmla="*/ 0 h 2376"/>
                <a:gd name="T92" fmla="*/ 2 w 2746"/>
                <a:gd name="T93" fmla="*/ 0 h 2376"/>
                <a:gd name="T94" fmla="*/ 0 w 2746"/>
                <a:gd name="T95" fmla="*/ 1 h 2376"/>
                <a:gd name="T96" fmla="*/ 0 w 2746"/>
                <a:gd name="T97" fmla="*/ 4 h 2376"/>
                <a:gd name="T98" fmla="*/ 0 w 2746"/>
                <a:gd name="T99" fmla="*/ 6 h 2376"/>
                <a:gd name="T100" fmla="*/ 0 w 2746"/>
                <a:gd name="T101" fmla="*/ 8 h 2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46"/>
                <a:gd name="T154" fmla="*/ 0 h 2376"/>
                <a:gd name="T155" fmla="*/ 2746 w 2746"/>
                <a:gd name="T156" fmla="*/ 2376 h 2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46" h="2376">
                  <a:moveTo>
                    <a:pt x="0" y="680"/>
                  </a:moveTo>
                  <a:lnTo>
                    <a:pt x="11" y="716"/>
                  </a:lnTo>
                  <a:lnTo>
                    <a:pt x="14" y="754"/>
                  </a:lnTo>
                  <a:lnTo>
                    <a:pt x="18" y="792"/>
                  </a:lnTo>
                  <a:lnTo>
                    <a:pt x="30" y="830"/>
                  </a:lnTo>
                  <a:lnTo>
                    <a:pt x="33" y="867"/>
                  </a:lnTo>
                  <a:lnTo>
                    <a:pt x="34" y="905"/>
                  </a:lnTo>
                  <a:lnTo>
                    <a:pt x="35" y="943"/>
                  </a:lnTo>
                  <a:lnTo>
                    <a:pt x="35" y="980"/>
                  </a:lnTo>
                  <a:lnTo>
                    <a:pt x="36" y="1018"/>
                  </a:lnTo>
                  <a:lnTo>
                    <a:pt x="36" y="1056"/>
                  </a:lnTo>
                  <a:lnTo>
                    <a:pt x="36" y="1094"/>
                  </a:lnTo>
                  <a:lnTo>
                    <a:pt x="35" y="1131"/>
                  </a:lnTo>
                  <a:lnTo>
                    <a:pt x="35" y="1169"/>
                  </a:lnTo>
                  <a:lnTo>
                    <a:pt x="36" y="1207"/>
                  </a:lnTo>
                  <a:lnTo>
                    <a:pt x="38" y="1244"/>
                  </a:lnTo>
                  <a:lnTo>
                    <a:pt x="38" y="1282"/>
                  </a:lnTo>
                  <a:lnTo>
                    <a:pt x="36" y="1320"/>
                  </a:lnTo>
                  <a:lnTo>
                    <a:pt x="36" y="1358"/>
                  </a:lnTo>
                  <a:lnTo>
                    <a:pt x="35" y="1395"/>
                  </a:lnTo>
                  <a:lnTo>
                    <a:pt x="35" y="1433"/>
                  </a:lnTo>
                  <a:lnTo>
                    <a:pt x="36" y="1471"/>
                  </a:lnTo>
                  <a:lnTo>
                    <a:pt x="39" y="1508"/>
                  </a:lnTo>
                  <a:lnTo>
                    <a:pt x="40" y="1546"/>
                  </a:lnTo>
                  <a:lnTo>
                    <a:pt x="42" y="1584"/>
                  </a:lnTo>
                  <a:lnTo>
                    <a:pt x="42" y="1622"/>
                  </a:lnTo>
                  <a:lnTo>
                    <a:pt x="44" y="1659"/>
                  </a:lnTo>
                  <a:lnTo>
                    <a:pt x="44" y="1661"/>
                  </a:lnTo>
                  <a:lnTo>
                    <a:pt x="88" y="1676"/>
                  </a:lnTo>
                  <a:lnTo>
                    <a:pt x="112" y="1697"/>
                  </a:lnTo>
                  <a:lnTo>
                    <a:pt x="131" y="1703"/>
                  </a:lnTo>
                  <a:lnTo>
                    <a:pt x="175" y="1730"/>
                  </a:lnTo>
                  <a:lnTo>
                    <a:pt x="180" y="1735"/>
                  </a:lnTo>
                  <a:lnTo>
                    <a:pt x="218" y="1754"/>
                  </a:lnTo>
                  <a:lnTo>
                    <a:pt x="231" y="1772"/>
                  </a:lnTo>
                  <a:lnTo>
                    <a:pt x="261" y="1789"/>
                  </a:lnTo>
                  <a:lnTo>
                    <a:pt x="288" y="1810"/>
                  </a:lnTo>
                  <a:lnTo>
                    <a:pt x="306" y="1820"/>
                  </a:lnTo>
                  <a:lnTo>
                    <a:pt x="345" y="1848"/>
                  </a:lnTo>
                  <a:lnTo>
                    <a:pt x="349" y="1850"/>
                  </a:lnTo>
                  <a:lnTo>
                    <a:pt x="392" y="1886"/>
                  </a:lnTo>
                  <a:lnTo>
                    <a:pt x="393" y="1887"/>
                  </a:lnTo>
                  <a:lnTo>
                    <a:pt x="428" y="1923"/>
                  </a:lnTo>
                  <a:lnTo>
                    <a:pt x="436" y="1933"/>
                  </a:lnTo>
                  <a:lnTo>
                    <a:pt x="465" y="1961"/>
                  </a:lnTo>
                  <a:lnTo>
                    <a:pt x="479" y="1980"/>
                  </a:lnTo>
                  <a:lnTo>
                    <a:pt x="503" y="1999"/>
                  </a:lnTo>
                  <a:lnTo>
                    <a:pt x="524" y="2028"/>
                  </a:lnTo>
                  <a:lnTo>
                    <a:pt x="530" y="2036"/>
                  </a:lnTo>
                  <a:lnTo>
                    <a:pt x="557" y="2074"/>
                  </a:lnTo>
                  <a:lnTo>
                    <a:pt x="567" y="2093"/>
                  </a:lnTo>
                  <a:lnTo>
                    <a:pt x="582" y="2112"/>
                  </a:lnTo>
                  <a:lnTo>
                    <a:pt x="604" y="2150"/>
                  </a:lnTo>
                  <a:lnTo>
                    <a:pt x="611" y="2166"/>
                  </a:lnTo>
                  <a:lnTo>
                    <a:pt x="624" y="2187"/>
                  </a:lnTo>
                  <a:lnTo>
                    <a:pt x="645" y="2225"/>
                  </a:lnTo>
                  <a:lnTo>
                    <a:pt x="654" y="2243"/>
                  </a:lnTo>
                  <a:lnTo>
                    <a:pt x="670" y="2263"/>
                  </a:lnTo>
                  <a:lnTo>
                    <a:pt x="695" y="2300"/>
                  </a:lnTo>
                  <a:lnTo>
                    <a:pt x="697" y="2305"/>
                  </a:lnTo>
                  <a:lnTo>
                    <a:pt x="722" y="2338"/>
                  </a:lnTo>
                  <a:lnTo>
                    <a:pt x="740" y="2376"/>
                  </a:lnTo>
                  <a:lnTo>
                    <a:pt x="742" y="2376"/>
                  </a:lnTo>
                  <a:lnTo>
                    <a:pt x="785" y="2376"/>
                  </a:lnTo>
                  <a:lnTo>
                    <a:pt x="829" y="2376"/>
                  </a:lnTo>
                  <a:lnTo>
                    <a:pt x="872" y="2376"/>
                  </a:lnTo>
                  <a:lnTo>
                    <a:pt x="915" y="2376"/>
                  </a:lnTo>
                  <a:lnTo>
                    <a:pt x="959" y="2376"/>
                  </a:lnTo>
                  <a:lnTo>
                    <a:pt x="1003" y="2376"/>
                  </a:lnTo>
                  <a:lnTo>
                    <a:pt x="1047" y="2376"/>
                  </a:lnTo>
                  <a:lnTo>
                    <a:pt x="1090" y="2376"/>
                  </a:lnTo>
                  <a:lnTo>
                    <a:pt x="1133" y="2376"/>
                  </a:lnTo>
                  <a:lnTo>
                    <a:pt x="1177" y="2376"/>
                  </a:lnTo>
                  <a:lnTo>
                    <a:pt x="1220" y="2376"/>
                  </a:lnTo>
                  <a:lnTo>
                    <a:pt x="1265" y="2376"/>
                  </a:lnTo>
                  <a:lnTo>
                    <a:pt x="1308" y="2376"/>
                  </a:lnTo>
                  <a:lnTo>
                    <a:pt x="1351" y="2376"/>
                  </a:lnTo>
                  <a:lnTo>
                    <a:pt x="1395" y="2376"/>
                  </a:lnTo>
                  <a:lnTo>
                    <a:pt x="1453" y="2376"/>
                  </a:lnTo>
                  <a:lnTo>
                    <a:pt x="1481" y="2376"/>
                  </a:lnTo>
                  <a:lnTo>
                    <a:pt x="1526" y="2376"/>
                  </a:lnTo>
                  <a:lnTo>
                    <a:pt x="1610" y="2376"/>
                  </a:lnTo>
                  <a:lnTo>
                    <a:pt x="1613" y="2376"/>
                  </a:lnTo>
                  <a:lnTo>
                    <a:pt x="1656" y="2376"/>
                  </a:lnTo>
                  <a:lnTo>
                    <a:pt x="1699" y="2376"/>
                  </a:lnTo>
                  <a:lnTo>
                    <a:pt x="1776" y="2376"/>
                  </a:lnTo>
                  <a:lnTo>
                    <a:pt x="1787" y="2376"/>
                  </a:lnTo>
                  <a:lnTo>
                    <a:pt x="1831" y="2376"/>
                  </a:lnTo>
                  <a:lnTo>
                    <a:pt x="1874" y="2376"/>
                  </a:lnTo>
                  <a:lnTo>
                    <a:pt x="1917" y="2376"/>
                  </a:lnTo>
                  <a:lnTo>
                    <a:pt x="1962" y="2376"/>
                  </a:lnTo>
                  <a:lnTo>
                    <a:pt x="2005" y="2376"/>
                  </a:lnTo>
                  <a:lnTo>
                    <a:pt x="2049" y="2376"/>
                  </a:lnTo>
                  <a:lnTo>
                    <a:pt x="2092" y="2376"/>
                  </a:lnTo>
                  <a:lnTo>
                    <a:pt x="2135" y="2376"/>
                  </a:lnTo>
                  <a:lnTo>
                    <a:pt x="2179" y="2376"/>
                  </a:lnTo>
                  <a:lnTo>
                    <a:pt x="2223" y="2376"/>
                  </a:lnTo>
                  <a:lnTo>
                    <a:pt x="2267" y="2376"/>
                  </a:lnTo>
                  <a:lnTo>
                    <a:pt x="2310" y="2376"/>
                  </a:lnTo>
                  <a:lnTo>
                    <a:pt x="2353" y="2376"/>
                  </a:lnTo>
                  <a:lnTo>
                    <a:pt x="2397" y="2376"/>
                  </a:lnTo>
                  <a:lnTo>
                    <a:pt x="2440" y="2376"/>
                  </a:lnTo>
                  <a:lnTo>
                    <a:pt x="2485" y="2376"/>
                  </a:lnTo>
                  <a:lnTo>
                    <a:pt x="2528" y="2376"/>
                  </a:lnTo>
                  <a:lnTo>
                    <a:pt x="2571" y="2376"/>
                  </a:lnTo>
                  <a:lnTo>
                    <a:pt x="2615" y="2376"/>
                  </a:lnTo>
                  <a:lnTo>
                    <a:pt x="2658" y="2376"/>
                  </a:lnTo>
                  <a:lnTo>
                    <a:pt x="2703" y="2376"/>
                  </a:lnTo>
                  <a:lnTo>
                    <a:pt x="2746" y="2376"/>
                  </a:lnTo>
                  <a:lnTo>
                    <a:pt x="2746" y="2338"/>
                  </a:lnTo>
                  <a:lnTo>
                    <a:pt x="2746" y="2300"/>
                  </a:lnTo>
                  <a:lnTo>
                    <a:pt x="2746" y="2263"/>
                  </a:lnTo>
                  <a:lnTo>
                    <a:pt x="2746" y="2225"/>
                  </a:lnTo>
                  <a:lnTo>
                    <a:pt x="2746" y="2187"/>
                  </a:lnTo>
                  <a:lnTo>
                    <a:pt x="2746" y="2150"/>
                  </a:lnTo>
                  <a:lnTo>
                    <a:pt x="2746" y="2112"/>
                  </a:lnTo>
                  <a:lnTo>
                    <a:pt x="2746" y="2074"/>
                  </a:lnTo>
                  <a:lnTo>
                    <a:pt x="2746" y="2036"/>
                  </a:lnTo>
                  <a:lnTo>
                    <a:pt x="2746" y="1999"/>
                  </a:lnTo>
                  <a:lnTo>
                    <a:pt x="2746" y="1961"/>
                  </a:lnTo>
                  <a:lnTo>
                    <a:pt x="2746" y="1923"/>
                  </a:lnTo>
                  <a:lnTo>
                    <a:pt x="2746" y="1886"/>
                  </a:lnTo>
                  <a:lnTo>
                    <a:pt x="2746" y="1848"/>
                  </a:lnTo>
                  <a:lnTo>
                    <a:pt x="2746" y="1810"/>
                  </a:lnTo>
                  <a:lnTo>
                    <a:pt x="2746" y="1772"/>
                  </a:lnTo>
                  <a:lnTo>
                    <a:pt x="2746" y="1735"/>
                  </a:lnTo>
                  <a:lnTo>
                    <a:pt x="2746" y="1697"/>
                  </a:lnTo>
                  <a:lnTo>
                    <a:pt x="2746" y="1659"/>
                  </a:lnTo>
                  <a:lnTo>
                    <a:pt x="2746" y="1622"/>
                  </a:lnTo>
                  <a:lnTo>
                    <a:pt x="2746" y="1584"/>
                  </a:lnTo>
                  <a:lnTo>
                    <a:pt x="2746" y="1546"/>
                  </a:lnTo>
                  <a:lnTo>
                    <a:pt x="2746" y="1508"/>
                  </a:lnTo>
                  <a:lnTo>
                    <a:pt x="2746" y="1471"/>
                  </a:lnTo>
                  <a:lnTo>
                    <a:pt x="2746" y="1433"/>
                  </a:lnTo>
                  <a:lnTo>
                    <a:pt x="2746" y="1395"/>
                  </a:lnTo>
                  <a:lnTo>
                    <a:pt x="2746" y="1358"/>
                  </a:lnTo>
                  <a:lnTo>
                    <a:pt x="2746" y="1320"/>
                  </a:lnTo>
                  <a:lnTo>
                    <a:pt x="2746" y="1282"/>
                  </a:lnTo>
                  <a:lnTo>
                    <a:pt x="2746" y="1244"/>
                  </a:lnTo>
                  <a:lnTo>
                    <a:pt x="2746" y="1207"/>
                  </a:lnTo>
                  <a:lnTo>
                    <a:pt x="2746" y="1169"/>
                  </a:lnTo>
                  <a:lnTo>
                    <a:pt x="2746" y="1131"/>
                  </a:lnTo>
                  <a:lnTo>
                    <a:pt x="2746" y="1094"/>
                  </a:lnTo>
                  <a:lnTo>
                    <a:pt x="2746" y="1056"/>
                  </a:lnTo>
                  <a:lnTo>
                    <a:pt x="2746" y="1018"/>
                  </a:lnTo>
                  <a:lnTo>
                    <a:pt x="2746" y="980"/>
                  </a:lnTo>
                  <a:lnTo>
                    <a:pt x="2746" y="943"/>
                  </a:lnTo>
                  <a:lnTo>
                    <a:pt x="2746" y="905"/>
                  </a:lnTo>
                  <a:lnTo>
                    <a:pt x="2746" y="867"/>
                  </a:lnTo>
                  <a:lnTo>
                    <a:pt x="2746" y="830"/>
                  </a:lnTo>
                  <a:lnTo>
                    <a:pt x="2746" y="792"/>
                  </a:lnTo>
                  <a:lnTo>
                    <a:pt x="2746" y="722"/>
                  </a:lnTo>
                  <a:lnTo>
                    <a:pt x="2746" y="716"/>
                  </a:lnTo>
                  <a:lnTo>
                    <a:pt x="2746" y="679"/>
                  </a:lnTo>
                  <a:lnTo>
                    <a:pt x="2746" y="641"/>
                  </a:lnTo>
                  <a:lnTo>
                    <a:pt x="2746" y="603"/>
                  </a:lnTo>
                  <a:lnTo>
                    <a:pt x="2746" y="566"/>
                  </a:lnTo>
                  <a:lnTo>
                    <a:pt x="2746" y="528"/>
                  </a:lnTo>
                  <a:lnTo>
                    <a:pt x="2746" y="490"/>
                  </a:lnTo>
                  <a:lnTo>
                    <a:pt x="2746" y="452"/>
                  </a:lnTo>
                  <a:lnTo>
                    <a:pt x="2746" y="415"/>
                  </a:lnTo>
                  <a:lnTo>
                    <a:pt x="2746" y="377"/>
                  </a:lnTo>
                  <a:lnTo>
                    <a:pt x="2746" y="339"/>
                  </a:lnTo>
                  <a:lnTo>
                    <a:pt x="2746" y="302"/>
                  </a:lnTo>
                  <a:lnTo>
                    <a:pt x="2746" y="264"/>
                  </a:lnTo>
                  <a:lnTo>
                    <a:pt x="2746" y="226"/>
                  </a:lnTo>
                  <a:lnTo>
                    <a:pt x="2746" y="188"/>
                  </a:lnTo>
                  <a:lnTo>
                    <a:pt x="2746" y="151"/>
                  </a:lnTo>
                  <a:lnTo>
                    <a:pt x="2746" y="113"/>
                  </a:lnTo>
                  <a:lnTo>
                    <a:pt x="2746" y="75"/>
                  </a:lnTo>
                  <a:lnTo>
                    <a:pt x="2746" y="38"/>
                  </a:lnTo>
                  <a:lnTo>
                    <a:pt x="2746" y="0"/>
                  </a:lnTo>
                  <a:lnTo>
                    <a:pt x="2703" y="0"/>
                  </a:lnTo>
                  <a:lnTo>
                    <a:pt x="2658" y="0"/>
                  </a:lnTo>
                  <a:lnTo>
                    <a:pt x="2615" y="0"/>
                  </a:lnTo>
                  <a:lnTo>
                    <a:pt x="2571" y="0"/>
                  </a:lnTo>
                  <a:lnTo>
                    <a:pt x="2528" y="0"/>
                  </a:lnTo>
                  <a:lnTo>
                    <a:pt x="2485" y="0"/>
                  </a:lnTo>
                  <a:lnTo>
                    <a:pt x="2440" y="0"/>
                  </a:lnTo>
                  <a:lnTo>
                    <a:pt x="2397" y="0"/>
                  </a:lnTo>
                  <a:lnTo>
                    <a:pt x="2353" y="0"/>
                  </a:lnTo>
                  <a:lnTo>
                    <a:pt x="2310" y="0"/>
                  </a:lnTo>
                  <a:lnTo>
                    <a:pt x="2267" y="0"/>
                  </a:lnTo>
                  <a:lnTo>
                    <a:pt x="2223" y="0"/>
                  </a:lnTo>
                  <a:lnTo>
                    <a:pt x="2179" y="0"/>
                  </a:lnTo>
                  <a:lnTo>
                    <a:pt x="2135" y="0"/>
                  </a:lnTo>
                  <a:lnTo>
                    <a:pt x="2092" y="0"/>
                  </a:lnTo>
                  <a:lnTo>
                    <a:pt x="2049" y="0"/>
                  </a:lnTo>
                  <a:lnTo>
                    <a:pt x="2005" y="0"/>
                  </a:lnTo>
                  <a:lnTo>
                    <a:pt x="1962" y="0"/>
                  </a:lnTo>
                  <a:lnTo>
                    <a:pt x="1917" y="0"/>
                  </a:lnTo>
                  <a:lnTo>
                    <a:pt x="1874" y="0"/>
                  </a:lnTo>
                  <a:lnTo>
                    <a:pt x="1831" y="0"/>
                  </a:lnTo>
                  <a:lnTo>
                    <a:pt x="1787" y="0"/>
                  </a:lnTo>
                  <a:lnTo>
                    <a:pt x="1744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3" y="0"/>
                  </a:lnTo>
                  <a:lnTo>
                    <a:pt x="1569" y="0"/>
                  </a:lnTo>
                  <a:lnTo>
                    <a:pt x="1526" y="0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395" y="0"/>
                  </a:lnTo>
                  <a:lnTo>
                    <a:pt x="1351" y="0"/>
                  </a:lnTo>
                  <a:lnTo>
                    <a:pt x="1308" y="0"/>
                  </a:lnTo>
                  <a:lnTo>
                    <a:pt x="1265" y="0"/>
                  </a:lnTo>
                  <a:lnTo>
                    <a:pt x="1220" y="0"/>
                  </a:lnTo>
                  <a:lnTo>
                    <a:pt x="1177" y="0"/>
                  </a:lnTo>
                  <a:lnTo>
                    <a:pt x="1133" y="0"/>
                  </a:lnTo>
                  <a:lnTo>
                    <a:pt x="1090" y="0"/>
                  </a:lnTo>
                  <a:lnTo>
                    <a:pt x="1059" y="0"/>
                  </a:lnTo>
                  <a:lnTo>
                    <a:pt x="1003" y="0"/>
                  </a:lnTo>
                  <a:lnTo>
                    <a:pt x="959" y="0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29" y="0"/>
                  </a:lnTo>
                  <a:lnTo>
                    <a:pt x="785" y="0"/>
                  </a:lnTo>
                  <a:lnTo>
                    <a:pt x="742" y="0"/>
                  </a:lnTo>
                  <a:lnTo>
                    <a:pt x="697" y="0"/>
                  </a:lnTo>
                  <a:lnTo>
                    <a:pt x="654" y="0"/>
                  </a:lnTo>
                  <a:lnTo>
                    <a:pt x="611" y="0"/>
                  </a:lnTo>
                  <a:lnTo>
                    <a:pt x="567" y="0"/>
                  </a:lnTo>
                  <a:lnTo>
                    <a:pt x="524" y="0"/>
                  </a:lnTo>
                  <a:lnTo>
                    <a:pt x="479" y="0"/>
                  </a:lnTo>
                  <a:lnTo>
                    <a:pt x="436" y="0"/>
                  </a:lnTo>
                  <a:lnTo>
                    <a:pt x="393" y="0"/>
                  </a:lnTo>
                  <a:lnTo>
                    <a:pt x="349" y="0"/>
                  </a:lnTo>
                  <a:lnTo>
                    <a:pt x="306" y="0"/>
                  </a:lnTo>
                  <a:lnTo>
                    <a:pt x="261" y="0"/>
                  </a:lnTo>
                  <a:lnTo>
                    <a:pt x="218" y="0"/>
                  </a:lnTo>
                  <a:lnTo>
                    <a:pt x="175" y="0"/>
                  </a:lnTo>
                  <a:lnTo>
                    <a:pt x="131" y="0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77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0" y="490"/>
                  </a:lnTo>
                  <a:lnTo>
                    <a:pt x="0" y="528"/>
                  </a:lnTo>
                  <a:lnTo>
                    <a:pt x="0" y="566"/>
                  </a:lnTo>
                  <a:lnTo>
                    <a:pt x="0" y="603"/>
                  </a:lnTo>
                  <a:lnTo>
                    <a:pt x="0" y="641"/>
                  </a:lnTo>
                  <a:lnTo>
                    <a:pt x="0" y="679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" name="Freeform 123"/>
            <p:cNvSpPr>
              <a:spLocks/>
            </p:cNvSpPr>
            <p:nvPr/>
          </p:nvSpPr>
          <p:spPr bwMode="auto">
            <a:xfrm>
              <a:off x="2184" y="3183"/>
              <a:ext cx="341" cy="565"/>
            </a:xfrm>
            <a:custGeom>
              <a:avLst/>
              <a:gdLst>
                <a:gd name="T0" fmla="*/ 0 w 740"/>
                <a:gd name="T1" fmla="*/ 0 h 1696"/>
                <a:gd name="T2" fmla="*/ 0 w 740"/>
                <a:gd name="T3" fmla="*/ 0 h 1696"/>
                <a:gd name="T4" fmla="*/ 0 w 740"/>
                <a:gd name="T5" fmla="*/ 1 h 1696"/>
                <a:gd name="T6" fmla="*/ 1 w 740"/>
                <a:gd name="T7" fmla="*/ 1 h 1696"/>
                <a:gd name="T8" fmla="*/ 1 w 740"/>
                <a:gd name="T9" fmla="*/ 2 h 1696"/>
                <a:gd name="T10" fmla="*/ 1 w 740"/>
                <a:gd name="T11" fmla="*/ 2 h 1696"/>
                <a:gd name="T12" fmla="*/ 1 w 740"/>
                <a:gd name="T13" fmla="*/ 3 h 1696"/>
                <a:gd name="T14" fmla="*/ 1 w 740"/>
                <a:gd name="T15" fmla="*/ 3 h 1696"/>
                <a:gd name="T16" fmla="*/ 1 w 740"/>
                <a:gd name="T17" fmla="*/ 4 h 1696"/>
                <a:gd name="T18" fmla="*/ 2 w 740"/>
                <a:gd name="T19" fmla="*/ 4 h 1696"/>
                <a:gd name="T20" fmla="*/ 2 w 740"/>
                <a:gd name="T21" fmla="*/ 5 h 1696"/>
                <a:gd name="T22" fmla="*/ 2 w 740"/>
                <a:gd name="T23" fmla="*/ 5 h 1696"/>
                <a:gd name="T24" fmla="*/ 1 w 740"/>
                <a:gd name="T25" fmla="*/ 6 h 1696"/>
                <a:gd name="T26" fmla="*/ 1 w 740"/>
                <a:gd name="T27" fmla="*/ 6 h 1696"/>
                <a:gd name="T28" fmla="*/ 2 w 740"/>
                <a:gd name="T29" fmla="*/ 7 h 1696"/>
                <a:gd name="T30" fmla="*/ 2 w 740"/>
                <a:gd name="T31" fmla="*/ 7 h 1696"/>
                <a:gd name="T32" fmla="*/ 2 w 740"/>
                <a:gd name="T33" fmla="*/ 7 h 1696"/>
                <a:gd name="T34" fmla="*/ 2 w 740"/>
                <a:gd name="T35" fmla="*/ 8 h 1696"/>
                <a:gd name="T36" fmla="*/ 2 w 740"/>
                <a:gd name="T37" fmla="*/ 8 h 1696"/>
                <a:gd name="T38" fmla="*/ 1 w 740"/>
                <a:gd name="T39" fmla="*/ 9 h 1696"/>
                <a:gd name="T40" fmla="*/ 1 w 740"/>
                <a:gd name="T41" fmla="*/ 9 h 1696"/>
                <a:gd name="T42" fmla="*/ 2 w 740"/>
                <a:gd name="T43" fmla="*/ 10 h 1696"/>
                <a:gd name="T44" fmla="*/ 2 w 740"/>
                <a:gd name="T45" fmla="*/ 10 h 1696"/>
                <a:gd name="T46" fmla="*/ 2 w 740"/>
                <a:gd name="T47" fmla="*/ 11 h 1696"/>
                <a:gd name="T48" fmla="*/ 2 w 740"/>
                <a:gd name="T49" fmla="*/ 11 h 1696"/>
                <a:gd name="T50" fmla="*/ 2 w 740"/>
                <a:gd name="T51" fmla="*/ 12 h 1696"/>
                <a:gd name="T52" fmla="*/ 2 w 740"/>
                <a:gd name="T53" fmla="*/ 12 h 1696"/>
                <a:gd name="T54" fmla="*/ 2 w 740"/>
                <a:gd name="T55" fmla="*/ 12 h 1696"/>
                <a:gd name="T56" fmla="*/ 4 w 740"/>
                <a:gd name="T57" fmla="*/ 12 h 1696"/>
                <a:gd name="T58" fmla="*/ 5 w 740"/>
                <a:gd name="T59" fmla="*/ 13 h 1696"/>
                <a:gd name="T60" fmla="*/ 6 w 740"/>
                <a:gd name="T61" fmla="*/ 13 h 1696"/>
                <a:gd name="T62" fmla="*/ 8 w 740"/>
                <a:gd name="T63" fmla="*/ 13 h 1696"/>
                <a:gd name="T64" fmla="*/ 8 w 740"/>
                <a:gd name="T65" fmla="*/ 13 h 1696"/>
                <a:gd name="T66" fmla="*/ 10 w 740"/>
                <a:gd name="T67" fmla="*/ 13 h 1696"/>
                <a:gd name="T68" fmla="*/ 11 w 740"/>
                <a:gd name="T69" fmla="*/ 13 h 1696"/>
                <a:gd name="T70" fmla="*/ 12 w 740"/>
                <a:gd name="T71" fmla="*/ 14 h 1696"/>
                <a:gd name="T72" fmla="*/ 13 w 740"/>
                <a:gd name="T73" fmla="*/ 14 h 1696"/>
                <a:gd name="T74" fmla="*/ 14 w 740"/>
                <a:gd name="T75" fmla="*/ 14 h 1696"/>
                <a:gd name="T76" fmla="*/ 16 w 740"/>
                <a:gd name="T77" fmla="*/ 14 h 1696"/>
                <a:gd name="T78" fmla="*/ 16 w 740"/>
                <a:gd name="T79" fmla="*/ 14 h 1696"/>
                <a:gd name="T80" fmla="*/ 18 w 740"/>
                <a:gd name="T81" fmla="*/ 15 h 1696"/>
                <a:gd name="T82" fmla="*/ 18 w 740"/>
                <a:gd name="T83" fmla="*/ 15 h 1696"/>
                <a:gd name="T84" fmla="*/ 19 w 740"/>
                <a:gd name="T85" fmla="*/ 15 h 1696"/>
                <a:gd name="T86" fmla="*/ 20 w 740"/>
                <a:gd name="T87" fmla="*/ 15 h 1696"/>
                <a:gd name="T88" fmla="*/ 21 w 740"/>
                <a:gd name="T89" fmla="*/ 16 h 1696"/>
                <a:gd name="T90" fmla="*/ 22 w 740"/>
                <a:gd name="T91" fmla="*/ 16 h 1696"/>
                <a:gd name="T92" fmla="*/ 23 w 740"/>
                <a:gd name="T93" fmla="*/ 16 h 1696"/>
                <a:gd name="T94" fmla="*/ 24 w 740"/>
                <a:gd name="T95" fmla="*/ 17 h 1696"/>
                <a:gd name="T96" fmla="*/ 24 w 740"/>
                <a:gd name="T97" fmla="*/ 17 h 1696"/>
                <a:gd name="T98" fmla="*/ 25 w 740"/>
                <a:gd name="T99" fmla="*/ 17 h 1696"/>
                <a:gd name="T100" fmla="*/ 25 w 740"/>
                <a:gd name="T101" fmla="*/ 17 h 1696"/>
                <a:gd name="T102" fmla="*/ 26 w 740"/>
                <a:gd name="T103" fmla="*/ 18 h 1696"/>
                <a:gd name="T104" fmla="*/ 27 w 740"/>
                <a:gd name="T105" fmla="*/ 18 h 1696"/>
                <a:gd name="T106" fmla="*/ 28 w 740"/>
                <a:gd name="T107" fmla="*/ 18 h 1696"/>
                <a:gd name="T108" fmla="*/ 28 w 740"/>
                <a:gd name="T109" fmla="*/ 19 h 1696"/>
                <a:gd name="T110" fmla="*/ 29 w 740"/>
                <a:gd name="T111" fmla="*/ 19 h 1696"/>
                <a:gd name="T112" fmla="*/ 29 w 740"/>
                <a:gd name="T113" fmla="*/ 19 h 1696"/>
                <a:gd name="T114" fmla="*/ 30 w 740"/>
                <a:gd name="T115" fmla="*/ 20 h 1696"/>
                <a:gd name="T116" fmla="*/ 31 w 740"/>
                <a:gd name="T117" fmla="*/ 20 h 1696"/>
                <a:gd name="T118" fmla="*/ 31 w 740"/>
                <a:gd name="T119" fmla="*/ 20 h 1696"/>
                <a:gd name="T120" fmla="*/ 33 w 740"/>
                <a:gd name="T121" fmla="*/ 20 h 1696"/>
                <a:gd name="T122" fmla="*/ 33 w 740"/>
                <a:gd name="T123" fmla="*/ 21 h 16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0"/>
                <a:gd name="T187" fmla="*/ 0 h 1696"/>
                <a:gd name="T188" fmla="*/ 740 w 740"/>
                <a:gd name="T189" fmla="*/ 1696 h 16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0" h="1696">
                  <a:moveTo>
                    <a:pt x="0" y="0"/>
                  </a:moveTo>
                  <a:lnTo>
                    <a:pt x="11" y="36"/>
                  </a:lnTo>
                  <a:lnTo>
                    <a:pt x="14" y="74"/>
                  </a:lnTo>
                  <a:lnTo>
                    <a:pt x="18" y="112"/>
                  </a:lnTo>
                  <a:lnTo>
                    <a:pt x="30" y="150"/>
                  </a:lnTo>
                  <a:lnTo>
                    <a:pt x="33" y="187"/>
                  </a:lnTo>
                  <a:lnTo>
                    <a:pt x="34" y="225"/>
                  </a:lnTo>
                  <a:lnTo>
                    <a:pt x="35" y="263"/>
                  </a:lnTo>
                  <a:lnTo>
                    <a:pt x="35" y="300"/>
                  </a:lnTo>
                  <a:lnTo>
                    <a:pt x="36" y="338"/>
                  </a:lnTo>
                  <a:lnTo>
                    <a:pt x="36" y="376"/>
                  </a:lnTo>
                  <a:lnTo>
                    <a:pt x="36" y="414"/>
                  </a:lnTo>
                  <a:lnTo>
                    <a:pt x="35" y="451"/>
                  </a:lnTo>
                  <a:lnTo>
                    <a:pt x="35" y="489"/>
                  </a:lnTo>
                  <a:lnTo>
                    <a:pt x="36" y="527"/>
                  </a:lnTo>
                  <a:lnTo>
                    <a:pt x="38" y="564"/>
                  </a:lnTo>
                  <a:lnTo>
                    <a:pt x="38" y="602"/>
                  </a:lnTo>
                  <a:lnTo>
                    <a:pt x="36" y="640"/>
                  </a:lnTo>
                  <a:lnTo>
                    <a:pt x="36" y="678"/>
                  </a:lnTo>
                  <a:lnTo>
                    <a:pt x="35" y="715"/>
                  </a:lnTo>
                  <a:lnTo>
                    <a:pt x="35" y="753"/>
                  </a:lnTo>
                  <a:lnTo>
                    <a:pt x="36" y="791"/>
                  </a:lnTo>
                  <a:lnTo>
                    <a:pt x="39" y="828"/>
                  </a:lnTo>
                  <a:lnTo>
                    <a:pt x="40" y="866"/>
                  </a:lnTo>
                  <a:lnTo>
                    <a:pt x="42" y="904"/>
                  </a:lnTo>
                  <a:lnTo>
                    <a:pt x="42" y="942"/>
                  </a:lnTo>
                  <a:lnTo>
                    <a:pt x="44" y="979"/>
                  </a:lnTo>
                  <a:lnTo>
                    <a:pt x="44" y="981"/>
                  </a:lnTo>
                  <a:lnTo>
                    <a:pt x="88" y="996"/>
                  </a:lnTo>
                  <a:lnTo>
                    <a:pt x="112" y="1017"/>
                  </a:lnTo>
                  <a:lnTo>
                    <a:pt x="131" y="1023"/>
                  </a:lnTo>
                  <a:lnTo>
                    <a:pt x="175" y="1050"/>
                  </a:lnTo>
                  <a:lnTo>
                    <a:pt x="180" y="1055"/>
                  </a:lnTo>
                  <a:lnTo>
                    <a:pt x="218" y="1074"/>
                  </a:lnTo>
                  <a:lnTo>
                    <a:pt x="231" y="1092"/>
                  </a:lnTo>
                  <a:lnTo>
                    <a:pt x="261" y="1109"/>
                  </a:lnTo>
                  <a:lnTo>
                    <a:pt x="288" y="1130"/>
                  </a:lnTo>
                  <a:lnTo>
                    <a:pt x="306" y="1140"/>
                  </a:lnTo>
                  <a:lnTo>
                    <a:pt x="345" y="1168"/>
                  </a:lnTo>
                  <a:lnTo>
                    <a:pt x="349" y="1170"/>
                  </a:lnTo>
                  <a:lnTo>
                    <a:pt x="392" y="1206"/>
                  </a:lnTo>
                  <a:lnTo>
                    <a:pt x="393" y="1207"/>
                  </a:lnTo>
                  <a:lnTo>
                    <a:pt x="428" y="1243"/>
                  </a:lnTo>
                  <a:lnTo>
                    <a:pt x="436" y="1253"/>
                  </a:lnTo>
                  <a:lnTo>
                    <a:pt x="465" y="1281"/>
                  </a:lnTo>
                  <a:lnTo>
                    <a:pt x="479" y="1300"/>
                  </a:lnTo>
                  <a:lnTo>
                    <a:pt x="503" y="1319"/>
                  </a:lnTo>
                  <a:lnTo>
                    <a:pt x="524" y="1348"/>
                  </a:lnTo>
                  <a:lnTo>
                    <a:pt x="530" y="1356"/>
                  </a:lnTo>
                  <a:lnTo>
                    <a:pt x="557" y="1394"/>
                  </a:lnTo>
                  <a:lnTo>
                    <a:pt x="567" y="1413"/>
                  </a:lnTo>
                  <a:lnTo>
                    <a:pt x="582" y="1432"/>
                  </a:lnTo>
                  <a:lnTo>
                    <a:pt x="604" y="1470"/>
                  </a:lnTo>
                  <a:lnTo>
                    <a:pt x="611" y="1486"/>
                  </a:lnTo>
                  <a:lnTo>
                    <a:pt x="624" y="1507"/>
                  </a:lnTo>
                  <a:lnTo>
                    <a:pt x="645" y="1545"/>
                  </a:lnTo>
                  <a:lnTo>
                    <a:pt x="654" y="1563"/>
                  </a:lnTo>
                  <a:lnTo>
                    <a:pt x="670" y="1583"/>
                  </a:lnTo>
                  <a:lnTo>
                    <a:pt x="695" y="1620"/>
                  </a:lnTo>
                  <a:lnTo>
                    <a:pt x="697" y="1625"/>
                  </a:lnTo>
                  <a:lnTo>
                    <a:pt x="722" y="1658"/>
                  </a:lnTo>
                  <a:lnTo>
                    <a:pt x="740" y="169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124"/>
            <p:cNvSpPr>
              <a:spLocks/>
            </p:cNvSpPr>
            <p:nvPr/>
          </p:nvSpPr>
          <p:spPr bwMode="auto">
            <a:xfrm>
              <a:off x="2201" y="2956"/>
              <a:ext cx="1249" cy="792"/>
            </a:xfrm>
            <a:custGeom>
              <a:avLst/>
              <a:gdLst>
                <a:gd name="T0" fmla="*/ 65 w 2706"/>
                <a:gd name="T1" fmla="*/ 1 h 2376"/>
                <a:gd name="T2" fmla="*/ 62 w 2706"/>
                <a:gd name="T3" fmla="*/ 3 h 2376"/>
                <a:gd name="T4" fmla="*/ 58 w 2706"/>
                <a:gd name="T5" fmla="*/ 4 h 2376"/>
                <a:gd name="T6" fmla="*/ 55 w 2706"/>
                <a:gd name="T7" fmla="*/ 3 h 2376"/>
                <a:gd name="T8" fmla="*/ 50 w 2706"/>
                <a:gd name="T9" fmla="*/ 2 h 2376"/>
                <a:gd name="T10" fmla="*/ 46 w 2706"/>
                <a:gd name="T11" fmla="*/ 2 h 2376"/>
                <a:gd name="T12" fmla="*/ 40 w 2706"/>
                <a:gd name="T13" fmla="*/ 3 h 2376"/>
                <a:gd name="T14" fmla="*/ 33 w 2706"/>
                <a:gd name="T15" fmla="*/ 4 h 2376"/>
                <a:gd name="T16" fmla="*/ 36 w 2706"/>
                <a:gd name="T17" fmla="*/ 4 h 2376"/>
                <a:gd name="T18" fmla="*/ 41 w 2706"/>
                <a:gd name="T19" fmla="*/ 6 h 2376"/>
                <a:gd name="T20" fmla="*/ 36 w 2706"/>
                <a:gd name="T21" fmla="*/ 7 h 2376"/>
                <a:gd name="T22" fmla="*/ 30 w 2706"/>
                <a:gd name="T23" fmla="*/ 8 h 2376"/>
                <a:gd name="T24" fmla="*/ 26 w 2706"/>
                <a:gd name="T25" fmla="*/ 9 h 2376"/>
                <a:gd name="T26" fmla="*/ 28 w 2706"/>
                <a:gd name="T27" fmla="*/ 10 h 2376"/>
                <a:gd name="T28" fmla="*/ 28 w 2706"/>
                <a:gd name="T29" fmla="*/ 11 h 2376"/>
                <a:gd name="T30" fmla="*/ 24 w 2706"/>
                <a:gd name="T31" fmla="*/ 12 h 2376"/>
                <a:gd name="T32" fmla="*/ 22 w 2706"/>
                <a:gd name="T33" fmla="*/ 11 h 2376"/>
                <a:gd name="T34" fmla="*/ 16 w 2706"/>
                <a:gd name="T35" fmla="*/ 10 h 2376"/>
                <a:gd name="T36" fmla="*/ 11 w 2706"/>
                <a:gd name="T37" fmla="*/ 10 h 2376"/>
                <a:gd name="T38" fmla="*/ 6 w 2706"/>
                <a:gd name="T39" fmla="*/ 9 h 2376"/>
                <a:gd name="T40" fmla="*/ 0 w 2706"/>
                <a:gd name="T41" fmla="*/ 9 h 2376"/>
                <a:gd name="T42" fmla="*/ 0 w 2706"/>
                <a:gd name="T43" fmla="*/ 11 h 2376"/>
                <a:gd name="T44" fmla="*/ 0 w 2706"/>
                <a:gd name="T45" fmla="*/ 13 h 2376"/>
                <a:gd name="T46" fmla="*/ 2 w 2706"/>
                <a:gd name="T47" fmla="*/ 15 h 2376"/>
                <a:gd name="T48" fmla="*/ 4 w 2706"/>
                <a:gd name="T49" fmla="*/ 17 h 2376"/>
                <a:gd name="T50" fmla="*/ 4 w 2706"/>
                <a:gd name="T51" fmla="*/ 18 h 2376"/>
                <a:gd name="T52" fmla="*/ 11 w 2706"/>
                <a:gd name="T53" fmla="*/ 19 h 2376"/>
                <a:gd name="T54" fmla="*/ 13 w 2706"/>
                <a:gd name="T55" fmla="*/ 20 h 2376"/>
                <a:gd name="T56" fmla="*/ 18 w 2706"/>
                <a:gd name="T57" fmla="*/ 21 h 2376"/>
                <a:gd name="T58" fmla="*/ 23 w 2706"/>
                <a:gd name="T59" fmla="*/ 23 h 2376"/>
                <a:gd name="T60" fmla="*/ 28 w 2706"/>
                <a:gd name="T61" fmla="*/ 24 h 2376"/>
                <a:gd name="T62" fmla="*/ 30 w 2706"/>
                <a:gd name="T63" fmla="*/ 26 h 2376"/>
                <a:gd name="T64" fmla="*/ 30 w 2706"/>
                <a:gd name="T65" fmla="*/ 26 h 2376"/>
                <a:gd name="T66" fmla="*/ 28 w 2706"/>
                <a:gd name="T67" fmla="*/ 27 h 2376"/>
                <a:gd name="T68" fmla="*/ 32 w 2706"/>
                <a:gd name="T69" fmla="*/ 29 h 2376"/>
                <a:gd name="T70" fmla="*/ 38 w 2706"/>
                <a:gd name="T71" fmla="*/ 29 h 2376"/>
                <a:gd name="T72" fmla="*/ 49 w 2706"/>
                <a:gd name="T73" fmla="*/ 29 h 2376"/>
                <a:gd name="T74" fmla="*/ 58 w 2706"/>
                <a:gd name="T75" fmla="*/ 29 h 2376"/>
                <a:gd name="T76" fmla="*/ 67 w 2706"/>
                <a:gd name="T77" fmla="*/ 29 h 2376"/>
                <a:gd name="T78" fmla="*/ 78 w 2706"/>
                <a:gd name="T79" fmla="*/ 29 h 2376"/>
                <a:gd name="T80" fmla="*/ 87 w 2706"/>
                <a:gd name="T81" fmla="*/ 29 h 2376"/>
                <a:gd name="T82" fmla="*/ 97 w 2706"/>
                <a:gd name="T83" fmla="*/ 29 h 2376"/>
                <a:gd name="T84" fmla="*/ 107 w 2706"/>
                <a:gd name="T85" fmla="*/ 29 h 2376"/>
                <a:gd name="T86" fmla="*/ 117 w 2706"/>
                <a:gd name="T87" fmla="*/ 29 h 2376"/>
                <a:gd name="T88" fmla="*/ 123 w 2706"/>
                <a:gd name="T89" fmla="*/ 29 h 2376"/>
                <a:gd name="T90" fmla="*/ 123 w 2706"/>
                <a:gd name="T91" fmla="*/ 27 h 2376"/>
                <a:gd name="T92" fmla="*/ 123 w 2706"/>
                <a:gd name="T93" fmla="*/ 24 h 2376"/>
                <a:gd name="T94" fmla="*/ 123 w 2706"/>
                <a:gd name="T95" fmla="*/ 22 h 2376"/>
                <a:gd name="T96" fmla="*/ 123 w 2706"/>
                <a:gd name="T97" fmla="*/ 20 h 2376"/>
                <a:gd name="T98" fmla="*/ 123 w 2706"/>
                <a:gd name="T99" fmla="*/ 17 h 2376"/>
                <a:gd name="T100" fmla="*/ 123 w 2706"/>
                <a:gd name="T101" fmla="*/ 15 h 2376"/>
                <a:gd name="T102" fmla="*/ 123 w 2706"/>
                <a:gd name="T103" fmla="*/ 13 h 2376"/>
                <a:gd name="T104" fmla="*/ 123 w 2706"/>
                <a:gd name="T105" fmla="*/ 10 h 2376"/>
                <a:gd name="T106" fmla="*/ 123 w 2706"/>
                <a:gd name="T107" fmla="*/ 8 h 2376"/>
                <a:gd name="T108" fmla="*/ 123 w 2706"/>
                <a:gd name="T109" fmla="*/ 6 h 2376"/>
                <a:gd name="T110" fmla="*/ 123 w 2706"/>
                <a:gd name="T111" fmla="*/ 3 h 2376"/>
                <a:gd name="T112" fmla="*/ 123 w 2706"/>
                <a:gd name="T113" fmla="*/ 1 h 2376"/>
                <a:gd name="T114" fmla="*/ 117 w 2706"/>
                <a:gd name="T115" fmla="*/ 0 h 2376"/>
                <a:gd name="T116" fmla="*/ 107 w 2706"/>
                <a:gd name="T117" fmla="*/ 0 h 2376"/>
                <a:gd name="T118" fmla="*/ 98 w 2706"/>
                <a:gd name="T119" fmla="*/ 0 h 2376"/>
                <a:gd name="T120" fmla="*/ 87 w 2706"/>
                <a:gd name="T121" fmla="*/ 0 h 2376"/>
                <a:gd name="T122" fmla="*/ 78 w 2706"/>
                <a:gd name="T123" fmla="*/ 0 h 2376"/>
                <a:gd name="T124" fmla="*/ 67 w 2706"/>
                <a:gd name="T125" fmla="*/ 0 h 23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6"/>
                <a:gd name="T190" fmla="*/ 0 h 2376"/>
                <a:gd name="T191" fmla="*/ 2706 w 2706"/>
                <a:gd name="T192" fmla="*/ 2376 h 23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6" h="2376">
                  <a:moveTo>
                    <a:pt x="1443" y="0"/>
                  </a:moveTo>
                  <a:lnTo>
                    <a:pt x="1443" y="38"/>
                  </a:lnTo>
                  <a:lnTo>
                    <a:pt x="1443" y="75"/>
                  </a:lnTo>
                  <a:lnTo>
                    <a:pt x="1441" y="77"/>
                  </a:lnTo>
                  <a:lnTo>
                    <a:pt x="1432" y="113"/>
                  </a:lnTo>
                  <a:lnTo>
                    <a:pt x="1419" y="151"/>
                  </a:lnTo>
                  <a:lnTo>
                    <a:pt x="1403" y="188"/>
                  </a:lnTo>
                  <a:lnTo>
                    <a:pt x="1398" y="201"/>
                  </a:lnTo>
                  <a:lnTo>
                    <a:pt x="1394" y="226"/>
                  </a:lnTo>
                  <a:lnTo>
                    <a:pt x="1374" y="264"/>
                  </a:lnTo>
                  <a:lnTo>
                    <a:pt x="1356" y="302"/>
                  </a:lnTo>
                  <a:lnTo>
                    <a:pt x="1355" y="303"/>
                  </a:lnTo>
                  <a:lnTo>
                    <a:pt x="1349" y="302"/>
                  </a:lnTo>
                  <a:lnTo>
                    <a:pt x="1311" y="293"/>
                  </a:lnTo>
                  <a:lnTo>
                    <a:pt x="1276" y="302"/>
                  </a:lnTo>
                  <a:lnTo>
                    <a:pt x="1268" y="303"/>
                  </a:lnTo>
                  <a:lnTo>
                    <a:pt x="1265" y="302"/>
                  </a:lnTo>
                  <a:lnTo>
                    <a:pt x="1239" y="264"/>
                  </a:lnTo>
                  <a:lnTo>
                    <a:pt x="1225" y="262"/>
                  </a:lnTo>
                  <a:lnTo>
                    <a:pt x="1216" y="264"/>
                  </a:lnTo>
                  <a:lnTo>
                    <a:pt x="1180" y="284"/>
                  </a:lnTo>
                  <a:lnTo>
                    <a:pt x="1140" y="264"/>
                  </a:lnTo>
                  <a:lnTo>
                    <a:pt x="1137" y="260"/>
                  </a:lnTo>
                  <a:lnTo>
                    <a:pt x="1113" y="226"/>
                  </a:lnTo>
                  <a:lnTo>
                    <a:pt x="1099" y="188"/>
                  </a:lnTo>
                  <a:lnTo>
                    <a:pt x="1093" y="180"/>
                  </a:lnTo>
                  <a:lnTo>
                    <a:pt x="1082" y="188"/>
                  </a:lnTo>
                  <a:lnTo>
                    <a:pt x="1050" y="199"/>
                  </a:lnTo>
                  <a:lnTo>
                    <a:pt x="1015" y="188"/>
                  </a:lnTo>
                  <a:lnTo>
                    <a:pt x="1007" y="185"/>
                  </a:lnTo>
                  <a:lnTo>
                    <a:pt x="963" y="174"/>
                  </a:lnTo>
                  <a:lnTo>
                    <a:pt x="934" y="188"/>
                  </a:lnTo>
                  <a:lnTo>
                    <a:pt x="919" y="193"/>
                  </a:lnTo>
                  <a:lnTo>
                    <a:pt x="876" y="226"/>
                  </a:lnTo>
                  <a:lnTo>
                    <a:pt x="875" y="227"/>
                  </a:lnTo>
                  <a:lnTo>
                    <a:pt x="832" y="258"/>
                  </a:lnTo>
                  <a:lnTo>
                    <a:pt x="818" y="264"/>
                  </a:lnTo>
                  <a:lnTo>
                    <a:pt x="789" y="289"/>
                  </a:lnTo>
                  <a:lnTo>
                    <a:pt x="745" y="300"/>
                  </a:lnTo>
                  <a:lnTo>
                    <a:pt x="739" y="302"/>
                  </a:lnTo>
                  <a:lnTo>
                    <a:pt x="702" y="335"/>
                  </a:lnTo>
                  <a:lnTo>
                    <a:pt x="682" y="339"/>
                  </a:lnTo>
                  <a:lnTo>
                    <a:pt x="702" y="353"/>
                  </a:lnTo>
                  <a:lnTo>
                    <a:pt x="745" y="361"/>
                  </a:lnTo>
                  <a:lnTo>
                    <a:pt x="789" y="362"/>
                  </a:lnTo>
                  <a:lnTo>
                    <a:pt x="828" y="377"/>
                  </a:lnTo>
                  <a:lnTo>
                    <a:pt x="832" y="382"/>
                  </a:lnTo>
                  <a:lnTo>
                    <a:pt x="851" y="415"/>
                  </a:lnTo>
                  <a:lnTo>
                    <a:pt x="875" y="431"/>
                  </a:lnTo>
                  <a:lnTo>
                    <a:pt x="891" y="452"/>
                  </a:lnTo>
                  <a:lnTo>
                    <a:pt x="875" y="476"/>
                  </a:lnTo>
                  <a:lnTo>
                    <a:pt x="850" y="490"/>
                  </a:lnTo>
                  <a:lnTo>
                    <a:pt x="832" y="517"/>
                  </a:lnTo>
                  <a:lnTo>
                    <a:pt x="789" y="522"/>
                  </a:lnTo>
                  <a:lnTo>
                    <a:pt x="778" y="528"/>
                  </a:lnTo>
                  <a:lnTo>
                    <a:pt x="745" y="556"/>
                  </a:lnTo>
                  <a:lnTo>
                    <a:pt x="740" y="566"/>
                  </a:lnTo>
                  <a:lnTo>
                    <a:pt x="702" y="594"/>
                  </a:lnTo>
                  <a:lnTo>
                    <a:pt x="687" y="603"/>
                  </a:lnTo>
                  <a:lnTo>
                    <a:pt x="657" y="626"/>
                  </a:lnTo>
                  <a:lnTo>
                    <a:pt x="623" y="641"/>
                  </a:lnTo>
                  <a:lnTo>
                    <a:pt x="614" y="648"/>
                  </a:lnTo>
                  <a:lnTo>
                    <a:pt x="596" y="679"/>
                  </a:lnTo>
                  <a:lnTo>
                    <a:pt x="583" y="716"/>
                  </a:lnTo>
                  <a:lnTo>
                    <a:pt x="571" y="734"/>
                  </a:lnTo>
                  <a:lnTo>
                    <a:pt x="552" y="754"/>
                  </a:lnTo>
                  <a:lnTo>
                    <a:pt x="571" y="767"/>
                  </a:lnTo>
                  <a:lnTo>
                    <a:pt x="584" y="792"/>
                  </a:lnTo>
                  <a:lnTo>
                    <a:pt x="614" y="823"/>
                  </a:lnTo>
                  <a:lnTo>
                    <a:pt x="626" y="830"/>
                  </a:lnTo>
                  <a:lnTo>
                    <a:pt x="614" y="837"/>
                  </a:lnTo>
                  <a:lnTo>
                    <a:pt x="578" y="867"/>
                  </a:lnTo>
                  <a:lnTo>
                    <a:pt x="614" y="898"/>
                  </a:lnTo>
                  <a:lnTo>
                    <a:pt x="623" y="905"/>
                  </a:lnTo>
                  <a:lnTo>
                    <a:pt x="614" y="912"/>
                  </a:lnTo>
                  <a:lnTo>
                    <a:pt x="571" y="943"/>
                  </a:lnTo>
                  <a:lnTo>
                    <a:pt x="571" y="946"/>
                  </a:lnTo>
                  <a:lnTo>
                    <a:pt x="527" y="953"/>
                  </a:lnTo>
                  <a:lnTo>
                    <a:pt x="522" y="943"/>
                  </a:lnTo>
                  <a:lnTo>
                    <a:pt x="527" y="932"/>
                  </a:lnTo>
                  <a:lnTo>
                    <a:pt x="571" y="943"/>
                  </a:lnTo>
                  <a:lnTo>
                    <a:pt x="613" y="905"/>
                  </a:lnTo>
                  <a:lnTo>
                    <a:pt x="571" y="869"/>
                  </a:lnTo>
                  <a:lnTo>
                    <a:pt x="527" y="885"/>
                  </a:lnTo>
                  <a:lnTo>
                    <a:pt x="484" y="899"/>
                  </a:lnTo>
                  <a:lnTo>
                    <a:pt x="439" y="892"/>
                  </a:lnTo>
                  <a:lnTo>
                    <a:pt x="396" y="872"/>
                  </a:lnTo>
                  <a:lnTo>
                    <a:pt x="387" y="867"/>
                  </a:lnTo>
                  <a:lnTo>
                    <a:pt x="370" y="830"/>
                  </a:lnTo>
                  <a:lnTo>
                    <a:pt x="353" y="819"/>
                  </a:lnTo>
                  <a:lnTo>
                    <a:pt x="309" y="823"/>
                  </a:lnTo>
                  <a:lnTo>
                    <a:pt x="297" y="830"/>
                  </a:lnTo>
                  <a:lnTo>
                    <a:pt x="266" y="840"/>
                  </a:lnTo>
                  <a:lnTo>
                    <a:pt x="256" y="830"/>
                  </a:lnTo>
                  <a:lnTo>
                    <a:pt x="249" y="792"/>
                  </a:lnTo>
                  <a:lnTo>
                    <a:pt x="221" y="781"/>
                  </a:lnTo>
                  <a:lnTo>
                    <a:pt x="181" y="754"/>
                  </a:lnTo>
                  <a:lnTo>
                    <a:pt x="178" y="748"/>
                  </a:lnTo>
                  <a:lnTo>
                    <a:pt x="154" y="716"/>
                  </a:lnTo>
                  <a:lnTo>
                    <a:pt x="135" y="695"/>
                  </a:lnTo>
                  <a:lnTo>
                    <a:pt x="118" y="716"/>
                  </a:lnTo>
                  <a:lnTo>
                    <a:pt x="91" y="725"/>
                  </a:lnTo>
                  <a:lnTo>
                    <a:pt x="78" y="716"/>
                  </a:lnTo>
                  <a:lnTo>
                    <a:pt x="48" y="694"/>
                  </a:lnTo>
                  <a:lnTo>
                    <a:pt x="7" y="716"/>
                  </a:lnTo>
                  <a:lnTo>
                    <a:pt x="4" y="721"/>
                  </a:lnTo>
                  <a:lnTo>
                    <a:pt x="2" y="754"/>
                  </a:lnTo>
                  <a:lnTo>
                    <a:pt x="0" y="792"/>
                  </a:lnTo>
                  <a:lnTo>
                    <a:pt x="2" y="830"/>
                  </a:lnTo>
                  <a:lnTo>
                    <a:pt x="1" y="867"/>
                  </a:lnTo>
                  <a:lnTo>
                    <a:pt x="2" y="905"/>
                  </a:lnTo>
                  <a:lnTo>
                    <a:pt x="2" y="943"/>
                  </a:lnTo>
                  <a:lnTo>
                    <a:pt x="4" y="980"/>
                  </a:lnTo>
                  <a:lnTo>
                    <a:pt x="4" y="1009"/>
                  </a:lnTo>
                  <a:lnTo>
                    <a:pt x="5" y="1018"/>
                  </a:lnTo>
                  <a:lnTo>
                    <a:pt x="17" y="1056"/>
                  </a:lnTo>
                  <a:lnTo>
                    <a:pt x="14" y="1094"/>
                  </a:lnTo>
                  <a:lnTo>
                    <a:pt x="30" y="1131"/>
                  </a:lnTo>
                  <a:lnTo>
                    <a:pt x="35" y="1169"/>
                  </a:lnTo>
                  <a:lnTo>
                    <a:pt x="48" y="1190"/>
                  </a:lnTo>
                  <a:lnTo>
                    <a:pt x="55" y="1207"/>
                  </a:lnTo>
                  <a:lnTo>
                    <a:pt x="53" y="1244"/>
                  </a:lnTo>
                  <a:lnTo>
                    <a:pt x="67" y="1282"/>
                  </a:lnTo>
                  <a:lnTo>
                    <a:pt x="62" y="1320"/>
                  </a:lnTo>
                  <a:lnTo>
                    <a:pt x="91" y="1339"/>
                  </a:lnTo>
                  <a:lnTo>
                    <a:pt x="111" y="1358"/>
                  </a:lnTo>
                  <a:lnTo>
                    <a:pt x="91" y="1379"/>
                  </a:lnTo>
                  <a:lnTo>
                    <a:pt x="61" y="1395"/>
                  </a:lnTo>
                  <a:lnTo>
                    <a:pt x="91" y="1431"/>
                  </a:lnTo>
                  <a:lnTo>
                    <a:pt x="93" y="1433"/>
                  </a:lnTo>
                  <a:lnTo>
                    <a:pt x="135" y="1450"/>
                  </a:lnTo>
                  <a:lnTo>
                    <a:pt x="178" y="1442"/>
                  </a:lnTo>
                  <a:lnTo>
                    <a:pt x="197" y="1471"/>
                  </a:lnTo>
                  <a:lnTo>
                    <a:pt x="221" y="1501"/>
                  </a:lnTo>
                  <a:lnTo>
                    <a:pt x="231" y="1508"/>
                  </a:lnTo>
                  <a:lnTo>
                    <a:pt x="266" y="1545"/>
                  </a:lnTo>
                  <a:lnTo>
                    <a:pt x="273" y="1546"/>
                  </a:lnTo>
                  <a:lnTo>
                    <a:pt x="293" y="1584"/>
                  </a:lnTo>
                  <a:lnTo>
                    <a:pt x="297" y="1622"/>
                  </a:lnTo>
                  <a:lnTo>
                    <a:pt x="288" y="1659"/>
                  </a:lnTo>
                  <a:lnTo>
                    <a:pt x="309" y="1688"/>
                  </a:lnTo>
                  <a:lnTo>
                    <a:pt x="353" y="1695"/>
                  </a:lnTo>
                  <a:lnTo>
                    <a:pt x="356" y="1697"/>
                  </a:lnTo>
                  <a:lnTo>
                    <a:pt x="396" y="1727"/>
                  </a:lnTo>
                  <a:lnTo>
                    <a:pt x="403" y="1735"/>
                  </a:lnTo>
                  <a:lnTo>
                    <a:pt x="439" y="1755"/>
                  </a:lnTo>
                  <a:lnTo>
                    <a:pt x="480" y="1772"/>
                  </a:lnTo>
                  <a:lnTo>
                    <a:pt x="484" y="1778"/>
                  </a:lnTo>
                  <a:lnTo>
                    <a:pt x="491" y="1810"/>
                  </a:lnTo>
                  <a:lnTo>
                    <a:pt x="497" y="1848"/>
                  </a:lnTo>
                  <a:lnTo>
                    <a:pt x="527" y="1874"/>
                  </a:lnTo>
                  <a:lnTo>
                    <a:pt x="540" y="1886"/>
                  </a:lnTo>
                  <a:lnTo>
                    <a:pt x="542" y="1923"/>
                  </a:lnTo>
                  <a:lnTo>
                    <a:pt x="571" y="1934"/>
                  </a:lnTo>
                  <a:lnTo>
                    <a:pt x="614" y="1953"/>
                  </a:lnTo>
                  <a:lnTo>
                    <a:pt x="657" y="1948"/>
                  </a:lnTo>
                  <a:lnTo>
                    <a:pt x="673" y="1961"/>
                  </a:lnTo>
                  <a:lnTo>
                    <a:pt x="661" y="1999"/>
                  </a:lnTo>
                  <a:lnTo>
                    <a:pt x="666" y="2036"/>
                  </a:lnTo>
                  <a:lnTo>
                    <a:pt x="667" y="2074"/>
                  </a:lnTo>
                  <a:lnTo>
                    <a:pt x="702" y="2108"/>
                  </a:lnTo>
                  <a:lnTo>
                    <a:pt x="705" y="2112"/>
                  </a:lnTo>
                  <a:lnTo>
                    <a:pt x="702" y="2115"/>
                  </a:lnTo>
                  <a:lnTo>
                    <a:pt x="693" y="2112"/>
                  </a:lnTo>
                  <a:lnTo>
                    <a:pt x="657" y="2087"/>
                  </a:lnTo>
                  <a:lnTo>
                    <a:pt x="614" y="2086"/>
                  </a:lnTo>
                  <a:lnTo>
                    <a:pt x="596" y="2112"/>
                  </a:lnTo>
                  <a:lnTo>
                    <a:pt x="608" y="2150"/>
                  </a:lnTo>
                  <a:lnTo>
                    <a:pt x="614" y="2184"/>
                  </a:lnTo>
                  <a:lnTo>
                    <a:pt x="615" y="2187"/>
                  </a:lnTo>
                  <a:lnTo>
                    <a:pt x="637" y="2225"/>
                  </a:lnTo>
                  <a:lnTo>
                    <a:pt x="656" y="2263"/>
                  </a:lnTo>
                  <a:lnTo>
                    <a:pt x="657" y="2266"/>
                  </a:lnTo>
                  <a:lnTo>
                    <a:pt x="685" y="2300"/>
                  </a:lnTo>
                  <a:lnTo>
                    <a:pt x="702" y="2329"/>
                  </a:lnTo>
                  <a:lnTo>
                    <a:pt x="711" y="2338"/>
                  </a:lnTo>
                  <a:lnTo>
                    <a:pt x="735" y="2376"/>
                  </a:lnTo>
                  <a:lnTo>
                    <a:pt x="745" y="2376"/>
                  </a:lnTo>
                  <a:lnTo>
                    <a:pt x="789" y="2376"/>
                  </a:lnTo>
                  <a:lnTo>
                    <a:pt x="832" y="2376"/>
                  </a:lnTo>
                  <a:lnTo>
                    <a:pt x="875" y="2376"/>
                  </a:lnTo>
                  <a:lnTo>
                    <a:pt x="919" y="2376"/>
                  </a:lnTo>
                  <a:lnTo>
                    <a:pt x="963" y="2376"/>
                  </a:lnTo>
                  <a:lnTo>
                    <a:pt x="1007" y="2376"/>
                  </a:lnTo>
                  <a:lnTo>
                    <a:pt x="1075" y="2376"/>
                  </a:lnTo>
                  <a:lnTo>
                    <a:pt x="1093" y="2376"/>
                  </a:lnTo>
                  <a:lnTo>
                    <a:pt x="1137" y="2376"/>
                  </a:lnTo>
                  <a:lnTo>
                    <a:pt x="1180" y="2376"/>
                  </a:lnTo>
                  <a:lnTo>
                    <a:pt x="1225" y="2376"/>
                  </a:lnTo>
                  <a:lnTo>
                    <a:pt x="1268" y="2376"/>
                  </a:lnTo>
                  <a:lnTo>
                    <a:pt x="1311" y="2376"/>
                  </a:lnTo>
                  <a:lnTo>
                    <a:pt x="1355" y="2376"/>
                  </a:lnTo>
                  <a:lnTo>
                    <a:pt x="1398" y="2376"/>
                  </a:lnTo>
                  <a:lnTo>
                    <a:pt x="1441" y="2376"/>
                  </a:lnTo>
                  <a:lnTo>
                    <a:pt x="1486" y="2376"/>
                  </a:lnTo>
                  <a:lnTo>
                    <a:pt x="1529" y="2376"/>
                  </a:lnTo>
                  <a:lnTo>
                    <a:pt x="1573" y="2376"/>
                  </a:lnTo>
                  <a:lnTo>
                    <a:pt x="1616" y="2376"/>
                  </a:lnTo>
                  <a:lnTo>
                    <a:pt x="1659" y="2376"/>
                  </a:lnTo>
                  <a:lnTo>
                    <a:pt x="1704" y="2376"/>
                  </a:lnTo>
                  <a:lnTo>
                    <a:pt x="1747" y="2376"/>
                  </a:lnTo>
                  <a:lnTo>
                    <a:pt x="1791" y="2376"/>
                  </a:lnTo>
                  <a:lnTo>
                    <a:pt x="1834" y="2376"/>
                  </a:lnTo>
                  <a:lnTo>
                    <a:pt x="1877" y="2376"/>
                  </a:lnTo>
                  <a:lnTo>
                    <a:pt x="1922" y="2376"/>
                  </a:lnTo>
                  <a:lnTo>
                    <a:pt x="1965" y="2376"/>
                  </a:lnTo>
                  <a:lnTo>
                    <a:pt x="2009" y="2376"/>
                  </a:lnTo>
                  <a:lnTo>
                    <a:pt x="2052" y="2376"/>
                  </a:lnTo>
                  <a:lnTo>
                    <a:pt x="2095" y="2376"/>
                  </a:lnTo>
                  <a:lnTo>
                    <a:pt x="2139" y="2376"/>
                  </a:lnTo>
                  <a:lnTo>
                    <a:pt x="2183" y="2376"/>
                  </a:lnTo>
                  <a:lnTo>
                    <a:pt x="2227" y="2376"/>
                  </a:lnTo>
                  <a:lnTo>
                    <a:pt x="2270" y="2376"/>
                  </a:lnTo>
                  <a:lnTo>
                    <a:pt x="2313" y="2376"/>
                  </a:lnTo>
                  <a:lnTo>
                    <a:pt x="2357" y="2376"/>
                  </a:lnTo>
                  <a:lnTo>
                    <a:pt x="2400" y="2376"/>
                  </a:lnTo>
                  <a:lnTo>
                    <a:pt x="2445" y="2376"/>
                  </a:lnTo>
                  <a:lnTo>
                    <a:pt x="2488" y="2376"/>
                  </a:lnTo>
                  <a:lnTo>
                    <a:pt x="2531" y="2376"/>
                  </a:lnTo>
                  <a:lnTo>
                    <a:pt x="2575" y="2376"/>
                  </a:lnTo>
                  <a:lnTo>
                    <a:pt x="2618" y="2376"/>
                  </a:lnTo>
                  <a:lnTo>
                    <a:pt x="2663" y="2376"/>
                  </a:lnTo>
                  <a:lnTo>
                    <a:pt x="2706" y="2376"/>
                  </a:lnTo>
                  <a:lnTo>
                    <a:pt x="2706" y="2338"/>
                  </a:lnTo>
                  <a:lnTo>
                    <a:pt x="2706" y="2300"/>
                  </a:lnTo>
                  <a:lnTo>
                    <a:pt x="2706" y="2263"/>
                  </a:lnTo>
                  <a:lnTo>
                    <a:pt x="2706" y="2225"/>
                  </a:lnTo>
                  <a:lnTo>
                    <a:pt x="2706" y="2187"/>
                  </a:lnTo>
                  <a:lnTo>
                    <a:pt x="2706" y="2150"/>
                  </a:lnTo>
                  <a:lnTo>
                    <a:pt x="2706" y="2112"/>
                  </a:lnTo>
                  <a:lnTo>
                    <a:pt x="2706" y="2074"/>
                  </a:lnTo>
                  <a:lnTo>
                    <a:pt x="2706" y="2036"/>
                  </a:lnTo>
                  <a:lnTo>
                    <a:pt x="2706" y="1999"/>
                  </a:lnTo>
                  <a:lnTo>
                    <a:pt x="2706" y="1961"/>
                  </a:lnTo>
                  <a:lnTo>
                    <a:pt x="2706" y="1923"/>
                  </a:lnTo>
                  <a:lnTo>
                    <a:pt x="2706" y="1886"/>
                  </a:lnTo>
                  <a:lnTo>
                    <a:pt x="2706" y="1848"/>
                  </a:lnTo>
                  <a:lnTo>
                    <a:pt x="2706" y="1810"/>
                  </a:lnTo>
                  <a:lnTo>
                    <a:pt x="2706" y="1772"/>
                  </a:lnTo>
                  <a:lnTo>
                    <a:pt x="2706" y="1735"/>
                  </a:lnTo>
                  <a:lnTo>
                    <a:pt x="2706" y="1697"/>
                  </a:lnTo>
                  <a:lnTo>
                    <a:pt x="2706" y="1659"/>
                  </a:lnTo>
                  <a:lnTo>
                    <a:pt x="2706" y="1622"/>
                  </a:lnTo>
                  <a:lnTo>
                    <a:pt x="2706" y="1584"/>
                  </a:lnTo>
                  <a:lnTo>
                    <a:pt x="2706" y="1546"/>
                  </a:lnTo>
                  <a:lnTo>
                    <a:pt x="2706" y="1508"/>
                  </a:lnTo>
                  <a:lnTo>
                    <a:pt x="2706" y="1471"/>
                  </a:lnTo>
                  <a:lnTo>
                    <a:pt x="2706" y="1433"/>
                  </a:lnTo>
                  <a:lnTo>
                    <a:pt x="2706" y="1395"/>
                  </a:lnTo>
                  <a:lnTo>
                    <a:pt x="2706" y="1358"/>
                  </a:lnTo>
                  <a:lnTo>
                    <a:pt x="2706" y="1320"/>
                  </a:lnTo>
                  <a:lnTo>
                    <a:pt x="2706" y="1282"/>
                  </a:lnTo>
                  <a:lnTo>
                    <a:pt x="2706" y="1244"/>
                  </a:lnTo>
                  <a:lnTo>
                    <a:pt x="2706" y="1207"/>
                  </a:lnTo>
                  <a:lnTo>
                    <a:pt x="2706" y="1169"/>
                  </a:lnTo>
                  <a:lnTo>
                    <a:pt x="2706" y="1131"/>
                  </a:lnTo>
                  <a:lnTo>
                    <a:pt x="2706" y="1094"/>
                  </a:lnTo>
                  <a:lnTo>
                    <a:pt x="2706" y="1056"/>
                  </a:lnTo>
                  <a:lnTo>
                    <a:pt x="2706" y="1018"/>
                  </a:lnTo>
                  <a:lnTo>
                    <a:pt x="2706" y="980"/>
                  </a:lnTo>
                  <a:lnTo>
                    <a:pt x="2706" y="943"/>
                  </a:lnTo>
                  <a:lnTo>
                    <a:pt x="2706" y="905"/>
                  </a:lnTo>
                  <a:lnTo>
                    <a:pt x="2706" y="867"/>
                  </a:lnTo>
                  <a:lnTo>
                    <a:pt x="2706" y="830"/>
                  </a:lnTo>
                  <a:lnTo>
                    <a:pt x="2706" y="792"/>
                  </a:lnTo>
                  <a:lnTo>
                    <a:pt x="2706" y="754"/>
                  </a:lnTo>
                  <a:lnTo>
                    <a:pt x="2706" y="716"/>
                  </a:lnTo>
                  <a:lnTo>
                    <a:pt x="2706" y="679"/>
                  </a:lnTo>
                  <a:lnTo>
                    <a:pt x="2706" y="641"/>
                  </a:lnTo>
                  <a:lnTo>
                    <a:pt x="2706" y="603"/>
                  </a:lnTo>
                  <a:lnTo>
                    <a:pt x="2706" y="533"/>
                  </a:lnTo>
                  <a:lnTo>
                    <a:pt x="2706" y="509"/>
                  </a:lnTo>
                  <a:lnTo>
                    <a:pt x="2706" y="476"/>
                  </a:lnTo>
                  <a:lnTo>
                    <a:pt x="2706" y="452"/>
                  </a:lnTo>
                  <a:lnTo>
                    <a:pt x="2706" y="415"/>
                  </a:lnTo>
                  <a:lnTo>
                    <a:pt x="2706" y="377"/>
                  </a:lnTo>
                  <a:lnTo>
                    <a:pt x="2706" y="339"/>
                  </a:lnTo>
                  <a:lnTo>
                    <a:pt x="2706" y="302"/>
                  </a:lnTo>
                  <a:lnTo>
                    <a:pt x="2706" y="264"/>
                  </a:lnTo>
                  <a:lnTo>
                    <a:pt x="2706" y="226"/>
                  </a:lnTo>
                  <a:lnTo>
                    <a:pt x="2706" y="188"/>
                  </a:lnTo>
                  <a:lnTo>
                    <a:pt x="2706" y="151"/>
                  </a:lnTo>
                  <a:lnTo>
                    <a:pt x="2706" y="113"/>
                  </a:lnTo>
                  <a:lnTo>
                    <a:pt x="2706" y="75"/>
                  </a:lnTo>
                  <a:lnTo>
                    <a:pt x="2706" y="38"/>
                  </a:lnTo>
                  <a:lnTo>
                    <a:pt x="2706" y="0"/>
                  </a:lnTo>
                  <a:lnTo>
                    <a:pt x="2663" y="0"/>
                  </a:lnTo>
                  <a:lnTo>
                    <a:pt x="2618" y="0"/>
                  </a:lnTo>
                  <a:lnTo>
                    <a:pt x="2575" y="0"/>
                  </a:lnTo>
                  <a:lnTo>
                    <a:pt x="2557" y="0"/>
                  </a:lnTo>
                  <a:lnTo>
                    <a:pt x="2488" y="0"/>
                  </a:lnTo>
                  <a:lnTo>
                    <a:pt x="2445" y="0"/>
                  </a:lnTo>
                  <a:lnTo>
                    <a:pt x="2400" y="0"/>
                  </a:lnTo>
                  <a:lnTo>
                    <a:pt x="2357" y="0"/>
                  </a:lnTo>
                  <a:lnTo>
                    <a:pt x="2313" y="0"/>
                  </a:lnTo>
                  <a:lnTo>
                    <a:pt x="2270" y="0"/>
                  </a:lnTo>
                  <a:lnTo>
                    <a:pt x="2227" y="0"/>
                  </a:lnTo>
                  <a:lnTo>
                    <a:pt x="2183" y="0"/>
                  </a:lnTo>
                  <a:lnTo>
                    <a:pt x="2160" y="0"/>
                  </a:lnTo>
                  <a:lnTo>
                    <a:pt x="2095" y="0"/>
                  </a:lnTo>
                  <a:lnTo>
                    <a:pt x="2059" y="0"/>
                  </a:lnTo>
                  <a:lnTo>
                    <a:pt x="2009" y="0"/>
                  </a:lnTo>
                  <a:lnTo>
                    <a:pt x="1965" y="0"/>
                  </a:lnTo>
                  <a:lnTo>
                    <a:pt x="1922" y="0"/>
                  </a:lnTo>
                  <a:lnTo>
                    <a:pt x="1877" y="0"/>
                  </a:lnTo>
                  <a:lnTo>
                    <a:pt x="1834" y="0"/>
                  </a:lnTo>
                  <a:lnTo>
                    <a:pt x="1791" y="0"/>
                  </a:lnTo>
                  <a:lnTo>
                    <a:pt x="1747" y="0"/>
                  </a:lnTo>
                  <a:lnTo>
                    <a:pt x="1704" y="0"/>
                  </a:lnTo>
                  <a:lnTo>
                    <a:pt x="1659" y="0"/>
                  </a:lnTo>
                  <a:lnTo>
                    <a:pt x="1616" y="0"/>
                  </a:lnTo>
                  <a:lnTo>
                    <a:pt x="1605" y="0"/>
                  </a:lnTo>
                  <a:lnTo>
                    <a:pt x="1529" y="0"/>
                  </a:lnTo>
                  <a:lnTo>
                    <a:pt x="1486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125"/>
            <p:cNvSpPr>
              <a:spLocks/>
            </p:cNvSpPr>
            <p:nvPr/>
          </p:nvSpPr>
          <p:spPr bwMode="auto">
            <a:xfrm>
              <a:off x="2201" y="2956"/>
              <a:ext cx="666" cy="792"/>
            </a:xfrm>
            <a:custGeom>
              <a:avLst/>
              <a:gdLst>
                <a:gd name="T0" fmla="*/ 66 w 1443"/>
                <a:gd name="T1" fmla="*/ 1 h 2376"/>
                <a:gd name="T2" fmla="*/ 64 w 1443"/>
                <a:gd name="T3" fmla="*/ 2 h 2376"/>
                <a:gd name="T4" fmla="*/ 63 w 1443"/>
                <a:gd name="T5" fmla="*/ 3 h 2376"/>
                <a:gd name="T6" fmla="*/ 61 w 1443"/>
                <a:gd name="T7" fmla="*/ 4 h 2376"/>
                <a:gd name="T8" fmla="*/ 58 w 1443"/>
                <a:gd name="T9" fmla="*/ 4 h 2376"/>
                <a:gd name="T10" fmla="*/ 56 w 1443"/>
                <a:gd name="T11" fmla="*/ 3 h 2376"/>
                <a:gd name="T12" fmla="*/ 54 w 1443"/>
                <a:gd name="T13" fmla="*/ 4 h 2376"/>
                <a:gd name="T14" fmla="*/ 50 w 1443"/>
                <a:gd name="T15" fmla="*/ 3 h 2376"/>
                <a:gd name="T16" fmla="*/ 49 w 1443"/>
                <a:gd name="T17" fmla="*/ 2 h 2376"/>
                <a:gd name="T18" fmla="*/ 46 w 1443"/>
                <a:gd name="T19" fmla="*/ 2 h 2376"/>
                <a:gd name="T20" fmla="*/ 42 w 1443"/>
                <a:gd name="T21" fmla="*/ 2 h 2376"/>
                <a:gd name="T22" fmla="*/ 38 w 1443"/>
                <a:gd name="T23" fmla="*/ 3 h 2376"/>
                <a:gd name="T24" fmla="*/ 34 w 1443"/>
                <a:gd name="T25" fmla="*/ 4 h 2376"/>
                <a:gd name="T26" fmla="*/ 31 w 1443"/>
                <a:gd name="T27" fmla="*/ 4 h 2376"/>
                <a:gd name="T28" fmla="*/ 36 w 1443"/>
                <a:gd name="T29" fmla="*/ 4 h 2376"/>
                <a:gd name="T30" fmla="*/ 39 w 1443"/>
                <a:gd name="T31" fmla="*/ 5 h 2376"/>
                <a:gd name="T32" fmla="*/ 40 w 1443"/>
                <a:gd name="T33" fmla="*/ 6 h 2376"/>
                <a:gd name="T34" fmla="*/ 36 w 1443"/>
                <a:gd name="T35" fmla="*/ 6 h 2376"/>
                <a:gd name="T36" fmla="*/ 34 w 1443"/>
                <a:gd name="T37" fmla="*/ 7 h 2376"/>
                <a:gd name="T38" fmla="*/ 30 w 1443"/>
                <a:gd name="T39" fmla="*/ 8 h 2376"/>
                <a:gd name="T40" fmla="*/ 27 w 1443"/>
                <a:gd name="T41" fmla="*/ 8 h 2376"/>
                <a:gd name="T42" fmla="*/ 25 w 1443"/>
                <a:gd name="T43" fmla="*/ 9 h 2376"/>
                <a:gd name="T44" fmla="*/ 28 w 1443"/>
                <a:gd name="T45" fmla="*/ 10 h 2376"/>
                <a:gd name="T46" fmla="*/ 26 w 1443"/>
                <a:gd name="T47" fmla="*/ 11 h 2376"/>
                <a:gd name="T48" fmla="*/ 28 w 1443"/>
                <a:gd name="T49" fmla="*/ 11 h 2376"/>
                <a:gd name="T50" fmla="*/ 24 w 1443"/>
                <a:gd name="T51" fmla="*/ 12 h 2376"/>
                <a:gd name="T52" fmla="*/ 26 w 1443"/>
                <a:gd name="T53" fmla="*/ 12 h 2376"/>
                <a:gd name="T54" fmla="*/ 24 w 1443"/>
                <a:gd name="T55" fmla="*/ 11 h 2376"/>
                <a:gd name="T56" fmla="*/ 18 w 1443"/>
                <a:gd name="T57" fmla="*/ 11 h 2376"/>
                <a:gd name="T58" fmla="*/ 16 w 1443"/>
                <a:gd name="T59" fmla="*/ 10 h 2376"/>
                <a:gd name="T60" fmla="*/ 12 w 1443"/>
                <a:gd name="T61" fmla="*/ 10 h 2376"/>
                <a:gd name="T62" fmla="*/ 10 w 1443"/>
                <a:gd name="T63" fmla="*/ 10 h 2376"/>
                <a:gd name="T64" fmla="*/ 7 w 1443"/>
                <a:gd name="T65" fmla="*/ 9 h 2376"/>
                <a:gd name="T66" fmla="*/ 4 w 1443"/>
                <a:gd name="T67" fmla="*/ 9 h 2376"/>
                <a:gd name="T68" fmla="*/ 0 w 1443"/>
                <a:gd name="T69" fmla="*/ 9 h 2376"/>
                <a:gd name="T70" fmla="*/ 0 w 1443"/>
                <a:gd name="T71" fmla="*/ 10 h 2376"/>
                <a:gd name="T72" fmla="*/ 0 w 1443"/>
                <a:gd name="T73" fmla="*/ 11 h 2376"/>
                <a:gd name="T74" fmla="*/ 0 w 1443"/>
                <a:gd name="T75" fmla="*/ 12 h 2376"/>
                <a:gd name="T76" fmla="*/ 0 w 1443"/>
                <a:gd name="T77" fmla="*/ 14 h 2376"/>
                <a:gd name="T78" fmla="*/ 2 w 1443"/>
                <a:gd name="T79" fmla="*/ 15 h 2376"/>
                <a:gd name="T80" fmla="*/ 3 w 1443"/>
                <a:gd name="T81" fmla="*/ 16 h 2376"/>
                <a:gd name="T82" fmla="*/ 5 w 1443"/>
                <a:gd name="T83" fmla="*/ 17 h 2376"/>
                <a:gd name="T84" fmla="*/ 4 w 1443"/>
                <a:gd name="T85" fmla="*/ 18 h 2376"/>
                <a:gd name="T86" fmla="*/ 8 w 1443"/>
                <a:gd name="T87" fmla="*/ 18 h 2376"/>
                <a:gd name="T88" fmla="*/ 11 w 1443"/>
                <a:gd name="T89" fmla="*/ 19 h 2376"/>
                <a:gd name="T90" fmla="*/ 13 w 1443"/>
                <a:gd name="T91" fmla="*/ 20 h 2376"/>
                <a:gd name="T92" fmla="*/ 14 w 1443"/>
                <a:gd name="T93" fmla="*/ 21 h 2376"/>
                <a:gd name="T94" fmla="*/ 18 w 1443"/>
                <a:gd name="T95" fmla="*/ 21 h 2376"/>
                <a:gd name="T96" fmla="*/ 22 w 1443"/>
                <a:gd name="T97" fmla="*/ 22 h 2376"/>
                <a:gd name="T98" fmla="*/ 23 w 1443"/>
                <a:gd name="T99" fmla="*/ 23 h 2376"/>
                <a:gd name="T100" fmla="*/ 24 w 1443"/>
                <a:gd name="T101" fmla="*/ 24 h 2376"/>
                <a:gd name="T102" fmla="*/ 30 w 1443"/>
                <a:gd name="T103" fmla="*/ 24 h 2376"/>
                <a:gd name="T104" fmla="*/ 30 w 1443"/>
                <a:gd name="T105" fmla="*/ 25 h 2376"/>
                <a:gd name="T106" fmla="*/ 32 w 1443"/>
                <a:gd name="T107" fmla="*/ 26 h 2376"/>
                <a:gd name="T108" fmla="*/ 30 w 1443"/>
                <a:gd name="T109" fmla="*/ 26 h 2376"/>
                <a:gd name="T110" fmla="*/ 28 w 1443"/>
                <a:gd name="T111" fmla="*/ 27 h 2376"/>
                <a:gd name="T112" fmla="*/ 29 w 1443"/>
                <a:gd name="T113" fmla="*/ 27 h 2376"/>
                <a:gd name="T114" fmla="*/ 31 w 1443"/>
                <a:gd name="T115" fmla="*/ 28 h 2376"/>
                <a:gd name="T116" fmla="*/ 33 w 1443"/>
                <a:gd name="T117" fmla="*/ 29 h 2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3"/>
                <a:gd name="T178" fmla="*/ 0 h 2376"/>
                <a:gd name="T179" fmla="*/ 1443 w 1443"/>
                <a:gd name="T180" fmla="*/ 2376 h 2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3" h="2376">
                  <a:moveTo>
                    <a:pt x="1443" y="0"/>
                  </a:moveTo>
                  <a:lnTo>
                    <a:pt x="1443" y="38"/>
                  </a:lnTo>
                  <a:lnTo>
                    <a:pt x="1443" y="75"/>
                  </a:lnTo>
                  <a:lnTo>
                    <a:pt x="1441" y="77"/>
                  </a:lnTo>
                  <a:lnTo>
                    <a:pt x="1432" y="113"/>
                  </a:lnTo>
                  <a:lnTo>
                    <a:pt x="1419" y="151"/>
                  </a:lnTo>
                  <a:lnTo>
                    <a:pt x="1403" y="188"/>
                  </a:lnTo>
                  <a:lnTo>
                    <a:pt x="1398" y="201"/>
                  </a:lnTo>
                  <a:lnTo>
                    <a:pt x="1394" y="226"/>
                  </a:lnTo>
                  <a:lnTo>
                    <a:pt x="1374" y="264"/>
                  </a:lnTo>
                  <a:lnTo>
                    <a:pt x="1356" y="302"/>
                  </a:lnTo>
                  <a:lnTo>
                    <a:pt x="1355" y="303"/>
                  </a:lnTo>
                  <a:lnTo>
                    <a:pt x="1349" y="302"/>
                  </a:lnTo>
                  <a:lnTo>
                    <a:pt x="1311" y="293"/>
                  </a:lnTo>
                  <a:lnTo>
                    <a:pt x="1276" y="302"/>
                  </a:lnTo>
                  <a:lnTo>
                    <a:pt x="1268" y="303"/>
                  </a:lnTo>
                  <a:lnTo>
                    <a:pt x="1265" y="302"/>
                  </a:lnTo>
                  <a:lnTo>
                    <a:pt x="1239" y="264"/>
                  </a:lnTo>
                  <a:lnTo>
                    <a:pt x="1225" y="262"/>
                  </a:lnTo>
                  <a:lnTo>
                    <a:pt x="1216" y="264"/>
                  </a:lnTo>
                  <a:lnTo>
                    <a:pt x="1180" y="284"/>
                  </a:lnTo>
                  <a:lnTo>
                    <a:pt x="1140" y="264"/>
                  </a:lnTo>
                  <a:lnTo>
                    <a:pt x="1137" y="260"/>
                  </a:lnTo>
                  <a:lnTo>
                    <a:pt x="1113" y="226"/>
                  </a:lnTo>
                  <a:lnTo>
                    <a:pt x="1099" y="188"/>
                  </a:lnTo>
                  <a:lnTo>
                    <a:pt x="1093" y="180"/>
                  </a:lnTo>
                  <a:lnTo>
                    <a:pt x="1082" y="188"/>
                  </a:lnTo>
                  <a:lnTo>
                    <a:pt x="1050" y="199"/>
                  </a:lnTo>
                  <a:lnTo>
                    <a:pt x="1015" y="188"/>
                  </a:lnTo>
                  <a:lnTo>
                    <a:pt x="1007" y="185"/>
                  </a:lnTo>
                  <a:lnTo>
                    <a:pt x="963" y="174"/>
                  </a:lnTo>
                  <a:lnTo>
                    <a:pt x="934" y="188"/>
                  </a:lnTo>
                  <a:lnTo>
                    <a:pt x="919" y="193"/>
                  </a:lnTo>
                  <a:lnTo>
                    <a:pt x="876" y="226"/>
                  </a:lnTo>
                  <a:lnTo>
                    <a:pt x="875" y="227"/>
                  </a:lnTo>
                  <a:lnTo>
                    <a:pt x="832" y="258"/>
                  </a:lnTo>
                  <a:lnTo>
                    <a:pt x="818" y="264"/>
                  </a:lnTo>
                  <a:lnTo>
                    <a:pt x="789" y="289"/>
                  </a:lnTo>
                  <a:lnTo>
                    <a:pt x="745" y="300"/>
                  </a:lnTo>
                  <a:lnTo>
                    <a:pt x="739" y="302"/>
                  </a:lnTo>
                  <a:lnTo>
                    <a:pt x="702" y="335"/>
                  </a:lnTo>
                  <a:lnTo>
                    <a:pt x="682" y="339"/>
                  </a:lnTo>
                  <a:lnTo>
                    <a:pt x="702" y="353"/>
                  </a:lnTo>
                  <a:lnTo>
                    <a:pt x="745" y="361"/>
                  </a:lnTo>
                  <a:lnTo>
                    <a:pt x="789" y="362"/>
                  </a:lnTo>
                  <a:lnTo>
                    <a:pt x="828" y="377"/>
                  </a:lnTo>
                  <a:lnTo>
                    <a:pt x="832" y="382"/>
                  </a:lnTo>
                  <a:lnTo>
                    <a:pt x="851" y="415"/>
                  </a:lnTo>
                  <a:lnTo>
                    <a:pt x="875" y="431"/>
                  </a:lnTo>
                  <a:lnTo>
                    <a:pt x="891" y="452"/>
                  </a:lnTo>
                  <a:lnTo>
                    <a:pt x="875" y="476"/>
                  </a:lnTo>
                  <a:lnTo>
                    <a:pt x="850" y="490"/>
                  </a:lnTo>
                  <a:lnTo>
                    <a:pt x="832" y="517"/>
                  </a:lnTo>
                  <a:lnTo>
                    <a:pt x="789" y="522"/>
                  </a:lnTo>
                  <a:lnTo>
                    <a:pt x="778" y="528"/>
                  </a:lnTo>
                  <a:lnTo>
                    <a:pt x="745" y="556"/>
                  </a:lnTo>
                  <a:lnTo>
                    <a:pt x="740" y="566"/>
                  </a:lnTo>
                  <a:lnTo>
                    <a:pt x="702" y="594"/>
                  </a:lnTo>
                  <a:lnTo>
                    <a:pt x="687" y="603"/>
                  </a:lnTo>
                  <a:lnTo>
                    <a:pt x="657" y="626"/>
                  </a:lnTo>
                  <a:lnTo>
                    <a:pt x="623" y="641"/>
                  </a:lnTo>
                  <a:lnTo>
                    <a:pt x="614" y="648"/>
                  </a:lnTo>
                  <a:lnTo>
                    <a:pt x="596" y="679"/>
                  </a:lnTo>
                  <a:lnTo>
                    <a:pt x="583" y="716"/>
                  </a:lnTo>
                  <a:lnTo>
                    <a:pt x="571" y="734"/>
                  </a:lnTo>
                  <a:lnTo>
                    <a:pt x="552" y="754"/>
                  </a:lnTo>
                  <a:lnTo>
                    <a:pt x="571" y="767"/>
                  </a:lnTo>
                  <a:lnTo>
                    <a:pt x="584" y="792"/>
                  </a:lnTo>
                  <a:lnTo>
                    <a:pt x="614" y="823"/>
                  </a:lnTo>
                  <a:lnTo>
                    <a:pt x="626" y="830"/>
                  </a:lnTo>
                  <a:lnTo>
                    <a:pt x="614" y="837"/>
                  </a:lnTo>
                  <a:lnTo>
                    <a:pt x="578" y="867"/>
                  </a:lnTo>
                  <a:lnTo>
                    <a:pt x="614" y="898"/>
                  </a:lnTo>
                  <a:lnTo>
                    <a:pt x="623" y="905"/>
                  </a:lnTo>
                  <a:lnTo>
                    <a:pt x="614" y="912"/>
                  </a:lnTo>
                  <a:lnTo>
                    <a:pt x="571" y="943"/>
                  </a:lnTo>
                  <a:lnTo>
                    <a:pt x="571" y="946"/>
                  </a:lnTo>
                  <a:lnTo>
                    <a:pt x="527" y="953"/>
                  </a:lnTo>
                  <a:lnTo>
                    <a:pt x="522" y="943"/>
                  </a:lnTo>
                  <a:lnTo>
                    <a:pt x="527" y="932"/>
                  </a:lnTo>
                  <a:lnTo>
                    <a:pt x="571" y="943"/>
                  </a:lnTo>
                  <a:lnTo>
                    <a:pt x="613" y="905"/>
                  </a:lnTo>
                  <a:lnTo>
                    <a:pt x="571" y="869"/>
                  </a:lnTo>
                  <a:lnTo>
                    <a:pt x="527" y="885"/>
                  </a:lnTo>
                  <a:lnTo>
                    <a:pt x="484" y="899"/>
                  </a:lnTo>
                  <a:lnTo>
                    <a:pt x="439" y="892"/>
                  </a:lnTo>
                  <a:lnTo>
                    <a:pt x="396" y="872"/>
                  </a:lnTo>
                  <a:lnTo>
                    <a:pt x="387" y="867"/>
                  </a:lnTo>
                  <a:lnTo>
                    <a:pt x="370" y="830"/>
                  </a:lnTo>
                  <a:lnTo>
                    <a:pt x="353" y="819"/>
                  </a:lnTo>
                  <a:lnTo>
                    <a:pt x="309" y="823"/>
                  </a:lnTo>
                  <a:lnTo>
                    <a:pt x="297" y="830"/>
                  </a:lnTo>
                  <a:lnTo>
                    <a:pt x="266" y="840"/>
                  </a:lnTo>
                  <a:lnTo>
                    <a:pt x="256" y="830"/>
                  </a:lnTo>
                  <a:lnTo>
                    <a:pt x="249" y="792"/>
                  </a:lnTo>
                  <a:lnTo>
                    <a:pt x="221" y="781"/>
                  </a:lnTo>
                  <a:lnTo>
                    <a:pt x="181" y="754"/>
                  </a:lnTo>
                  <a:lnTo>
                    <a:pt x="178" y="748"/>
                  </a:lnTo>
                  <a:lnTo>
                    <a:pt x="154" y="716"/>
                  </a:lnTo>
                  <a:lnTo>
                    <a:pt x="135" y="695"/>
                  </a:lnTo>
                  <a:lnTo>
                    <a:pt x="118" y="716"/>
                  </a:lnTo>
                  <a:lnTo>
                    <a:pt x="91" y="725"/>
                  </a:lnTo>
                  <a:lnTo>
                    <a:pt x="78" y="716"/>
                  </a:lnTo>
                  <a:lnTo>
                    <a:pt x="48" y="694"/>
                  </a:lnTo>
                  <a:lnTo>
                    <a:pt x="7" y="716"/>
                  </a:lnTo>
                  <a:lnTo>
                    <a:pt x="4" y="721"/>
                  </a:lnTo>
                  <a:lnTo>
                    <a:pt x="2" y="754"/>
                  </a:lnTo>
                  <a:lnTo>
                    <a:pt x="0" y="792"/>
                  </a:lnTo>
                  <a:lnTo>
                    <a:pt x="2" y="830"/>
                  </a:lnTo>
                  <a:lnTo>
                    <a:pt x="1" y="867"/>
                  </a:lnTo>
                  <a:lnTo>
                    <a:pt x="2" y="905"/>
                  </a:lnTo>
                  <a:lnTo>
                    <a:pt x="2" y="943"/>
                  </a:lnTo>
                  <a:lnTo>
                    <a:pt x="4" y="980"/>
                  </a:lnTo>
                  <a:lnTo>
                    <a:pt x="4" y="1009"/>
                  </a:lnTo>
                  <a:lnTo>
                    <a:pt x="5" y="1018"/>
                  </a:lnTo>
                  <a:lnTo>
                    <a:pt x="17" y="1056"/>
                  </a:lnTo>
                  <a:lnTo>
                    <a:pt x="14" y="1094"/>
                  </a:lnTo>
                  <a:lnTo>
                    <a:pt x="30" y="1131"/>
                  </a:lnTo>
                  <a:lnTo>
                    <a:pt x="35" y="1169"/>
                  </a:lnTo>
                  <a:lnTo>
                    <a:pt x="48" y="1190"/>
                  </a:lnTo>
                  <a:lnTo>
                    <a:pt x="55" y="1207"/>
                  </a:lnTo>
                  <a:lnTo>
                    <a:pt x="53" y="1244"/>
                  </a:lnTo>
                  <a:lnTo>
                    <a:pt x="67" y="1282"/>
                  </a:lnTo>
                  <a:lnTo>
                    <a:pt x="62" y="1320"/>
                  </a:lnTo>
                  <a:lnTo>
                    <a:pt x="91" y="1339"/>
                  </a:lnTo>
                  <a:lnTo>
                    <a:pt x="111" y="1358"/>
                  </a:lnTo>
                  <a:lnTo>
                    <a:pt x="91" y="1379"/>
                  </a:lnTo>
                  <a:lnTo>
                    <a:pt x="61" y="1395"/>
                  </a:lnTo>
                  <a:lnTo>
                    <a:pt x="91" y="1431"/>
                  </a:lnTo>
                  <a:lnTo>
                    <a:pt x="93" y="1433"/>
                  </a:lnTo>
                  <a:lnTo>
                    <a:pt x="135" y="1450"/>
                  </a:lnTo>
                  <a:lnTo>
                    <a:pt x="178" y="1442"/>
                  </a:lnTo>
                  <a:lnTo>
                    <a:pt x="197" y="1471"/>
                  </a:lnTo>
                  <a:lnTo>
                    <a:pt x="221" y="1501"/>
                  </a:lnTo>
                  <a:lnTo>
                    <a:pt x="231" y="1508"/>
                  </a:lnTo>
                  <a:lnTo>
                    <a:pt x="266" y="1545"/>
                  </a:lnTo>
                  <a:lnTo>
                    <a:pt x="273" y="1546"/>
                  </a:lnTo>
                  <a:lnTo>
                    <a:pt x="293" y="1584"/>
                  </a:lnTo>
                  <a:lnTo>
                    <a:pt x="297" y="1622"/>
                  </a:lnTo>
                  <a:lnTo>
                    <a:pt x="288" y="1659"/>
                  </a:lnTo>
                  <a:lnTo>
                    <a:pt x="309" y="1688"/>
                  </a:lnTo>
                  <a:lnTo>
                    <a:pt x="353" y="1695"/>
                  </a:lnTo>
                  <a:lnTo>
                    <a:pt x="356" y="1697"/>
                  </a:lnTo>
                  <a:lnTo>
                    <a:pt x="396" y="1727"/>
                  </a:lnTo>
                  <a:lnTo>
                    <a:pt x="403" y="1735"/>
                  </a:lnTo>
                  <a:lnTo>
                    <a:pt x="439" y="1755"/>
                  </a:lnTo>
                  <a:lnTo>
                    <a:pt x="480" y="1772"/>
                  </a:lnTo>
                  <a:lnTo>
                    <a:pt x="484" y="1778"/>
                  </a:lnTo>
                  <a:lnTo>
                    <a:pt x="491" y="1810"/>
                  </a:lnTo>
                  <a:lnTo>
                    <a:pt x="497" y="1848"/>
                  </a:lnTo>
                  <a:lnTo>
                    <a:pt x="527" y="1874"/>
                  </a:lnTo>
                  <a:lnTo>
                    <a:pt x="540" y="1886"/>
                  </a:lnTo>
                  <a:lnTo>
                    <a:pt x="542" y="1923"/>
                  </a:lnTo>
                  <a:lnTo>
                    <a:pt x="571" y="1934"/>
                  </a:lnTo>
                  <a:lnTo>
                    <a:pt x="614" y="1953"/>
                  </a:lnTo>
                  <a:lnTo>
                    <a:pt x="657" y="1948"/>
                  </a:lnTo>
                  <a:lnTo>
                    <a:pt x="673" y="1961"/>
                  </a:lnTo>
                  <a:lnTo>
                    <a:pt x="661" y="1999"/>
                  </a:lnTo>
                  <a:lnTo>
                    <a:pt x="666" y="2036"/>
                  </a:lnTo>
                  <a:lnTo>
                    <a:pt x="667" y="2074"/>
                  </a:lnTo>
                  <a:lnTo>
                    <a:pt x="702" y="2108"/>
                  </a:lnTo>
                  <a:lnTo>
                    <a:pt x="705" y="2112"/>
                  </a:lnTo>
                  <a:lnTo>
                    <a:pt x="702" y="2115"/>
                  </a:lnTo>
                  <a:lnTo>
                    <a:pt x="693" y="2112"/>
                  </a:lnTo>
                  <a:lnTo>
                    <a:pt x="657" y="2087"/>
                  </a:lnTo>
                  <a:lnTo>
                    <a:pt x="614" y="2086"/>
                  </a:lnTo>
                  <a:lnTo>
                    <a:pt x="596" y="2112"/>
                  </a:lnTo>
                  <a:lnTo>
                    <a:pt x="608" y="2150"/>
                  </a:lnTo>
                  <a:lnTo>
                    <a:pt x="614" y="2184"/>
                  </a:lnTo>
                  <a:lnTo>
                    <a:pt x="615" y="2187"/>
                  </a:lnTo>
                  <a:lnTo>
                    <a:pt x="637" y="2225"/>
                  </a:lnTo>
                  <a:lnTo>
                    <a:pt x="656" y="2263"/>
                  </a:lnTo>
                  <a:lnTo>
                    <a:pt x="657" y="2266"/>
                  </a:lnTo>
                  <a:lnTo>
                    <a:pt x="685" y="2300"/>
                  </a:lnTo>
                  <a:lnTo>
                    <a:pt x="702" y="2329"/>
                  </a:lnTo>
                  <a:lnTo>
                    <a:pt x="711" y="2338"/>
                  </a:lnTo>
                  <a:lnTo>
                    <a:pt x="735" y="23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126"/>
            <p:cNvSpPr>
              <a:spLocks/>
            </p:cNvSpPr>
            <p:nvPr/>
          </p:nvSpPr>
          <p:spPr bwMode="auto">
            <a:xfrm>
              <a:off x="2533" y="2956"/>
              <a:ext cx="917" cy="792"/>
            </a:xfrm>
            <a:custGeom>
              <a:avLst/>
              <a:gdLst>
                <a:gd name="T0" fmla="*/ 66 w 1989"/>
                <a:gd name="T1" fmla="*/ 1 h 2376"/>
                <a:gd name="T2" fmla="*/ 71 w 1989"/>
                <a:gd name="T3" fmla="*/ 3 h 2376"/>
                <a:gd name="T4" fmla="*/ 72 w 1989"/>
                <a:gd name="T5" fmla="*/ 4 h 2376"/>
                <a:gd name="T6" fmla="*/ 71 w 1989"/>
                <a:gd name="T7" fmla="*/ 7 h 2376"/>
                <a:gd name="T8" fmla="*/ 66 w 1989"/>
                <a:gd name="T9" fmla="*/ 8 h 2376"/>
                <a:gd name="T10" fmla="*/ 63 w 1989"/>
                <a:gd name="T11" fmla="*/ 10 h 2376"/>
                <a:gd name="T12" fmla="*/ 57 w 1989"/>
                <a:gd name="T13" fmla="*/ 11 h 2376"/>
                <a:gd name="T14" fmla="*/ 54 w 1989"/>
                <a:gd name="T15" fmla="*/ 12 h 2376"/>
                <a:gd name="T16" fmla="*/ 50 w 1989"/>
                <a:gd name="T17" fmla="*/ 13 h 2376"/>
                <a:gd name="T18" fmla="*/ 53 w 1989"/>
                <a:gd name="T19" fmla="*/ 11 h 2376"/>
                <a:gd name="T20" fmla="*/ 48 w 1989"/>
                <a:gd name="T21" fmla="*/ 10 h 2376"/>
                <a:gd name="T22" fmla="*/ 39 w 1989"/>
                <a:gd name="T23" fmla="*/ 10 h 2376"/>
                <a:gd name="T24" fmla="*/ 35 w 1989"/>
                <a:gd name="T25" fmla="*/ 11 h 2376"/>
                <a:gd name="T26" fmla="*/ 28 w 1989"/>
                <a:gd name="T27" fmla="*/ 10 h 2376"/>
                <a:gd name="T28" fmla="*/ 21 w 1989"/>
                <a:gd name="T29" fmla="*/ 9 h 2376"/>
                <a:gd name="T30" fmla="*/ 13 w 1989"/>
                <a:gd name="T31" fmla="*/ 8 h 2376"/>
                <a:gd name="T32" fmla="*/ 13 w 1989"/>
                <a:gd name="T33" fmla="*/ 9 h 2376"/>
                <a:gd name="T34" fmla="*/ 19 w 1989"/>
                <a:gd name="T35" fmla="*/ 11 h 2376"/>
                <a:gd name="T36" fmla="*/ 24 w 1989"/>
                <a:gd name="T37" fmla="*/ 12 h 2376"/>
                <a:gd name="T38" fmla="*/ 26 w 1989"/>
                <a:gd name="T39" fmla="*/ 14 h 2376"/>
                <a:gd name="T40" fmla="*/ 27 w 1989"/>
                <a:gd name="T41" fmla="*/ 16 h 2376"/>
                <a:gd name="T42" fmla="*/ 23 w 1989"/>
                <a:gd name="T43" fmla="*/ 16 h 2376"/>
                <a:gd name="T44" fmla="*/ 14 w 1989"/>
                <a:gd name="T45" fmla="*/ 16 h 2376"/>
                <a:gd name="T46" fmla="*/ 15 w 1989"/>
                <a:gd name="T47" fmla="*/ 18 h 2376"/>
                <a:gd name="T48" fmla="*/ 15 w 1989"/>
                <a:gd name="T49" fmla="*/ 19 h 2376"/>
                <a:gd name="T50" fmla="*/ 12 w 1989"/>
                <a:gd name="T51" fmla="*/ 17 h 2376"/>
                <a:gd name="T52" fmla="*/ 5 w 1989"/>
                <a:gd name="T53" fmla="*/ 16 h 2376"/>
                <a:gd name="T54" fmla="*/ 1 w 1989"/>
                <a:gd name="T55" fmla="*/ 16 h 2376"/>
                <a:gd name="T56" fmla="*/ 1 w 1989"/>
                <a:gd name="T57" fmla="*/ 18 h 2376"/>
                <a:gd name="T58" fmla="*/ 7 w 1989"/>
                <a:gd name="T59" fmla="*/ 20 h 2376"/>
                <a:gd name="T60" fmla="*/ 12 w 1989"/>
                <a:gd name="T61" fmla="*/ 21 h 2376"/>
                <a:gd name="T62" fmla="*/ 11 w 1989"/>
                <a:gd name="T63" fmla="*/ 23 h 2376"/>
                <a:gd name="T64" fmla="*/ 13 w 1989"/>
                <a:gd name="T65" fmla="*/ 25 h 2376"/>
                <a:gd name="T66" fmla="*/ 18 w 1989"/>
                <a:gd name="T67" fmla="*/ 27 h 2376"/>
                <a:gd name="T68" fmla="*/ 17 w 1989"/>
                <a:gd name="T69" fmla="*/ 29 h 2376"/>
                <a:gd name="T70" fmla="*/ 25 w 1989"/>
                <a:gd name="T71" fmla="*/ 29 h 2376"/>
                <a:gd name="T72" fmla="*/ 36 w 1989"/>
                <a:gd name="T73" fmla="*/ 29 h 2376"/>
                <a:gd name="T74" fmla="*/ 48 w 1989"/>
                <a:gd name="T75" fmla="*/ 29 h 2376"/>
                <a:gd name="T76" fmla="*/ 60 w 1989"/>
                <a:gd name="T77" fmla="*/ 29 h 2376"/>
                <a:gd name="T78" fmla="*/ 72 w 1989"/>
                <a:gd name="T79" fmla="*/ 29 h 2376"/>
                <a:gd name="T80" fmla="*/ 84 w 1989"/>
                <a:gd name="T81" fmla="*/ 29 h 2376"/>
                <a:gd name="T82" fmla="*/ 90 w 1989"/>
                <a:gd name="T83" fmla="*/ 28 h 2376"/>
                <a:gd name="T84" fmla="*/ 90 w 1989"/>
                <a:gd name="T85" fmla="*/ 26 h 2376"/>
                <a:gd name="T86" fmla="*/ 90 w 1989"/>
                <a:gd name="T87" fmla="*/ 23 h 2376"/>
                <a:gd name="T88" fmla="*/ 90 w 1989"/>
                <a:gd name="T89" fmla="*/ 20 h 2376"/>
                <a:gd name="T90" fmla="*/ 90 w 1989"/>
                <a:gd name="T91" fmla="*/ 17 h 2376"/>
                <a:gd name="T92" fmla="*/ 90 w 1989"/>
                <a:gd name="T93" fmla="*/ 14 h 2376"/>
                <a:gd name="T94" fmla="*/ 90 w 1989"/>
                <a:gd name="T95" fmla="*/ 12 h 2376"/>
                <a:gd name="T96" fmla="*/ 90 w 1989"/>
                <a:gd name="T97" fmla="*/ 9 h 2376"/>
                <a:gd name="T98" fmla="*/ 90 w 1989"/>
                <a:gd name="T99" fmla="*/ 6 h 2376"/>
                <a:gd name="T100" fmla="*/ 90 w 1989"/>
                <a:gd name="T101" fmla="*/ 3 h 2376"/>
                <a:gd name="T102" fmla="*/ 90 w 1989"/>
                <a:gd name="T103" fmla="*/ 0 h 2376"/>
                <a:gd name="T104" fmla="*/ 80 w 1989"/>
                <a:gd name="T105" fmla="*/ 0 h 2376"/>
                <a:gd name="T106" fmla="*/ 68 w 1989"/>
                <a:gd name="T107" fmla="*/ 0 h 23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89"/>
                <a:gd name="T163" fmla="*/ 0 h 2376"/>
                <a:gd name="T164" fmla="*/ 1989 w 1989"/>
                <a:gd name="T165" fmla="*/ 2376 h 23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89" h="2376">
                  <a:moveTo>
                    <a:pt x="1443" y="0"/>
                  </a:moveTo>
                  <a:lnTo>
                    <a:pt x="1443" y="38"/>
                  </a:lnTo>
                  <a:lnTo>
                    <a:pt x="1466" y="71"/>
                  </a:lnTo>
                  <a:lnTo>
                    <a:pt x="1470" y="75"/>
                  </a:lnTo>
                  <a:lnTo>
                    <a:pt x="1466" y="99"/>
                  </a:lnTo>
                  <a:lnTo>
                    <a:pt x="1463" y="113"/>
                  </a:lnTo>
                  <a:lnTo>
                    <a:pt x="1466" y="130"/>
                  </a:lnTo>
                  <a:lnTo>
                    <a:pt x="1510" y="144"/>
                  </a:lnTo>
                  <a:lnTo>
                    <a:pt x="1553" y="147"/>
                  </a:lnTo>
                  <a:lnTo>
                    <a:pt x="1554" y="151"/>
                  </a:lnTo>
                  <a:lnTo>
                    <a:pt x="1563" y="188"/>
                  </a:lnTo>
                  <a:lnTo>
                    <a:pt x="1565" y="226"/>
                  </a:lnTo>
                  <a:lnTo>
                    <a:pt x="1584" y="264"/>
                  </a:lnTo>
                  <a:lnTo>
                    <a:pt x="1596" y="284"/>
                  </a:lnTo>
                  <a:lnTo>
                    <a:pt x="1602" y="302"/>
                  </a:lnTo>
                  <a:lnTo>
                    <a:pt x="1596" y="324"/>
                  </a:lnTo>
                  <a:lnTo>
                    <a:pt x="1592" y="339"/>
                  </a:lnTo>
                  <a:lnTo>
                    <a:pt x="1596" y="345"/>
                  </a:lnTo>
                  <a:lnTo>
                    <a:pt x="1619" y="377"/>
                  </a:lnTo>
                  <a:lnTo>
                    <a:pt x="1627" y="415"/>
                  </a:lnTo>
                  <a:lnTo>
                    <a:pt x="1631" y="452"/>
                  </a:lnTo>
                  <a:lnTo>
                    <a:pt x="1612" y="490"/>
                  </a:lnTo>
                  <a:lnTo>
                    <a:pt x="1596" y="516"/>
                  </a:lnTo>
                  <a:lnTo>
                    <a:pt x="1585" y="528"/>
                  </a:lnTo>
                  <a:lnTo>
                    <a:pt x="1554" y="566"/>
                  </a:lnTo>
                  <a:lnTo>
                    <a:pt x="1564" y="603"/>
                  </a:lnTo>
                  <a:lnTo>
                    <a:pt x="1553" y="616"/>
                  </a:lnTo>
                  <a:lnTo>
                    <a:pt x="1510" y="632"/>
                  </a:lnTo>
                  <a:lnTo>
                    <a:pt x="1499" y="641"/>
                  </a:lnTo>
                  <a:lnTo>
                    <a:pt x="1468" y="679"/>
                  </a:lnTo>
                  <a:lnTo>
                    <a:pt x="1466" y="681"/>
                  </a:lnTo>
                  <a:lnTo>
                    <a:pt x="1460" y="716"/>
                  </a:lnTo>
                  <a:lnTo>
                    <a:pt x="1432" y="754"/>
                  </a:lnTo>
                  <a:lnTo>
                    <a:pt x="1422" y="758"/>
                  </a:lnTo>
                  <a:lnTo>
                    <a:pt x="1399" y="792"/>
                  </a:lnTo>
                  <a:lnTo>
                    <a:pt x="1381" y="830"/>
                  </a:lnTo>
                  <a:lnTo>
                    <a:pt x="1378" y="834"/>
                  </a:lnTo>
                  <a:lnTo>
                    <a:pt x="1373" y="830"/>
                  </a:lnTo>
                  <a:lnTo>
                    <a:pt x="1335" y="815"/>
                  </a:lnTo>
                  <a:lnTo>
                    <a:pt x="1316" y="830"/>
                  </a:lnTo>
                  <a:lnTo>
                    <a:pt x="1292" y="847"/>
                  </a:lnTo>
                  <a:lnTo>
                    <a:pt x="1258" y="867"/>
                  </a:lnTo>
                  <a:lnTo>
                    <a:pt x="1248" y="898"/>
                  </a:lnTo>
                  <a:lnTo>
                    <a:pt x="1246" y="905"/>
                  </a:lnTo>
                  <a:lnTo>
                    <a:pt x="1248" y="913"/>
                  </a:lnTo>
                  <a:lnTo>
                    <a:pt x="1255" y="943"/>
                  </a:lnTo>
                  <a:lnTo>
                    <a:pt x="1248" y="947"/>
                  </a:lnTo>
                  <a:lnTo>
                    <a:pt x="1205" y="978"/>
                  </a:lnTo>
                  <a:lnTo>
                    <a:pt x="1173" y="980"/>
                  </a:lnTo>
                  <a:lnTo>
                    <a:pt x="1178" y="1018"/>
                  </a:lnTo>
                  <a:lnTo>
                    <a:pt x="1160" y="1038"/>
                  </a:lnTo>
                  <a:lnTo>
                    <a:pt x="1122" y="1056"/>
                  </a:lnTo>
                  <a:lnTo>
                    <a:pt x="1117" y="1057"/>
                  </a:lnTo>
                  <a:lnTo>
                    <a:pt x="1117" y="1056"/>
                  </a:lnTo>
                  <a:lnTo>
                    <a:pt x="1114" y="1018"/>
                  </a:lnTo>
                  <a:lnTo>
                    <a:pt x="1117" y="1002"/>
                  </a:lnTo>
                  <a:lnTo>
                    <a:pt x="1142" y="980"/>
                  </a:lnTo>
                  <a:lnTo>
                    <a:pt x="1160" y="966"/>
                  </a:lnTo>
                  <a:lnTo>
                    <a:pt x="1163" y="943"/>
                  </a:lnTo>
                  <a:lnTo>
                    <a:pt x="1160" y="931"/>
                  </a:lnTo>
                  <a:lnTo>
                    <a:pt x="1133" y="905"/>
                  </a:lnTo>
                  <a:lnTo>
                    <a:pt x="1127" y="867"/>
                  </a:lnTo>
                  <a:lnTo>
                    <a:pt x="1117" y="860"/>
                  </a:lnTo>
                  <a:lnTo>
                    <a:pt x="1074" y="845"/>
                  </a:lnTo>
                  <a:lnTo>
                    <a:pt x="1041" y="830"/>
                  </a:lnTo>
                  <a:lnTo>
                    <a:pt x="1067" y="792"/>
                  </a:lnTo>
                  <a:lnTo>
                    <a:pt x="1030" y="788"/>
                  </a:lnTo>
                  <a:lnTo>
                    <a:pt x="1025" y="792"/>
                  </a:lnTo>
                  <a:lnTo>
                    <a:pt x="987" y="803"/>
                  </a:lnTo>
                  <a:lnTo>
                    <a:pt x="942" y="800"/>
                  </a:lnTo>
                  <a:lnTo>
                    <a:pt x="899" y="823"/>
                  </a:lnTo>
                  <a:lnTo>
                    <a:pt x="856" y="827"/>
                  </a:lnTo>
                  <a:lnTo>
                    <a:pt x="849" y="830"/>
                  </a:lnTo>
                  <a:lnTo>
                    <a:pt x="837" y="867"/>
                  </a:lnTo>
                  <a:lnTo>
                    <a:pt x="819" y="905"/>
                  </a:lnTo>
                  <a:lnTo>
                    <a:pt x="812" y="910"/>
                  </a:lnTo>
                  <a:lnTo>
                    <a:pt x="807" y="905"/>
                  </a:lnTo>
                  <a:lnTo>
                    <a:pt x="781" y="867"/>
                  </a:lnTo>
                  <a:lnTo>
                    <a:pt x="769" y="857"/>
                  </a:lnTo>
                  <a:lnTo>
                    <a:pt x="734" y="830"/>
                  </a:lnTo>
                  <a:lnTo>
                    <a:pt x="724" y="824"/>
                  </a:lnTo>
                  <a:lnTo>
                    <a:pt x="681" y="814"/>
                  </a:lnTo>
                  <a:lnTo>
                    <a:pt x="638" y="814"/>
                  </a:lnTo>
                  <a:lnTo>
                    <a:pt x="611" y="792"/>
                  </a:lnTo>
                  <a:lnTo>
                    <a:pt x="594" y="764"/>
                  </a:lnTo>
                  <a:lnTo>
                    <a:pt x="558" y="754"/>
                  </a:lnTo>
                  <a:lnTo>
                    <a:pt x="551" y="753"/>
                  </a:lnTo>
                  <a:lnTo>
                    <a:pt x="508" y="735"/>
                  </a:lnTo>
                  <a:lnTo>
                    <a:pt x="484" y="716"/>
                  </a:lnTo>
                  <a:lnTo>
                    <a:pt x="463" y="700"/>
                  </a:lnTo>
                  <a:lnTo>
                    <a:pt x="448" y="679"/>
                  </a:lnTo>
                  <a:lnTo>
                    <a:pt x="420" y="648"/>
                  </a:lnTo>
                  <a:lnTo>
                    <a:pt x="410" y="641"/>
                  </a:lnTo>
                  <a:lnTo>
                    <a:pt x="376" y="616"/>
                  </a:lnTo>
                  <a:lnTo>
                    <a:pt x="333" y="620"/>
                  </a:lnTo>
                  <a:lnTo>
                    <a:pt x="290" y="617"/>
                  </a:lnTo>
                  <a:lnTo>
                    <a:pt x="246" y="638"/>
                  </a:lnTo>
                  <a:lnTo>
                    <a:pt x="242" y="641"/>
                  </a:lnTo>
                  <a:lnTo>
                    <a:pt x="246" y="679"/>
                  </a:lnTo>
                  <a:lnTo>
                    <a:pt x="246" y="682"/>
                  </a:lnTo>
                  <a:lnTo>
                    <a:pt x="258" y="716"/>
                  </a:lnTo>
                  <a:lnTo>
                    <a:pt x="290" y="737"/>
                  </a:lnTo>
                  <a:lnTo>
                    <a:pt x="299" y="754"/>
                  </a:lnTo>
                  <a:lnTo>
                    <a:pt x="331" y="792"/>
                  </a:lnTo>
                  <a:lnTo>
                    <a:pt x="333" y="797"/>
                  </a:lnTo>
                  <a:lnTo>
                    <a:pt x="374" y="830"/>
                  </a:lnTo>
                  <a:lnTo>
                    <a:pt x="376" y="831"/>
                  </a:lnTo>
                  <a:lnTo>
                    <a:pt x="420" y="856"/>
                  </a:lnTo>
                  <a:lnTo>
                    <a:pt x="436" y="867"/>
                  </a:lnTo>
                  <a:lnTo>
                    <a:pt x="463" y="884"/>
                  </a:lnTo>
                  <a:lnTo>
                    <a:pt x="486" y="905"/>
                  </a:lnTo>
                  <a:lnTo>
                    <a:pt x="495" y="943"/>
                  </a:lnTo>
                  <a:lnTo>
                    <a:pt x="508" y="958"/>
                  </a:lnTo>
                  <a:lnTo>
                    <a:pt x="530" y="980"/>
                  </a:lnTo>
                  <a:lnTo>
                    <a:pt x="508" y="1013"/>
                  </a:lnTo>
                  <a:lnTo>
                    <a:pt x="505" y="1018"/>
                  </a:lnTo>
                  <a:lnTo>
                    <a:pt x="508" y="1022"/>
                  </a:lnTo>
                  <a:lnTo>
                    <a:pt x="551" y="1055"/>
                  </a:lnTo>
                  <a:lnTo>
                    <a:pt x="551" y="1056"/>
                  </a:lnTo>
                  <a:lnTo>
                    <a:pt x="572" y="1094"/>
                  </a:lnTo>
                  <a:lnTo>
                    <a:pt x="566" y="1131"/>
                  </a:lnTo>
                  <a:lnTo>
                    <a:pt x="582" y="1169"/>
                  </a:lnTo>
                  <a:lnTo>
                    <a:pt x="594" y="1207"/>
                  </a:lnTo>
                  <a:lnTo>
                    <a:pt x="593" y="1244"/>
                  </a:lnTo>
                  <a:lnTo>
                    <a:pt x="589" y="1282"/>
                  </a:lnTo>
                  <a:lnTo>
                    <a:pt x="594" y="1315"/>
                  </a:lnTo>
                  <a:lnTo>
                    <a:pt x="596" y="1320"/>
                  </a:lnTo>
                  <a:lnTo>
                    <a:pt x="621" y="1358"/>
                  </a:lnTo>
                  <a:lnTo>
                    <a:pt x="594" y="1367"/>
                  </a:lnTo>
                  <a:lnTo>
                    <a:pt x="551" y="1374"/>
                  </a:lnTo>
                  <a:lnTo>
                    <a:pt x="538" y="1358"/>
                  </a:lnTo>
                  <a:lnTo>
                    <a:pt x="508" y="1336"/>
                  </a:lnTo>
                  <a:lnTo>
                    <a:pt x="484" y="1320"/>
                  </a:lnTo>
                  <a:lnTo>
                    <a:pt x="463" y="1308"/>
                  </a:lnTo>
                  <a:lnTo>
                    <a:pt x="420" y="1285"/>
                  </a:lnTo>
                  <a:lnTo>
                    <a:pt x="376" y="1300"/>
                  </a:lnTo>
                  <a:lnTo>
                    <a:pt x="333" y="1314"/>
                  </a:lnTo>
                  <a:lnTo>
                    <a:pt x="322" y="1320"/>
                  </a:lnTo>
                  <a:lnTo>
                    <a:pt x="290" y="1347"/>
                  </a:lnTo>
                  <a:lnTo>
                    <a:pt x="278" y="1358"/>
                  </a:lnTo>
                  <a:lnTo>
                    <a:pt x="290" y="1374"/>
                  </a:lnTo>
                  <a:lnTo>
                    <a:pt x="309" y="1395"/>
                  </a:lnTo>
                  <a:lnTo>
                    <a:pt x="314" y="1433"/>
                  </a:lnTo>
                  <a:lnTo>
                    <a:pt x="325" y="1471"/>
                  </a:lnTo>
                  <a:lnTo>
                    <a:pt x="333" y="1479"/>
                  </a:lnTo>
                  <a:lnTo>
                    <a:pt x="354" y="1508"/>
                  </a:lnTo>
                  <a:lnTo>
                    <a:pt x="376" y="1525"/>
                  </a:lnTo>
                  <a:lnTo>
                    <a:pt x="400" y="1546"/>
                  </a:lnTo>
                  <a:lnTo>
                    <a:pt x="376" y="1574"/>
                  </a:lnTo>
                  <a:lnTo>
                    <a:pt x="333" y="1564"/>
                  </a:lnTo>
                  <a:lnTo>
                    <a:pt x="316" y="1546"/>
                  </a:lnTo>
                  <a:lnTo>
                    <a:pt x="290" y="1510"/>
                  </a:lnTo>
                  <a:lnTo>
                    <a:pt x="289" y="1508"/>
                  </a:lnTo>
                  <a:lnTo>
                    <a:pt x="275" y="1471"/>
                  </a:lnTo>
                  <a:lnTo>
                    <a:pt x="273" y="1433"/>
                  </a:lnTo>
                  <a:lnTo>
                    <a:pt x="262" y="1395"/>
                  </a:lnTo>
                  <a:lnTo>
                    <a:pt x="246" y="1387"/>
                  </a:lnTo>
                  <a:lnTo>
                    <a:pt x="202" y="1376"/>
                  </a:lnTo>
                  <a:lnTo>
                    <a:pt x="175" y="1358"/>
                  </a:lnTo>
                  <a:lnTo>
                    <a:pt x="158" y="1333"/>
                  </a:lnTo>
                  <a:lnTo>
                    <a:pt x="127" y="1320"/>
                  </a:lnTo>
                  <a:lnTo>
                    <a:pt x="115" y="1316"/>
                  </a:lnTo>
                  <a:lnTo>
                    <a:pt x="72" y="1287"/>
                  </a:lnTo>
                  <a:lnTo>
                    <a:pt x="66" y="1282"/>
                  </a:lnTo>
                  <a:lnTo>
                    <a:pt x="28" y="1267"/>
                  </a:lnTo>
                  <a:lnTo>
                    <a:pt x="14" y="1282"/>
                  </a:lnTo>
                  <a:lnTo>
                    <a:pt x="25" y="1320"/>
                  </a:lnTo>
                  <a:lnTo>
                    <a:pt x="28" y="1326"/>
                  </a:lnTo>
                  <a:lnTo>
                    <a:pt x="53" y="1358"/>
                  </a:lnTo>
                  <a:lnTo>
                    <a:pt x="28" y="1393"/>
                  </a:lnTo>
                  <a:lnTo>
                    <a:pt x="26" y="1395"/>
                  </a:lnTo>
                  <a:lnTo>
                    <a:pt x="0" y="1433"/>
                  </a:lnTo>
                  <a:lnTo>
                    <a:pt x="19" y="1471"/>
                  </a:lnTo>
                  <a:lnTo>
                    <a:pt x="28" y="1479"/>
                  </a:lnTo>
                  <a:lnTo>
                    <a:pt x="56" y="1508"/>
                  </a:lnTo>
                  <a:lnTo>
                    <a:pt x="72" y="1511"/>
                  </a:lnTo>
                  <a:lnTo>
                    <a:pt x="110" y="1546"/>
                  </a:lnTo>
                  <a:lnTo>
                    <a:pt x="115" y="1571"/>
                  </a:lnTo>
                  <a:lnTo>
                    <a:pt x="144" y="1584"/>
                  </a:lnTo>
                  <a:lnTo>
                    <a:pt x="158" y="1596"/>
                  </a:lnTo>
                  <a:lnTo>
                    <a:pt x="184" y="1622"/>
                  </a:lnTo>
                  <a:lnTo>
                    <a:pt x="196" y="1659"/>
                  </a:lnTo>
                  <a:lnTo>
                    <a:pt x="202" y="1662"/>
                  </a:lnTo>
                  <a:lnTo>
                    <a:pt x="246" y="1686"/>
                  </a:lnTo>
                  <a:lnTo>
                    <a:pt x="256" y="1697"/>
                  </a:lnTo>
                  <a:lnTo>
                    <a:pt x="280" y="1735"/>
                  </a:lnTo>
                  <a:lnTo>
                    <a:pt x="290" y="1756"/>
                  </a:lnTo>
                  <a:lnTo>
                    <a:pt x="298" y="1772"/>
                  </a:lnTo>
                  <a:lnTo>
                    <a:pt x="290" y="1782"/>
                  </a:lnTo>
                  <a:lnTo>
                    <a:pt x="262" y="1810"/>
                  </a:lnTo>
                  <a:lnTo>
                    <a:pt x="246" y="1830"/>
                  </a:lnTo>
                  <a:lnTo>
                    <a:pt x="235" y="1848"/>
                  </a:lnTo>
                  <a:lnTo>
                    <a:pt x="235" y="1886"/>
                  </a:lnTo>
                  <a:lnTo>
                    <a:pt x="246" y="1919"/>
                  </a:lnTo>
                  <a:lnTo>
                    <a:pt x="248" y="1923"/>
                  </a:lnTo>
                  <a:lnTo>
                    <a:pt x="266" y="1961"/>
                  </a:lnTo>
                  <a:lnTo>
                    <a:pt x="290" y="1994"/>
                  </a:lnTo>
                  <a:lnTo>
                    <a:pt x="293" y="1999"/>
                  </a:lnTo>
                  <a:lnTo>
                    <a:pt x="327" y="2036"/>
                  </a:lnTo>
                  <a:lnTo>
                    <a:pt x="333" y="2047"/>
                  </a:lnTo>
                  <a:lnTo>
                    <a:pt x="344" y="2074"/>
                  </a:lnTo>
                  <a:lnTo>
                    <a:pt x="350" y="2112"/>
                  </a:lnTo>
                  <a:lnTo>
                    <a:pt x="376" y="2139"/>
                  </a:lnTo>
                  <a:lnTo>
                    <a:pt x="383" y="2150"/>
                  </a:lnTo>
                  <a:lnTo>
                    <a:pt x="377" y="2187"/>
                  </a:lnTo>
                  <a:lnTo>
                    <a:pt x="386" y="2225"/>
                  </a:lnTo>
                  <a:lnTo>
                    <a:pt x="389" y="2263"/>
                  </a:lnTo>
                  <a:lnTo>
                    <a:pt x="386" y="2300"/>
                  </a:lnTo>
                  <a:lnTo>
                    <a:pt x="376" y="2333"/>
                  </a:lnTo>
                  <a:lnTo>
                    <a:pt x="372" y="2338"/>
                  </a:lnTo>
                  <a:lnTo>
                    <a:pt x="358" y="2376"/>
                  </a:lnTo>
                  <a:lnTo>
                    <a:pt x="376" y="2376"/>
                  </a:lnTo>
                  <a:lnTo>
                    <a:pt x="420" y="2376"/>
                  </a:lnTo>
                  <a:lnTo>
                    <a:pt x="463" y="2376"/>
                  </a:lnTo>
                  <a:lnTo>
                    <a:pt x="508" y="2376"/>
                  </a:lnTo>
                  <a:lnTo>
                    <a:pt x="551" y="2376"/>
                  </a:lnTo>
                  <a:lnTo>
                    <a:pt x="594" y="2376"/>
                  </a:lnTo>
                  <a:lnTo>
                    <a:pt x="638" y="2376"/>
                  </a:lnTo>
                  <a:lnTo>
                    <a:pt x="681" y="2376"/>
                  </a:lnTo>
                  <a:lnTo>
                    <a:pt x="724" y="2376"/>
                  </a:lnTo>
                  <a:lnTo>
                    <a:pt x="769" y="2376"/>
                  </a:lnTo>
                  <a:lnTo>
                    <a:pt x="812" y="2376"/>
                  </a:lnTo>
                  <a:lnTo>
                    <a:pt x="856" y="2376"/>
                  </a:lnTo>
                  <a:lnTo>
                    <a:pt x="899" y="2376"/>
                  </a:lnTo>
                  <a:lnTo>
                    <a:pt x="942" y="2376"/>
                  </a:lnTo>
                  <a:lnTo>
                    <a:pt x="987" y="2376"/>
                  </a:lnTo>
                  <a:lnTo>
                    <a:pt x="1030" y="2376"/>
                  </a:lnTo>
                  <a:lnTo>
                    <a:pt x="1074" y="2376"/>
                  </a:lnTo>
                  <a:lnTo>
                    <a:pt x="1117" y="2376"/>
                  </a:lnTo>
                  <a:lnTo>
                    <a:pt x="1160" y="2376"/>
                  </a:lnTo>
                  <a:lnTo>
                    <a:pt x="1205" y="2376"/>
                  </a:lnTo>
                  <a:lnTo>
                    <a:pt x="1248" y="2376"/>
                  </a:lnTo>
                  <a:lnTo>
                    <a:pt x="1292" y="2376"/>
                  </a:lnTo>
                  <a:lnTo>
                    <a:pt x="1335" y="2376"/>
                  </a:lnTo>
                  <a:lnTo>
                    <a:pt x="1378" y="2376"/>
                  </a:lnTo>
                  <a:lnTo>
                    <a:pt x="1422" y="2376"/>
                  </a:lnTo>
                  <a:lnTo>
                    <a:pt x="1466" y="2376"/>
                  </a:lnTo>
                  <a:lnTo>
                    <a:pt x="1510" y="2376"/>
                  </a:lnTo>
                  <a:lnTo>
                    <a:pt x="1553" y="2376"/>
                  </a:lnTo>
                  <a:lnTo>
                    <a:pt x="1596" y="2376"/>
                  </a:lnTo>
                  <a:lnTo>
                    <a:pt x="1640" y="2376"/>
                  </a:lnTo>
                  <a:lnTo>
                    <a:pt x="1683" y="2376"/>
                  </a:lnTo>
                  <a:lnTo>
                    <a:pt x="1728" y="2376"/>
                  </a:lnTo>
                  <a:lnTo>
                    <a:pt x="1771" y="2376"/>
                  </a:lnTo>
                  <a:lnTo>
                    <a:pt x="1814" y="2376"/>
                  </a:lnTo>
                  <a:lnTo>
                    <a:pt x="1858" y="2376"/>
                  </a:lnTo>
                  <a:lnTo>
                    <a:pt x="1901" y="2376"/>
                  </a:lnTo>
                  <a:lnTo>
                    <a:pt x="1946" y="2376"/>
                  </a:lnTo>
                  <a:lnTo>
                    <a:pt x="1989" y="2376"/>
                  </a:lnTo>
                  <a:lnTo>
                    <a:pt x="1989" y="2338"/>
                  </a:lnTo>
                  <a:lnTo>
                    <a:pt x="1989" y="2300"/>
                  </a:lnTo>
                  <a:lnTo>
                    <a:pt x="1989" y="2263"/>
                  </a:lnTo>
                  <a:lnTo>
                    <a:pt x="1989" y="2225"/>
                  </a:lnTo>
                  <a:lnTo>
                    <a:pt x="1989" y="2187"/>
                  </a:lnTo>
                  <a:lnTo>
                    <a:pt x="1989" y="2150"/>
                  </a:lnTo>
                  <a:lnTo>
                    <a:pt x="1989" y="2112"/>
                  </a:lnTo>
                  <a:lnTo>
                    <a:pt x="1989" y="2074"/>
                  </a:lnTo>
                  <a:lnTo>
                    <a:pt x="1989" y="2036"/>
                  </a:lnTo>
                  <a:lnTo>
                    <a:pt x="1989" y="1999"/>
                  </a:lnTo>
                  <a:lnTo>
                    <a:pt x="1989" y="1961"/>
                  </a:lnTo>
                  <a:lnTo>
                    <a:pt x="1989" y="1923"/>
                  </a:lnTo>
                  <a:lnTo>
                    <a:pt x="1989" y="1886"/>
                  </a:lnTo>
                  <a:lnTo>
                    <a:pt x="1989" y="1848"/>
                  </a:lnTo>
                  <a:lnTo>
                    <a:pt x="1989" y="1810"/>
                  </a:lnTo>
                  <a:lnTo>
                    <a:pt x="1989" y="1772"/>
                  </a:lnTo>
                  <a:lnTo>
                    <a:pt x="1989" y="1735"/>
                  </a:lnTo>
                  <a:lnTo>
                    <a:pt x="1989" y="1697"/>
                  </a:lnTo>
                  <a:lnTo>
                    <a:pt x="1989" y="1659"/>
                  </a:lnTo>
                  <a:lnTo>
                    <a:pt x="1989" y="1622"/>
                  </a:lnTo>
                  <a:lnTo>
                    <a:pt x="1989" y="1584"/>
                  </a:lnTo>
                  <a:lnTo>
                    <a:pt x="1989" y="1546"/>
                  </a:lnTo>
                  <a:lnTo>
                    <a:pt x="1989" y="1508"/>
                  </a:lnTo>
                  <a:lnTo>
                    <a:pt x="1989" y="1471"/>
                  </a:lnTo>
                  <a:lnTo>
                    <a:pt x="1989" y="1433"/>
                  </a:lnTo>
                  <a:lnTo>
                    <a:pt x="1989" y="1395"/>
                  </a:lnTo>
                  <a:lnTo>
                    <a:pt x="1989" y="1358"/>
                  </a:lnTo>
                  <a:lnTo>
                    <a:pt x="1989" y="1320"/>
                  </a:lnTo>
                  <a:lnTo>
                    <a:pt x="1989" y="1282"/>
                  </a:lnTo>
                  <a:lnTo>
                    <a:pt x="1989" y="1244"/>
                  </a:lnTo>
                  <a:lnTo>
                    <a:pt x="1989" y="1207"/>
                  </a:lnTo>
                  <a:lnTo>
                    <a:pt x="1989" y="1169"/>
                  </a:lnTo>
                  <a:lnTo>
                    <a:pt x="1989" y="1131"/>
                  </a:lnTo>
                  <a:lnTo>
                    <a:pt x="1989" y="1094"/>
                  </a:lnTo>
                  <a:lnTo>
                    <a:pt x="1989" y="1056"/>
                  </a:lnTo>
                  <a:lnTo>
                    <a:pt x="1989" y="1018"/>
                  </a:lnTo>
                  <a:lnTo>
                    <a:pt x="1989" y="980"/>
                  </a:lnTo>
                  <a:lnTo>
                    <a:pt x="1989" y="943"/>
                  </a:lnTo>
                  <a:lnTo>
                    <a:pt x="1989" y="905"/>
                  </a:lnTo>
                  <a:lnTo>
                    <a:pt x="1989" y="867"/>
                  </a:lnTo>
                  <a:lnTo>
                    <a:pt x="1989" y="830"/>
                  </a:lnTo>
                  <a:lnTo>
                    <a:pt x="1989" y="792"/>
                  </a:lnTo>
                  <a:lnTo>
                    <a:pt x="1989" y="754"/>
                  </a:lnTo>
                  <a:lnTo>
                    <a:pt x="1989" y="716"/>
                  </a:lnTo>
                  <a:lnTo>
                    <a:pt x="1989" y="679"/>
                  </a:lnTo>
                  <a:lnTo>
                    <a:pt x="1989" y="641"/>
                  </a:lnTo>
                  <a:lnTo>
                    <a:pt x="1989" y="603"/>
                  </a:lnTo>
                  <a:lnTo>
                    <a:pt x="1989" y="533"/>
                  </a:lnTo>
                  <a:lnTo>
                    <a:pt x="1989" y="509"/>
                  </a:lnTo>
                  <a:lnTo>
                    <a:pt x="1989" y="476"/>
                  </a:lnTo>
                  <a:lnTo>
                    <a:pt x="1989" y="452"/>
                  </a:lnTo>
                  <a:lnTo>
                    <a:pt x="1989" y="415"/>
                  </a:lnTo>
                  <a:lnTo>
                    <a:pt x="1989" y="377"/>
                  </a:lnTo>
                  <a:lnTo>
                    <a:pt x="1989" y="339"/>
                  </a:lnTo>
                  <a:lnTo>
                    <a:pt x="1989" y="302"/>
                  </a:lnTo>
                  <a:lnTo>
                    <a:pt x="1989" y="264"/>
                  </a:lnTo>
                  <a:lnTo>
                    <a:pt x="1989" y="226"/>
                  </a:lnTo>
                  <a:lnTo>
                    <a:pt x="1989" y="188"/>
                  </a:lnTo>
                  <a:lnTo>
                    <a:pt x="1989" y="151"/>
                  </a:lnTo>
                  <a:lnTo>
                    <a:pt x="1989" y="113"/>
                  </a:lnTo>
                  <a:lnTo>
                    <a:pt x="1989" y="75"/>
                  </a:lnTo>
                  <a:lnTo>
                    <a:pt x="1989" y="38"/>
                  </a:lnTo>
                  <a:lnTo>
                    <a:pt x="1989" y="0"/>
                  </a:lnTo>
                  <a:lnTo>
                    <a:pt x="1946" y="0"/>
                  </a:lnTo>
                  <a:lnTo>
                    <a:pt x="1901" y="0"/>
                  </a:lnTo>
                  <a:lnTo>
                    <a:pt x="1858" y="0"/>
                  </a:lnTo>
                  <a:lnTo>
                    <a:pt x="1840" y="0"/>
                  </a:lnTo>
                  <a:lnTo>
                    <a:pt x="1771" y="0"/>
                  </a:lnTo>
                  <a:lnTo>
                    <a:pt x="1728" y="0"/>
                  </a:lnTo>
                  <a:lnTo>
                    <a:pt x="1683" y="0"/>
                  </a:lnTo>
                  <a:lnTo>
                    <a:pt x="1640" y="0"/>
                  </a:lnTo>
                  <a:lnTo>
                    <a:pt x="1596" y="0"/>
                  </a:lnTo>
                  <a:lnTo>
                    <a:pt x="1553" y="0"/>
                  </a:lnTo>
                  <a:lnTo>
                    <a:pt x="1510" y="0"/>
                  </a:lnTo>
                  <a:lnTo>
                    <a:pt x="1466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127"/>
            <p:cNvSpPr>
              <a:spLocks/>
            </p:cNvSpPr>
            <p:nvPr/>
          </p:nvSpPr>
          <p:spPr bwMode="auto">
            <a:xfrm>
              <a:off x="2533" y="2956"/>
              <a:ext cx="751" cy="792"/>
            </a:xfrm>
            <a:custGeom>
              <a:avLst/>
              <a:gdLst>
                <a:gd name="T0" fmla="*/ 66 w 1631"/>
                <a:gd name="T1" fmla="*/ 1 h 2376"/>
                <a:gd name="T2" fmla="*/ 68 w 1631"/>
                <a:gd name="T3" fmla="*/ 2 h 2376"/>
                <a:gd name="T4" fmla="*/ 70 w 1631"/>
                <a:gd name="T5" fmla="*/ 3 h 2376"/>
                <a:gd name="T6" fmla="*/ 72 w 1631"/>
                <a:gd name="T7" fmla="*/ 4 h 2376"/>
                <a:gd name="T8" fmla="*/ 73 w 1631"/>
                <a:gd name="T9" fmla="*/ 5 h 2376"/>
                <a:gd name="T10" fmla="*/ 71 w 1631"/>
                <a:gd name="T11" fmla="*/ 7 h 2376"/>
                <a:gd name="T12" fmla="*/ 68 w 1631"/>
                <a:gd name="T13" fmla="*/ 8 h 2376"/>
                <a:gd name="T14" fmla="*/ 65 w 1631"/>
                <a:gd name="T15" fmla="*/ 9 h 2376"/>
                <a:gd name="T16" fmla="*/ 62 w 1631"/>
                <a:gd name="T17" fmla="*/ 10 h 2376"/>
                <a:gd name="T18" fmla="*/ 59 w 1631"/>
                <a:gd name="T19" fmla="*/ 10 h 2376"/>
                <a:gd name="T20" fmla="*/ 56 w 1631"/>
                <a:gd name="T21" fmla="*/ 11 h 2376"/>
                <a:gd name="T22" fmla="*/ 54 w 1631"/>
                <a:gd name="T23" fmla="*/ 12 h 2376"/>
                <a:gd name="T24" fmla="*/ 51 w 1631"/>
                <a:gd name="T25" fmla="*/ 13 h 2376"/>
                <a:gd name="T26" fmla="*/ 50 w 1631"/>
                <a:gd name="T27" fmla="*/ 12 h 2376"/>
                <a:gd name="T28" fmla="*/ 52 w 1631"/>
                <a:gd name="T29" fmla="*/ 11 h 2376"/>
                <a:gd name="T30" fmla="*/ 48 w 1631"/>
                <a:gd name="T31" fmla="*/ 10 h 2376"/>
                <a:gd name="T32" fmla="*/ 46 w 1631"/>
                <a:gd name="T33" fmla="*/ 10 h 2376"/>
                <a:gd name="T34" fmla="*/ 38 w 1631"/>
                <a:gd name="T35" fmla="*/ 10 h 2376"/>
                <a:gd name="T36" fmla="*/ 36 w 1631"/>
                <a:gd name="T37" fmla="*/ 11 h 2376"/>
                <a:gd name="T38" fmla="*/ 33 w 1631"/>
                <a:gd name="T39" fmla="*/ 10 h 2376"/>
                <a:gd name="T40" fmla="*/ 27 w 1631"/>
                <a:gd name="T41" fmla="*/ 10 h 2376"/>
                <a:gd name="T42" fmla="*/ 23 w 1631"/>
                <a:gd name="T43" fmla="*/ 9 h 2376"/>
                <a:gd name="T44" fmla="*/ 19 w 1631"/>
                <a:gd name="T45" fmla="*/ 8 h 2376"/>
                <a:gd name="T46" fmla="*/ 13 w 1631"/>
                <a:gd name="T47" fmla="*/ 8 h 2376"/>
                <a:gd name="T48" fmla="*/ 11 w 1631"/>
                <a:gd name="T49" fmla="*/ 8 h 2376"/>
                <a:gd name="T50" fmla="*/ 15 w 1631"/>
                <a:gd name="T51" fmla="*/ 10 h 2376"/>
                <a:gd name="T52" fmla="*/ 19 w 1631"/>
                <a:gd name="T53" fmla="*/ 11 h 2376"/>
                <a:gd name="T54" fmla="*/ 22 w 1631"/>
                <a:gd name="T55" fmla="*/ 12 h 2376"/>
                <a:gd name="T56" fmla="*/ 23 w 1631"/>
                <a:gd name="T57" fmla="*/ 13 h 2376"/>
                <a:gd name="T58" fmla="*/ 26 w 1631"/>
                <a:gd name="T59" fmla="*/ 14 h 2376"/>
                <a:gd name="T60" fmla="*/ 27 w 1631"/>
                <a:gd name="T61" fmla="*/ 15 h 2376"/>
                <a:gd name="T62" fmla="*/ 28 w 1631"/>
                <a:gd name="T63" fmla="*/ 17 h 2376"/>
                <a:gd name="T64" fmla="*/ 23 w 1631"/>
                <a:gd name="T65" fmla="*/ 16 h 2376"/>
                <a:gd name="T66" fmla="*/ 17 w 1631"/>
                <a:gd name="T67" fmla="*/ 16 h 2376"/>
                <a:gd name="T68" fmla="*/ 12 w 1631"/>
                <a:gd name="T69" fmla="*/ 17 h 2376"/>
                <a:gd name="T70" fmla="*/ 15 w 1631"/>
                <a:gd name="T71" fmla="*/ 18 h 2376"/>
                <a:gd name="T72" fmla="*/ 18 w 1631"/>
                <a:gd name="T73" fmla="*/ 19 h 2376"/>
                <a:gd name="T74" fmla="*/ 13 w 1631"/>
                <a:gd name="T75" fmla="*/ 19 h 2376"/>
                <a:gd name="T76" fmla="*/ 12 w 1631"/>
                <a:gd name="T77" fmla="*/ 17 h 2376"/>
                <a:gd name="T78" fmla="*/ 7 w 1631"/>
                <a:gd name="T79" fmla="*/ 16 h 2376"/>
                <a:gd name="T80" fmla="*/ 3 w 1631"/>
                <a:gd name="T81" fmla="*/ 16 h 2376"/>
                <a:gd name="T82" fmla="*/ 1 w 1631"/>
                <a:gd name="T83" fmla="*/ 16 h 2376"/>
                <a:gd name="T84" fmla="*/ 0 w 1631"/>
                <a:gd name="T85" fmla="*/ 18 h 2376"/>
                <a:gd name="T86" fmla="*/ 3 w 1631"/>
                <a:gd name="T87" fmla="*/ 19 h 2376"/>
                <a:gd name="T88" fmla="*/ 7 w 1631"/>
                <a:gd name="T89" fmla="*/ 20 h 2376"/>
                <a:gd name="T90" fmla="*/ 11 w 1631"/>
                <a:gd name="T91" fmla="*/ 21 h 2376"/>
                <a:gd name="T92" fmla="*/ 13 w 1631"/>
                <a:gd name="T93" fmla="*/ 22 h 2376"/>
                <a:gd name="T94" fmla="*/ 11 w 1631"/>
                <a:gd name="T95" fmla="*/ 23 h 2376"/>
                <a:gd name="T96" fmla="*/ 12 w 1631"/>
                <a:gd name="T97" fmla="*/ 24 h 2376"/>
                <a:gd name="T98" fmla="*/ 15 w 1631"/>
                <a:gd name="T99" fmla="*/ 25 h 2376"/>
                <a:gd name="T100" fmla="*/ 17 w 1631"/>
                <a:gd name="T101" fmla="*/ 27 h 2376"/>
                <a:gd name="T102" fmla="*/ 17 w 1631"/>
                <a:gd name="T103" fmla="*/ 28 h 23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31"/>
                <a:gd name="T157" fmla="*/ 0 h 2376"/>
                <a:gd name="T158" fmla="*/ 1631 w 1631"/>
                <a:gd name="T159" fmla="*/ 2376 h 23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31" h="2376">
                  <a:moveTo>
                    <a:pt x="1443" y="0"/>
                  </a:moveTo>
                  <a:lnTo>
                    <a:pt x="1443" y="38"/>
                  </a:lnTo>
                  <a:lnTo>
                    <a:pt x="1466" y="71"/>
                  </a:lnTo>
                  <a:lnTo>
                    <a:pt x="1470" y="75"/>
                  </a:lnTo>
                  <a:lnTo>
                    <a:pt x="1466" y="99"/>
                  </a:lnTo>
                  <a:lnTo>
                    <a:pt x="1463" y="113"/>
                  </a:lnTo>
                  <a:lnTo>
                    <a:pt x="1466" y="130"/>
                  </a:lnTo>
                  <a:lnTo>
                    <a:pt x="1510" y="144"/>
                  </a:lnTo>
                  <a:lnTo>
                    <a:pt x="1553" y="147"/>
                  </a:lnTo>
                  <a:lnTo>
                    <a:pt x="1554" y="151"/>
                  </a:lnTo>
                  <a:lnTo>
                    <a:pt x="1563" y="188"/>
                  </a:lnTo>
                  <a:lnTo>
                    <a:pt x="1565" y="226"/>
                  </a:lnTo>
                  <a:lnTo>
                    <a:pt x="1584" y="264"/>
                  </a:lnTo>
                  <a:lnTo>
                    <a:pt x="1596" y="284"/>
                  </a:lnTo>
                  <a:lnTo>
                    <a:pt x="1602" y="302"/>
                  </a:lnTo>
                  <a:lnTo>
                    <a:pt x="1596" y="324"/>
                  </a:lnTo>
                  <a:lnTo>
                    <a:pt x="1592" y="339"/>
                  </a:lnTo>
                  <a:lnTo>
                    <a:pt x="1596" y="345"/>
                  </a:lnTo>
                  <a:lnTo>
                    <a:pt x="1619" y="377"/>
                  </a:lnTo>
                  <a:lnTo>
                    <a:pt x="1627" y="415"/>
                  </a:lnTo>
                  <a:lnTo>
                    <a:pt x="1631" y="452"/>
                  </a:lnTo>
                  <a:lnTo>
                    <a:pt x="1612" y="490"/>
                  </a:lnTo>
                  <a:lnTo>
                    <a:pt x="1596" y="516"/>
                  </a:lnTo>
                  <a:lnTo>
                    <a:pt x="1585" y="528"/>
                  </a:lnTo>
                  <a:lnTo>
                    <a:pt x="1554" y="566"/>
                  </a:lnTo>
                  <a:lnTo>
                    <a:pt x="1564" y="603"/>
                  </a:lnTo>
                  <a:lnTo>
                    <a:pt x="1553" y="616"/>
                  </a:lnTo>
                  <a:lnTo>
                    <a:pt x="1510" y="632"/>
                  </a:lnTo>
                  <a:lnTo>
                    <a:pt x="1499" y="641"/>
                  </a:lnTo>
                  <a:lnTo>
                    <a:pt x="1468" y="679"/>
                  </a:lnTo>
                  <a:lnTo>
                    <a:pt x="1466" y="681"/>
                  </a:lnTo>
                  <a:lnTo>
                    <a:pt x="1460" y="716"/>
                  </a:lnTo>
                  <a:lnTo>
                    <a:pt x="1432" y="754"/>
                  </a:lnTo>
                  <a:lnTo>
                    <a:pt x="1422" y="758"/>
                  </a:lnTo>
                  <a:lnTo>
                    <a:pt x="1399" y="792"/>
                  </a:lnTo>
                  <a:lnTo>
                    <a:pt x="1381" y="830"/>
                  </a:lnTo>
                  <a:lnTo>
                    <a:pt x="1378" y="834"/>
                  </a:lnTo>
                  <a:lnTo>
                    <a:pt x="1373" y="830"/>
                  </a:lnTo>
                  <a:lnTo>
                    <a:pt x="1335" y="815"/>
                  </a:lnTo>
                  <a:lnTo>
                    <a:pt x="1316" y="830"/>
                  </a:lnTo>
                  <a:lnTo>
                    <a:pt x="1292" y="847"/>
                  </a:lnTo>
                  <a:lnTo>
                    <a:pt x="1258" y="867"/>
                  </a:lnTo>
                  <a:lnTo>
                    <a:pt x="1248" y="898"/>
                  </a:lnTo>
                  <a:lnTo>
                    <a:pt x="1246" y="905"/>
                  </a:lnTo>
                  <a:lnTo>
                    <a:pt x="1248" y="913"/>
                  </a:lnTo>
                  <a:lnTo>
                    <a:pt x="1255" y="943"/>
                  </a:lnTo>
                  <a:lnTo>
                    <a:pt x="1248" y="947"/>
                  </a:lnTo>
                  <a:lnTo>
                    <a:pt x="1205" y="978"/>
                  </a:lnTo>
                  <a:lnTo>
                    <a:pt x="1173" y="980"/>
                  </a:lnTo>
                  <a:lnTo>
                    <a:pt x="1178" y="1018"/>
                  </a:lnTo>
                  <a:lnTo>
                    <a:pt x="1160" y="1038"/>
                  </a:lnTo>
                  <a:lnTo>
                    <a:pt x="1122" y="1056"/>
                  </a:lnTo>
                  <a:lnTo>
                    <a:pt x="1117" y="1057"/>
                  </a:lnTo>
                  <a:lnTo>
                    <a:pt x="1117" y="1056"/>
                  </a:lnTo>
                  <a:lnTo>
                    <a:pt x="1114" y="1018"/>
                  </a:lnTo>
                  <a:lnTo>
                    <a:pt x="1117" y="1002"/>
                  </a:lnTo>
                  <a:lnTo>
                    <a:pt x="1142" y="980"/>
                  </a:lnTo>
                  <a:lnTo>
                    <a:pt x="1160" y="966"/>
                  </a:lnTo>
                  <a:lnTo>
                    <a:pt x="1163" y="943"/>
                  </a:lnTo>
                  <a:lnTo>
                    <a:pt x="1160" y="931"/>
                  </a:lnTo>
                  <a:lnTo>
                    <a:pt x="1133" y="905"/>
                  </a:lnTo>
                  <a:lnTo>
                    <a:pt x="1127" y="867"/>
                  </a:lnTo>
                  <a:lnTo>
                    <a:pt x="1117" y="860"/>
                  </a:lnTo>
                  <a:lnTo>
                    <a:pt x="1074" y="845"/>
                  </a:lnTo>
                  <a:lnTo>
                    <a:pt x="1041" y="830"/>
                  </a:lnTo>
                  <a:lnTo>
                    <a:pt x="1067" y="792"/>
                  </a:lnTo>
                  <a:lnTo>
                    <a:pt x="1030" y="788"/>
                  </a:lnTo>
                  <a:lnTo>
                    <a:pt x="1025" y="792"/>
                  </a:lnTo>
                  <a:lnTo>
                    <a:pt x="987" y="803"/>
                  </a:lnTo>
                  <a:lnTo>
                    <a:pt x="942" y="800"/>
                  </a:lnTo>
                  <a:lnTo>
                    <a:pt x="899" y="823"/>
                  </a:lnTo>
                  <a:lnTo>
                    <a:pt x="856" y="827"/>
                  </a:lnTo>
                  <a:lnTo>
                    <a:pt x="849" y="830"/>
                  </a:lnTo>
                  <a:lnTo>
                    <a:pt x="837" y="867"/>
                  </a:lnTo>
                  <a:lnTo>
                    <a:pt x="819" y="905"/>
                  </a:lnTo>
                  <a:lnTo>
                    <a:pt x="812" y="910"/>
                  </a:lnTo>
                  <a:lnTo>
                    <a:pt x="807" y="905"/>
                  </a:lnTo>
                  <a:lnTo>
                    <a:pt x="781" y="867"/>
                  </a:lnTo>
                  <a:lnTo>
                    <a:pt x="769" y="857"/>
                  </a:lnTo>
                  <a:lnTo>
                    <a:pt x="734" y="830"/>
                  </a:lnTo>
                  <a:lnTo>
                    <a:pt x="724" y="824"/>
                  </a:lnTo>
                  <a:lnTo>
                    <a:pt x="681" y="814"/>
                  </a:lnTo>
                  <a:lnTo>
                    <a:pt x="638" y="814"/>
                  </a:lnTo>
                  <a:lnTo>
                    <a:pt x="611" y="792"/>
                  </a:lnTo>
                  <a:lnTo>
                    <a:pt x="594" y="764"/>
                  </a:lnTo>
                  <a:lnTo>
                    <a:pt x="558" y="754"/>
                  </a:lnTo>
                  <a:lnTo>
                    <a:pt x="551" y="753"/>
                  </a:lnTo>
                  <a:lnTo>
                    <a:pt x="508" y="735"/>
                  </a:lnTo>
                  <a:lnTo>
                    <a:pt x="484" y="716"/>
                  </a:lnTo>
                  <a:lnTo>
                    <a:pt x="463" y="700"/>
                  </a:lnTo>
                  <a:lnTo>
                    <a:pt x="448" y="679"/>
                  </a:lnTo>
                  <a:lnTo>
                    <a:pt x="420" y="648"/>
                  </a:lnTo>
                  <a:lnTo>
                    <a:pt x="410" y="641"/>
                  </a:lnTo>
                  <a:lnTo>
                    <a:pt x="376" y="616"/>
                  </a:lnTo>
                  <a:lnTo>
                    <a:pt x="333" y="620"/>
                  </a:lnTo>
                  <a:lnTo>
                    <a:pt x="290" y="617"/>
                  </a:lnTo>
                  <a:lnTo>
                    <a:pt x="246" y="638"/>
                  </a:lnTo>
                  <a:lnTo>
                    <a:pt x="242" y="641"/>
                  </a:lnTo>
                  <a:lnTo>
                    <a:pt x="246" y="679"/>
                  </a:lnTo>
                  <a:lnTo>
                    <a:pt x="246" y="682"/>
                  </a:lnTo>
                  <a:lnTo>
                    <a:pt x="258" y="716"/>
                  </a:lnTo>
                  <a:lnTo>
                    <a:pt x="290" y="737"/>
                  </a:lnTo>
                  <a:lnTo>
                    <a:pt x="299" y="754"/>
                  </a:lnTo>
                  <a:lnTo>
                    <a:pt x="331" y="792"/>
                  </a:lnTo>
                  <a:lnTo>
                    <a:pt x="333" y="797"/>
                  </a:lnTo>
                  <a:lnTo>
                    <a:pt x="374" y="830"/>
                  </a:lnTo>
                  <a:lnTo>
                    <a:pt x="376" y="831"/>
                  </a:lnTo>
                  <a:lnTo>
                    <a:pt x="420" y="856"/>
                  </a:lnTo>
                  <a:lnTo>
                    <a:pt x="436" y="867"/>
                  </a:lnTo>
                  <a:lnTo>
                    <a:pt x="463" y="884"/>
                  </a:lnTo>
                  <a:lnTo>
                    <a:pt x="486" y="905"/>
                  </a:lnTo>
                  <a:lnTo>
                    <a:pt x="495" y="943"/>
                  </a:lnTo>
                  <a:lnTo>
                    <a:pt x="508" y="958"/>
                  </a:lnTo>
                  <a:lnTo>
                    <a:pt x="530" y="980"/>
                  </a:lnTo>
                  <a:lnTo>
                    <a:pt x="508" y="1013"/>
                  </a:lnTo>
                  <a:lnTo>
                    <a:pt x="505" y="1018"/>
                  </a:lnTo>
                  <a:lnTo>
                    <a:pt x="508" y="1022"/>
                  </a:lnTo>
                  <a:lnTo>
                    <a:pt x="551" y="1055"/>
                  </a:lnTo>
                  <a:lnTo>
                    <a:pt x="551" y="1056"/>
                  </a:lnTo>
                  <a:lnTo>
                    <a:pt x="572" y="1094"/>
                  </a:lnTo>
                  <a:lnTo>
                    <a:pt x="566" y="1131"/>
                  </a:lnTo>
                  <a:lnTo>
                    <a:pt x="582" y="1169"/>
                  </a:lnTo>
                  <a:lnTo>
                    <a:pt x="594" y="1207"/>
                  </a:lnTo>
                  <a:lnTo>
                    <a:pt x="593" y="1244"/>
                  </a:lnTo>
                  <a:lnTo>
                    <a:pt x="589" y="1282"/>
                  </a:lnTo>
                  <a:lnTo>
                    <a:pt x="594" y="1315"/>
                  </a:lnTo>
                  <a:lnTo>
                    <a:pt x="596" y="1320"/>
                  </a:lnTo>
                  <a:lnTo>
                    <a:pt x="621" y="1358"/>
                  </a:lnTo>
                  <a:lnTo>
                    <a:pt x="594" y="1367"/>
                  </a:lnTo>
                  <a:lnTo>
                    <a:pt x="551" y="1374"/>
                  </a:lnTo>
                  <a:lnTo>
                    <a:pt x="538" y="1358"/>
                  </a:lnTo>
                  <a:lnTo>
                    <a:pt x="508" y="1336"/>
                  </a:lnTo>
                  <a:lnTo>
                    <a:pt x="484" y="1320"/>
                  </a:lnTo>
                  <a:lnTo>
                    <a:pt x="463" y="1308"/>
                  </a:lnTo>
                  <a:lnTo>
                    <a:pt x="420" y="1285"/>
                  </a:lnTo>
                  <a:lnTo>
                    <a:pt x="376" y="1300"/>
                  </a:lnTo>
                  <a:lnTo>
                    <a:pt x="333" y="1314"/>
                  </a:lnTo>
                  <a:lnTo>
                    <a:pt x="322" y="1320"/>
                  </a:lnTo>
                  <a:lnTo>
                    <a:pt x="290" y="1347"/>
                  </a:lnTo>
                  <a:lnTo>
                    <a:pt x="278" y="1358"/>
                  </a:lnTo>
                  <a:lnTo>
                    <a:pt x="290" y="1374"/>
                  </a:lnTo>
                  <a:lnTo>
                    <a:pt x="309" y="1395"/>
                  </a:lnTo>
                  <a:lnTo>
                    <a:pt x="314" y="1433"/>
                  </a:lnTo>
                  <a:lnTo>
                    <a:pt x="325" y="1471"/>
                  </a:lnTo>
                  <a:lnTo>
                    <a:pt x="333" y="1479"/>
                  </a:lnTo>
                  <a:lnTo>
                    <a:pt x="354" y="1508"/>
                  </a:lnTo>
                  <a:lnTo>
                    <a:pt x="376" y="1525"/>
                  </a:lnTo>
                  <a:lnTo>
                    <a:pt x="400" y="1546"/>
                  </a:lnTo>
                  <a:lnTo>
                    <a:pt x="376" y="1574"/>
                  </a:lnTo>
                  <a:lnTo>
                    <a:pt x="333" y="1564"/>
                  </a:lnTo>
                  <a:lnTo>
                    <a:pt x="316" y="1546"/>
                  </a:lnTo>
                  <a:lnTo>
                    <a:pt x="290" y="1510"/>
                  </a:lnTo>
                  <a:lnTo>
                    <a:pt x="289" y="1508"/>
                  </a:lnTo>
                  <a:lnTo>
                    <a:pt x="275" y="1471"/>
                  </a:lnTo>
                  <a:lnTo>
                    <a:pt x="273" y="1433"/>
                  </a:lnTo>
                  <a:lnTo>
                    <a:pt x="262" y="1395"/>
                  </a:lnTo>
                  <a:lnTo>
                    <a:pt x="246" y="1387"/>
                  </a:lnTo>
                  <a:lnTo>
                    <a:pt x="202" y="1376"/>
                  </a:lnTo>
                  <a:lnTo>
                    <a:pt x="175" y="1358"/>
                  </a:lnTo>
                  <a:lnTo>
                    <a:pt x="158" y="1333"/>
                  </a:lnTo>
                  <a:lnTo>
                    <a:pt x="127" y="1320"/>
                  </a:lnTo>
                  <a:lnTo>
                    <a:pt x="115" y="1316"/>
                  </a:lnTo>
                  <a:lnTo>
                    <a:pt x="72" y="1287"/>
                  </a:lnTo>
                  <a:lnTo>
                    <a:pt x="66" y="1282"/>
                  </a:lnTo>
                  <a:lnTo>
                    <a:pt x="28" y="1267"/>
                  </a:lnTo>
                  <a:lnTo>
                    <a:pt x="14" y="1282"/>
                  </a:lnTo>
                  <a:lnTo>
                    <a:pt x="25" y="1320"/>
                  </a:lnTo>
                  <a:lnTo>
                    <a:pt x="28" y="1326"/>
                  </a:lnTo>
                  <a:lnTo>
                    <a:pt x="53" y="1358"/>
                  </a:lnTo>
                  <a:lnTo>
                    <a:pt x="28" y="1393"/>
                  </a:lnTo>
                  <a:lnTo>
                    <a:pt x="26" y="1395"/>
                  </a:lnTo>
                  <a:lnTo>
                    <a:pt x="0" y="1433"/>
                  </a:lnTo>
                  <a:lnTo>
                    <a:pt x="19" y="1471"/>
                  </a:lnTo>
                  <a:lnTo>
                    <a:pt x="28" y="1479"/>
                  </a:lnTo>
                  <a:lnTo>
                    <a:pt x="56" y="1508"/>
                  </a:lnTo>
                  <a:lnTo>
                    <a:pt x="72" y="1511"/>
                  </a:lnTo>
                  <a:lnTo>
                    <a:pt x="110" y="1546"/>
                  </a:lnTo>
                  <a:lnTo>
                    <a:pt x="115" y="1571"/>
                  </a:lnTo>
                  <a:lnTo>
                    <a:pt x="144" y="1584"/>
                  </a:lnTo>
                  <a:lnTo>
                    <a:pt x="158" y="1596"/>
                  </a:lnTo>
                  <a:lnTo>
                    <a:pt x="184" y="1622"/>
                  </a:lnTo>
                  <a:lnTo>
                    <a:pt x="196" y="1659"/>
                  </a:lnTo>
                  <a:lnTo>
                    <a:pt x="202" y="1662"/>
                  </a:lnTo>
                  <a:lnTo>
                    <a:pt x="246" y="1686"/>
                  </a:lnTo>
                  <a:lnTo>
                    <a:pt x="256" y="1697"/>
                  </a:lnTo>
                  <a:lnTo>
                    <a:pt x="280" y="1735"/>
                  </a:lnTo>
                  <a:lnTo>
                    <a:pt x="290" y="1756"/>
                  </a:lnTo>
                  <a:lnTo>
                    <a:pt x="298" y="1772"/>
                  </a:lnTo>
                  <a:lnTo>
                    <a:pt x="290" y="1782"/>
                  </a:lnTo>
                  <a:lnTo>
                    <a:pt x="262" y="1810"/>
                  </a:lnTo>
                  <a:lnTo>
                    <a:pt x="246" y="1830"/>
                  </a:lnTo>
                  <a:lnTo>
                    <a:pt x="235" y="1848"/>
                  </a:lnTo>
                  <a:lnTo>
                    <a:pt x="235" y="1886"/>
                  </a:lnTo>
                  <a:lnTo>
                    <a:pt x="246" y="1919"/>
                  </a:lnTo>
                  <a:lnTo>
                    <a:pt x="248" y="1923"/>
                  </a:lnTo>
                  <a:lnTo>
                    <a:pt x="266" y="1961"/>
                  </a:lnTo>
                  <a:lnTo>
                    <a:pt x="290" y="1994"/>
                  </a:lnTo>
                  <a:lnTo>
                    <a:pt x="293" y="1999"/>
                  </a:lnTo>
                  <a:lnTo>
                    <a:pt x="327" y="2036"/>
                  </a:lnTo>
                  <a:lnTo>
                    <a:pt x="333" y="2047"/>
                  </a:lnTo>
                  <a:lnTo>
                    <a:pt x="344" y="2074"/>
                  </a:lnTo>
                  <a:lnTo>
                    <a:pt x="350" y="2112"/>
                  </a:lnTo>
                  <a:lnTo>
                    <a:pt x="376" y="2139"/>
                  </a:lnTo>
                  <a:lnTo>
                    <a:pt x="383" y="2150"/>
                  </a:lnTo>
                  <a:lnTo>
                    <a:pt x="377" y="2187"/>
                  </a:lnTo>
                  <a:lnTo>
                    <a:pt x="386" y="2225"/>
                  </a:lnTo>
                  <a:lnTo>
                    <a:pt x="389" y="2263"/>
                  </a:lnTo>
                  <a:lnTo>
                    <a:pt x="386" y="2300"/>
                  </a:lnTo>
                  <a:lnTo>
                    <a:pt x="376" y="2333"/>
                  </a:lnTo>
                  <a:lnTo>
                    <a:pt x="372" y="2338"/>
                  </a:lnTo>
                  <a:lnTo>
                    <a:pt x="358" y="23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128"/>
            <p:cNvSpPr>
              <a:spLocks/>
            </p:cNvSpPr>
            <p:nvPr/>
          </p:nvSpPr>
          <p:spPr bwMode="auto">
            <a:xfrm>
              <a:off x="2761" y="3187"/>
              <a:ext cx="689" cy="561"/>
            </a:xfrm>
            <a:custGeom>
              <a:avLst/>
              <a:gdLst>
                <a:gd name="T0" fmla="*/ 66 w 1493"/>
                <a:gd name="T1" fmla="*/ 0 h 1688"/>
                <a:gd name="T2" fmla="*/ 60 w 1493"/>
                <a:gd name="T3" fmla="*/ 0 h 1688"/>
                <a:gd name="T4" fmla="*/ 59 w 1493"/>
                <a:gd name="T5" fmla="*/ 2 h 1688"/>
                <a:gd name="T6" fmla="*/ 58 w 1493"/>
                <a:gd name="T7" fmla="*/ 3 h 1688"/>
                <a:gd name="T8" fmla="*/ 58 w 1493"/>
                <a:gd name="T9" fmla="*/ 4 h 1688"/>
                <a:gd name="T10" fmla="*/ 53 w 1493"/>
                <a:gd name="T11" fmla="*/ 5 h 1688"/>
                <a:gd name="T12" fmla="*/ 52 w 1493"/>
                <a:gd name="T13" fmla="*/ 7 h 1688"/>
                <a:gd name="T14" fmla="*/ 48 w 1493"/>
                <a:gd name="T15" fmla="*/ 7 h 1688"/>
                <a:gd name="T16" fmla="*/ 43 w 1493"/>
                <a:gd name="T17" fmla="*/ 8 h 1688"/>
                <a:gd name="T18" fmla="*/ 39 w 1493"/>
                <a:gd name="T19" fmla="*/ 9 h 1688"/>
                <a:gd name="T20" fmla="*/ 35 w 1493"/>
                <a:gd name="T21" fmla="*/ 10 h 1688"/>
                <a:gd name="T22" fmla="*/ 31 w 1493"/>
                <a:gd name="T23" fmla="*/ 10 h 1688"/>
                <a:gd name="T24" fmla="*/ 30 w 1493"/>
                <a:gd name="T25" fmla="*/ 11 h 1688"/>
                <a:gd name="T26" fmla="*/ 33 w 1493"/>
                <a:gd name="T27" fmla="*/ 12 h 1688"/>
                <a:gd name="T28" fmla="*/ 31 w 1493"/>
                <a:gd name="T29" fmla="*/ 13 h 1688"/>
                <a:gd name="T30" fmla="*/ 28 w 1493"/>
                <a:gd name="T31" fmla="*/ 12 h 1688"/>
                <a:gd name="T32" fmla="*/ 25 w 1493"/>
                <a:gd name="T33" fmla="*/ 11 h 1688"/>
                <a:gd name="T34" fmla="*/ 20 w 1493"/>
                <a:gd name="T35" fmla="*/ 10 h 1688"/>
                <a:gd name="T36" fmla="*/ 18 w 1493"/>
                <a:gd name="T37" fmla="*/ 9 h 1688"/>
                <a:gd name="T38" fmla="*/ 18 w 1493"/>
                <a:gd name="T39" fmla="*/ 7 h 1688"/>
                <a:gd name="T40" fmla="*/ 18 w 1493"/>
                <a:gd name="T41" fmla="*/ 6 h 1688"/>
                <a:gd name="T42" fmla="*/ 15 w 1493"/>
                <a:gd name="T43" fmla="*/ 5 h 1688"/>
                <a:gd name="T44" fmla="*/ 11 w 1493"/>
                <a:gd name="T45" fmla="*/ 5 h 1688"/>
                <a:gd name="T46" fmla="*/ 10 w 1493"/>
                <a:gd name="T47" fmla="*/ 6 h 1688"/>
                <a:gd name="T48" fmla="*/ 6 w 1493"/>
                <a:gd name="T49" fmla="*/ 7 h 1688"/>
                <a:gd name="T50" fmla="*/ 10 w 1493"/>
                <a:gd name="T51" fmla="*/ 7 h 1688"/>
                <a:gd name="T52" fmla="*/ 12 w 1493"/>
                <a:gd name="T53" fmla="*/ 9 h 1688"/>
                <a:gd name="T54" fmla="*/ 11 w 1493"/>
                <a:gd name="T55" fmla="*/ 10 h 1688"/>
                <a:gd name="T56" fmla="*/ 9 w 1493"/>
                <a:gd name="T57" fmla="*/ 11 h 1688"/>
                <a:gd name="T58" fmla="*/ 8 w 1493"/>
                <a:gd name="T59" fmla="*/ 13 h 1688"/>
                <a:gd name="T60" fmla="*/ 3 w 1493"/>
                <a:gd name="T61" fmla="*/ 14 h 1688"/>
                <a:gd name="T62" fmla="*/ 3 w 1493"/>
                <a:gd name="T63" fmla="*/ 15 h 1688"/>
                <a:gd name="T64" fmla="*/ 0 w 1493"/>
                <a:gd name="T65" fmla="*/ 17 h 1688"/>
                <a:gd name="T66" fmla="*/ 0 w 1493"/>
                <a:gd name="T67" fmla="*/ 18 h 1688"/>
                <a:gd name="T68" fmla="*/ 2 w 1493"/>
                <a:gd name="T69" fmla="*/ 20 h 1688"/>
                <a:gd name="T70" fmla="*/ 6 w 1493"/>
                <a:gd name="T71" fmla="*/ 20 h 1688"/>
                <a:gd name="T72" fmla="*/ 12 w 1493"/>
                <a:gd name="T73" fmla="*/ 21 h 1688"/>
                <a:gd name="T74" fmla="*/ 20 w 1493"/>
                <a:gd name="T75" fmla="*/ 21 h 1688"/>
                <a:gd name="T76" fmla="*/ 28 w 1493"/>
                <a:gd name="T77" fmla="*/ 21 h 1688"/>
                <a:gd name="T78" fmla="*/ 36 w 1493"/>
                <a:gd name="T79" fmla="*/ 21 h 1688"/>
                <a:gd name="T80" fmla="*/ 44 w 1493"/>
                <a:gd name="T81" fmla="*/ 21 h 1688"/>
                <a:gd name="T82" fmla="*/ 52 w 1493"/>
                <a:gd name="T83" fmla="*/ 21 h 1688"/>
                <a:gd name="T84" fmla="*/ 60 w 1493"/>
                <a:gd name="T85" fmla="*/ 21 h 1688"/>
                <a:gd name="T86" fmla="*/ 68 w 1493"/>
                <a:gd name="T87" fmla="*/ 21 h 1688"/>
                <a:gd name="T88" fmla="*/ 68 w 1493"/>
                <a:gd name="T89" fmla="*/ 19 h 1688"/>
                <a:gd name="T90" fmla="*/ 68 w 1493"/>
                <a:gd name="T91" fmla="*/ 17 h 1688"/>
                <a:gd name="T92" fmla="*/ 68 w 1493"/>
                <a:gd name="T93" fmla="*/ 16 h 1688"/>
                <a:gd name="T94" fmla="*/ 68 w 1493"/>
                <a:gd name="T95" fmla="*/ 14 h 1688"/>
                <a:gd name="T96" fmla="*/ 68 w 1493"/>
                <a:gd name="T97" fmla="*/ 12 h 1688"/>
                <a:gd name="T98" fmla="*/ 68 w 1493"/>
                <a:gd name="T99" fmla="*/ 10 h 1688"/>
                <a:gd name="T100" fmla="*/ 68 w 1493"/>
                <a:gd name="T101" fmla="*/ 8 h 1688"/>
                <a:gd name="T102" fmla="*/ 68 w 1493"/>
                <a:gd name="T103" fmla="*/ 6 h 1688"/>
                <a:gd name="T104" fmla="*/ 68 w 1493"/>
                <a:gd name="T105" fmla="*/ 5 h 1688"/>
                <a:gd name="T106" fmla="*/ 68 w 1493"/>
                <a:gd name="T107" fmla="*/ 3 h 1688"/>
                <a:gd name="T108" fmla="*/ 68 w 1493"/>
                <a:gd name="T109" fmla="*/ 0 h 16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3"/>
                <a:gd name="T166" fmla="*/ 0 h 1688"/>
                <a:gd name="T167" fmla="*/ 1493 w 1493"/>
                <a:gd name="T168" fmla="*/ 1688 h 16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3" h="1688">
                  <a:moveTo>
                    <a:pt x="1493" y="34"/>
                  </a:moveTo>
                  <a:lnTo>
                    <a:pt x="1454" y="28"/>
                  </a:lnTo>
                  <a:lnTo>
                    <a:pt x="1450" y="28"/>
                  </a:lnTo>
                  <a:lnTo>
                    <a:pt x="1444" y="28"/>
                  </a:lnTo>
                  <a:lnTo>
                    <a:pt x="1405" y="31"/>
                  </a:lnTo>
                  <a:lnTo>
                    <a:pt x="1398" y="28"/>
                  </a:lnTo>
                  <a:lnTo>
                    <a:pt x="1362" y="0"/>
                  </a:lnTo>
                  <a:lnTo>
                    <a:pt x="1320" y="28"/>
                  </a:lnTo>
                  <a:lnTo>
                    <a:pt x="1318" y="31"/>
                  </a:lnTo>
                  <a:lnTo>
                    <a:pt x="1311" y="66"/>
                  </a:lnTo>
                  <a:lnTo>
                    <a:pt x="1305" y="104"/>
                  </a:lnTo>
                  <a:lnTo>
                    <a:pt x="1302" y="142"/>
                  </a:lnTo>
                  <a:lnTo>
                    <a:pt x="1278" y="179"/>
                  </a:lnTo>
                  <a:lnTo>
                    <a:pt x="1275" y="190"/>
                  </a:lnTo>
                  <a:lnTo>
                    <a:pt x="1266" y="217"/>
                  </a:lnTo>
                  <a:lnTo>
                    <a:pt x="1271" y="255"/>
                  </a:lnTo>
                  <a:lnTo>
                    <a:pt x="1275" y="285"/>
                  </a:lnTo>
                  <a:lnTo>
                    <a:pt x="1276" y="292"/>
                  </a:lnTo>
                  <a:lnTo>
                    <a:pt x="1275" y="315"/>
                  </a:lnTo>
                  <a:lnTo>
                    <a:pt x="1274" y="330"/>
                  </a:lnTo>
                  <a:lnTo>
                    <a:pt x="1255" y="368"/>
                  </a:lnTo>
                  <a:lnTo>
                    <a:pt x="1232" y="388"/>
                  </a:lnTo>
                  <a:lnTo>
                    <a:pt x="1187" y="389"/>
                  </a:lnTo>
                  <a:lnTo>
                    <a:pt x="1161" y="406"/>
                  </a:lnTo>
                  <a:lnTo>
                    <a:pt x="1167" y="443"/>
                  </a:lnTo>
                  <a:lnTo>
                    <a:pt x="1147" y="481"/>
                  </a:lnTo>
                  <a:lnTo>
                    <a:pt x="1148" y="519"/>
                  </a:lnTo>
                  <a:lnTo>
                    <a:pt x="1144" y="547"/>
                  </a:lnTo>
                  <a:lnTo>
                    <a:pt x="1141" y="556"/>
                  </a:lnTo>
                  <a:lnTo>
                    <a:pt x="1100" y="586"/>
                  </a:lnTo>
                  <a:lnTo>
                    <a:pt x="1093" y="594"/>
                  </a:lnTo>
                  <a:lnTo>
                    <a:pt x="1057" y="612"/>
                  </a:lnTo>
                  <a:lnTo>
                    <a:pt x="1032" y="632"/>
                  </a:lnTo>
                  <a:lnTo>
                    <a:pt x="1014" y="641"/>
                  </a:lnTo>
                  <a:lnTo>
                    <a:pt x="970" y="663"/>
                  </a:lnTo>
                  <a:lnTo>
                    <a:pt x="953" y="670"/>
                  </a:lnTo>
                  <a:lnTo>
                    <a:pt x="926" y="680"/>
                  </a:lnTo>
                  <a:lnTo>
                    <a:pt x="882" y="697"/>
                  </a:lnTo>
                  <a:lnTo>
                    <a:pt x="875" y="707"/>
                  </a:lnTo>
                  <a:lnTo>
                    <a:pt x="851" y="745"/>
                  </a:lnTo>
                  <a:lnTo>
                    <a:pt x="839" y="783"/>
                  </a:lnTo>
                  <a:lnTo>
                    <a:pt x="838" y="783"/>
                  </a:lnTo>
                  <a:lnTo>
                    <a:pt x="796" y="809"/>
                  </a:lnTo>
                  <a:lnTo>
                    <a:pt x="765" y="783"/>
                  </a:lnTo>
                  <a:lnTo>
                    <a:pt x="752" y="771"/>
                  </a:lnTo>
                  <a:lnTo>
                    <a:pt x="727" y="783"/>
                  </a:lnTo>
                  <a:lnTo>
                    <a:pt x="709" y="797"/>
                  </a:lnTo>
                  <a:lnTo>
                    <a:pt x="695" y="820"/>
                  </a:lnTo>
                  <a:lnTo>
                    <a:pt x="670" y="858"/>
                  </a:lnTo>
                  <a:lnTo>
                    <a:pt x="664" y="869"/>
                  </a:lnTo>
                  <a:lnTo>
                    <a:pt x="636" y="896"/>
                  </a:lnTo>
                  <a:lnTo>
                    <a:pt x="655" y="934"/>
                  </a:lnTo>
                  <a:lnTo>
                    <a:pt x="664" y="941"/>
                  </a:lnTo>
                  <a:lnTo>
                    <a:pt x="687" y="971"/>
                  </a:lnTo>
                  <a:lnTo>
                    <a:pt x="709" y="993"/>
                  </a:lnTo>
                  <a:lnTo>
                    <a:pt x="724" y="1009"/>
                  </a:lnTo>
                  <a:lnTo>
                    <a:pt x="747" y="1047"/>
                  </a:lnTo>
                  <a:lnTo>
                    <a:pt x="733" y="1084"/>
                  </a:lnTo>
                  <a:lnTo>
                    <a:pt x="709" y="1094"/>
                  </a:lnTo>
                  <a:lnTo>
                    <a:pt x="685" y="1084"/>
                  </a:lnTo>
                  <a:lnTo>
                    <a:pt x="664" y="1066"/>
                  </a:lnTo>
                  <a:lnTo>
                    <a:pt x="621" y="1048"/>
                  </a:lnTo>
                  <a:lnTo>
                    <a:pt x="620" y="1047"/>
                  </a:lnTo>
                  <a:lnTo>
                    <a:pt x="607" y="1009"/>
                  </a:lnTo>
                  <a:lnTo>
                    <a:pt x="610" y="971"/>
                  </a:lnTo>
                  <a:lnTo>
                    <a:pt x="594" y="934"/>
                  </a:lnTo>
                  <a:lnTo>
                    <a:pt x="578" y="912"/>
                  </a:lnTo>
                  <a:lnTo>
                    <a:pt x="565" y="896"/>
                  </a:lnTo>
                  <a:lnTo>
                    <a:pt x="534" y="866"/>
                  </a:lnTo>
                  <a:lnTo>
                    <a:pt x="522" y="858"/>
                  </a:lnTo>
                  <a:lnTo>
                    <a:pt x="491" y="831"/>
                  </a:lnTo>
                  <a:lnTo>
                    <a:pt x="446" y="823"/>
                  </a:lnTo>
                  <a:lnTo>
                    <a:pt x="418" y="820"/>
                  </a:lnTo>
                  <a:lnTo>
                    <a:pt x="403" y="818"/>
                  </a:lnTo>
                  <a:lnTo>
                    <a:pt x="372" y="783"/>
                  </a:lnTo>
                  <a:lnTo>
                    <a:pt x="384" y="745"/>
                  </a:lnTo>
                  <a:lnTo>
                    <a:pt x="388" y="707"/>
                  </a:lnTo>
                  <a:lnTo>
                    <a:pt x="370" y="670"/>
                  </a:lnTo>
                  <a:lnTo>
                    <a:pt x="391" y="632"/>
                  </a:lnTo>
                  <a:lnTo>
                    <a:pt x="403" y="610"/>
                  </a:lnTo>
                  <a:lnTo>
                    <a:pt x="410" y="594"/>
                  </a:lnTo>
                  <a:lnTo>
                    <a:pt x="408" y="556"/>
                  </a:lnTo>
                  <a:lnTo>
                    <a:pt x="409" y="519"/>
                  </a:lnTo>
                  <a:lnTo>
                    <a:pt x="403" y="511"/>
                  </a:lnTo>
                  <a:lnTo>
                    <a:pt x="383" y="481"/>
                  </a:lnTo>
                  <a:lnTo>
                    <a:pt x="366" y="443"/>
                  </a:lnTo>
                  <a:lnTo>
                    <a:pt x="360" y="424"/>
                  </a:lnTo>
                  <a:lnTo>
                    <a:pt x="340" y="406"/>
                  </a:lnTo>
                  <a:lnTo>
                    <a:pt x="329" y="368"/>
                  </a:lnTo>
                  <a:lnTo>
                    <a:pt x="316" y="353"/>
                  </a:lnTo>
                  <a:lnTo>
                    <a:pt x="273" y="343"/>
                  </a:lnTo>
                  <a:lnTo>
                    <a:pt x="234" y="368"/>
                  </a:lnTo>
                  <a:lnTo>
                    <a:pt x="228" y="375"/>
                  </a:lnTo>
                  <a:lnTo>
                    <a:pt x="213" y="406"/>
                  </a:lnTo>
                  <a:lnTo>
                    <a:pt x="222" y="443"/>
                  </a:lnTo>
                  <a:lnTo>
                    <a:pt x="220" y="481"/>
                  </a:lnTo>
                  <a:lnTo>
                    <a:pt x="185" y="499"/>
                  </a:lnTo>
                  <a:lnTo>
                    <a:pt x="145" y="519"/>
                  </a:lnTo>
                  <a:lnTo>
                    <a:pt x="142" y="522"/>
                  </a:lnTo>
                  <a:lnTo>
                    <a:pt x="137" y="556"/>
                  </a:lnTo>
                  <a:lnTo>
                    <a:pt x="142" y="567"/>
                  </a:lnTo>
                  <a:lnTo>
                    <a:pt x="185" y="584"/>
                  </a:lnTo>
                  <a:lnTo>
                    <a:pt x="225" y="594"/>
                  </a:lnTo>
                  <a:lnTo>
                    <a:pt x="228" y="599"/>
                  </a:lnTo>
                  <a:lnTo>
                    <a:pt x="257" y="632"/>
                  </a:lnTo>
                  <a:lnTo>
                    <a:pt x="250" y="670"/>
                  </a:lnTo>
                  <a:lnTo>
                    <a:pt x="254" y="707"/>
                  </a:lnTo>
                  <a:lnTo>
                    <a:pt x="261" y="745"/>
                  </a:lnTo>
                  <a:lnTo>
                    <a:pt x="228" y="779"/>
                  </a:lnTo>
                  <a:lnTo>
                    <a:pt x="227" y="783"/>
                  </a:lnTo>
                  <a:lnTo>
                    <a:pt x="228" y="798"/>
                  </a:lnTo>
                  <a:lnTo>
                    <a:pt x="232" y="820"/>
                  </a:lnTo>
                  <a:lnTo>
                    <a:pt x="228" y="826"/>
                  </a:lnTo>
                  <a:lnTo>
                    <a:pt x="221" y="858"/>
                  </a:lnTo>
                  <a:lnTo>
                    <a:pt x="215" y="896"/>
                  </a:lnTo>
                  <a:lnTo>
                    <a:pt x="207" y="934"/>
                  </a:lnTo>
                  <a:lnTo>
                    <a:pt x="227" y="971"/>
                  </a:lnTo>
                  <a:lnTo>
                    <a:pt x="201" y="1009"/>
                  </a:lnTo>
                  <a:lnTo>
                    <a:pt x="188" y="1047"/>
                  </a:lnTo>
                  <a:lnTo>
                    <a:pt x="185" y="1050"/>
                  </a:lnTo>
                  <a:lnTo>
                    <a:pt x="142" y="1076"/>
                  </a:lnTo>
                  <a:lnTo>
                    <a:pt x="123" y="1084"/>
                  </a:lnTo>
                  <a:lnTo>
                    <a:pt x="98" y="1100"/>
                  </a:lnTo>
                  <a:lnTo>
                    <a:pt x="67" y="1122"/>
                  </a:lnTo>
                  <a:lnTo>
                    <a:pt x="62" y="1160"/>
                  </a:lnTo>
                  <a:lnTo>
                    <a:pt x="66" y="1198"/>
                  </a:lnTo>
                  <a:lnTo>
                    <a:pt x="62" y="1235"/>
                  </a:lnTo>
                  <a:lnTo>
                    <a:pt x="55" y="1252"/>
                  </a:lnTo>
                  <a:lnTo>
                    <a:pt x="34" y="1273"/>
                  </a:lnTo>
                  <a:lnTo>
                    <a:pt x="25" y="1311"/>
                  </a:lnTo>
                  <a:lnTo>
                    <a:pt x="23" y="1348"/>
                  </a:lnTo>
                  <a:lnTo>
                    <a:pt x="12" y="1376"/>
                  </a:lnTo>
                  <a:lnTo>
                    <a:pt x="8" y="1386"/>
                  </a:lnTo>
                  <a:lnTo>
                    <a:pt x="0" y="1424"/>
                  </a:lnTo>
                  <a:lnTo>
                    <a:pt x="5" y="1462"/>
                  </a:lnTo>
                  <a:lnTo>
                    <a:pt x="5" y="1499"/>
                  </a:lnTo>
                  <a:lnTo>
                    <a:pt x="12" y="1526"/>
                  </a:lnTo>
                  <a:lnTo>
                    <a:pt x="19" y="1537"/>
                  </a:lnTo>
                  <a:lnTo>
                    <a:pt x="33" y="1575"/>
                  </a:lnTo>
                  <a:lnTo>
                    <a:pt x="52" y="1612"/>
                  </a:lnTo>
                  <a:lnTo>
                    <a:pt x="55" y="1614"/>
                  </a:lnTo>
                  <a:lnTo>
                    <a:pt x="93" y="1650"/>
                  </a:lnTo>
                  <a:lnTo>
                    <a:pt x="98" y="1658"/>
                  </a:lnTo>
                  <a:lnTo>
                    <a:pt x="142" y="1651"/>
                  </a:lnTo>
                  <a:lnTo>
                    <a:pt x="185" y="1678"/>
                  </a:lnTo>
                  <a:lnTo>
                    <a:pt x="200" y="1688"/>
                  </a:lnTo>
                  <a:lnTo>
                    <a:pt x="228" y="1688"/>
                  </a:lnTo>
                  <a:lnTo>
                    <a:pt x="273" y="1688"/>
                  </a:lnTo>
                  <a:lnTo>
                    <a:pt x="357" y="1688"/>
                  </a:lnTo>
                  <a:lnTo>
                    <a:pt x="360" y="1688"/>
                  </a:lnTo>
                  <a:lnTo>
                    <a:pt x="403" y="1688"/>
                  </a:lnTo>
                  <a:lnTo>
                    <a:pt x="446" y="1688"/>
                  </a:lnTo>
                  <a:lnTo>
                    <a:pt x="523" y="1688"/>
                  </a:lnTo>
                  <a:lnTo>
                    <a:pt x="534" y="1688"/>
                  </a:lnTo>
                  <a:lnTo>
                    <a:pt x="578" y="1688"/>
                  </a:lnTo>
                  <a:lnTo>
                    <a:pt x="621" y="1688"/>
                  </a:lnTo>
                  <a:lnTo>
                    <a:pt x="664" y="1688"/>
                  </a:lnTo>
                  <a:lnTo>
                    <a:pt x="709" y="1688"/>
                  </a:lnTo>
                  <a:lnTo>
                    <a:pt x="752" y="1688"/>
                  </a:lnTo>
                  <a:lnTo>
                    <a:pt x="796" y="1688"/>
                  </a:lnTo>
                  <a:lnTo>
                    <a:pt x="839" y="1688"/>
                  </a:lnTo>
                  <a:lnTo>
                    <a:pt x="882" y="1688"/>
                  </a:lnTo>
                  <a:lnTo>
                    <a:pt x="926" y="1688"/>
                  </a:lnTo>
                  <a:lnTo>
                    <a:pt x="970" y="1688"/>
                  </a:lnTo>
                  <a:lnTo>
                    <a:pt x="1014" y="1688"/>
                  </a:lnTo>
                  <a:lnTo>
                    <a:pt x="1057" y="1688"/>
                  </a:lnTo>
                  <a:lnTo>
                    <a:pt x="1100" y="1688"/>
                  </a:lnTo>
                  <a:lnTo>
                    <a:pt x="1144" y="1688"/>
                  </a:lnTo>
                  <a:lnTo>
                    <a:pt x="1187" y="1688"/>
                  </a:lnTo>
                  <a:lnTo>
                    <a:pt x="1232" y="1688"/>
                  </a:lnTo>
                  <a:lnTo>
                    <a:pt x="1275" y="1688"/>
                  </a:lnTo>
                  <a:lnTo>
                    <a:pt x="1318" y="1688"/>
                  </a:lnTo>
                  <a:lnTo>
                    <a:pt x="1362" y="1688"/>
                  </a:lnTo>
                  <a:lnTo>
                    <a:pt x="1405" y="1688"/>
                  </a:lnTo>
                  <a:lnTo>
                    <a:pt x="1450" y="1688"/>
                  </a:lnTo>
                  <a:lnTo>
                    <a:pt x="1493" y="1688"/>
                  </a:lnTo>
                  <a:lnTo>
                    <a:pt x="1493" y="1650"/>
                  </a:lnTo>
                  <a:lnTo>
                    <a:pt x="1493" y="1612"/>
                  </a:lnTo>
                  <a:lnTo>
                    <a:pt x="1493" y="1575"/>
                  </a:lnTo>
                  <a:lnTo>
                    <a:pt x="1493" y="1537"/>
                  </a:lnTo>
                  <a:lnTo>
                    <a:pt x="1493" y="1499"/>
                  </a:lnTo>
                  <a:lnTo>
                    <a:pt x="1493" y="1462"/>
                  </a:lnTo>
                  <a:lnTo>
                    <a:pt x="1493" y="1424"/>
                  </a:lnTo>
                  <a:lnTo>
                    <a:pt x="1493" y="1386"/>
                  </a:lnTo>
                  <a:lnTo>
                    <a:pt x="1493" y="1348"/>
                  </a:lnTo>
                  <a:lnTo>
                    <a:pt x="1493" y="1311"/>
                  </a:lnTo>
                  <a:lnTo>
                    <a:pt x="1493" y="1273"/>
                  </a:lnTo>
                  <a:lnTo>
                    <a:pt x="1493" y="1235"/>
                  </a:lnTo>
                  <a:lnTo>
                    <a:pt x="1493" y="1198"/>
                  </a:lnTo>
                  <a:lnTo>
                    <a:pt x="1493" y="1160"/>
                  </a:lnTo>
                  <a:lnTo>
                    <a:pt x="1493" y="1122"/>
                  </a:lnTo>
                  <a:lnTo>
                    <a:pt x="1493" y="1084"/>
                  </a:lnTo>
                  <a:lnTo>
                    <a:pt x="1493" y="1047"/>
                  </a:lnTo>
                  <a:lnTo>
                    <a:pt x="1493" y="1009"/>
                  </a:lnTo>
                  <a:lnTo>
                    <a:pt x="1493" y="971"/>
                  </a:lnTo>
                  <a:lnTo>
                    <a:pt x="1493" y="934"/>
                  </a:lnTo>
                  <a:lnTo>
                    <a:pt x="1493" y="896"/>
                  </a:lnTo>
                  <a:lnTo>
                    <a:pt x="1493" y="858"/>
                  </a:lnTo>
                  <a:lnTo>
                    <a:pt x="1493" y="820"/>
                  </a:lnTo>
                  <a:lnTo>
                    <a:pt x="1493" y="783"/>
                  </a:lnTo>
                  <a:lnTo>
                    <a:pt x="1493" y="745"/>
                  </a:lnTo>
                  <a:lnTo>
                    <a:pt x="1493" y="707"/>
                  </a:lnTo>
                  <a:lnTo>
                    <a:pt x="1493" y="670"/>
                  </a:lnTo>
                  <a:lnTo>
                    <a:pt x="1493" y="632"/>
                  </a:lnTo>
                  <a:lnTo>
                    <a:pt x="1493" y="594"/>
                  </a:lnTo>
                  <a:lnTo>
                    <a:pt x="1493" y="556"/>
                  </a:lnTo>
                  <a:lnTo>
                    <a:pt x="1493" y="519"/>
                  </a:lnTo>
                  <a:lnTo>
                    <a:pt x="1493" y="481"/>
                  </a:lnTo>
                  <a:lnTo>
                    <a:pt x="1493" y="443"/>
                  </a:lnTo>
                  <a:lnTo>
                    <a:pt x="1493" y="406"/>
                  </a:lnTo>
                  <a:lnTo>
                    <a:pt x="1493" y="368"/>
                  </a:lnTo>
                  <a:lnTo>
                    <a:pt x="1493" y="330"/>
                  </a:lnTo>
                  <a:lnTo>
                    <a:pt x="1493" y="292"/>
                  </a:lnTo>
                  <a:lnTo>
                    <a:pt x="1493" y="255"/>
                  </a:lnTo>
                  <a:lnTo>
                    <a:pt x="1493" y="217"/>
                  </a:lnTo>
                  <a:lnTo>
                    <a:pt x="1493" y="179"/>
                  </a:lnTo>
                  <a:lnTo>
                    <a:pt x="1493" y="142"/>
                  </a:lnTo>
                  <a:lnTo>
                    <a:pt x="1493" y="104"/>
                  </a:lnTo>
                  <a:lnTo>
                    <a:pt x="1493" y="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129"/>
            <p:cNvSpPr>
              <a:spLocks/>
            </p:cNvSpPr>
            <p:nvPr/>
          </p:nvSpPr>
          <p:spPr bwMode="auto">
            <a:xfrm>
              <a:off x="2761" y="3187"/>
              <a:ext cx="689" cy="561"/>
            </a:xfrm>
            <a:custGeom>
              <a:avLst/>
              <a:gdLst>
                <a:gd name="T0" fmla="*/ 66 w 1493"/>
                <a:gd name="T1" fmla="*/ 0 h 1688"/>
                <a:gd name="T2" fmla="*/ 64 w 1493"/>
                <a:gd name="T3" fmla="*/ 0 h 1688"/>
                <a:gd name="T4" fmla="*/ 60 w 1493"/>
                <a:gd name="T5" fmla="*/ 0 h 1688"/>
                <a:gd name="T6" fmla="*/ 59 w 1493"/>
                <a:gd name="T7" fmla="*/ 2 h 1688"/>
                <a:gd name="T8" fmla="*/ 58 w 1493"/>
                <a:gd name="T9" fmla="*/ 3 h 1688"/>
                <a:gd name="T10" fmla="*/ 58 w 1493"/>
                <a:gd name="T11" fmla="*/ 4 h 1688"/>
                <a:gd name="T12" fmla="*/ 57 w 1493"/>
                <a:gd name="T13" fmla="*/ 5 h 1688"/>
                <a:gd name="T14" fmla="*/ 53 w 1493"/>
                <a:gd name="T15" fmla="*/ 5 h 1688"/>
                <a:gd name="T16" fmla="*/ 52 w 1493"/>
                <a:gd name="T17" fmla="*/ 6 h 1688"/>
                <a:gd name="T18" fmla="*/ 50 w 1493"/>
                <a:gd name="T19" fmla="*/ 7 h 1688"/>
                <a:gd name="T20" fmla="*/ 47 w 1493"/>
                <a:gd name="T21" fmla="*/ 8 h 1688"/>
                <a:gd name="T22" fmla="*/ 43 w 1493"/>
                <a:gd name="T23" fmla="*/ 8 h 1688"/>
                <a:gd name="T24" fmla="*/ 40 w 1493"/>
                <a:gd name="T25" fmla="*/ 9 h 1688"/>
                <a:gd name="T26" fmla="*/ 38 w 1493"/>
                <a:gd name="T27" fmla="*/ 10 h 1688"/>
                <a:gd name="T28" fmla="*/ 34 w 1493"/>
                <a:gd name="T29" fmla="*/ 9 h 1688"/>
                <a:gd name="T30" fmla="*/ 31 w 1493"/>
                <a:gd name="T31" fmla="*/ 10 h 1688"/>
                <a:gd name="T32" fmla="*/ 29 w 1493"/>
                <a:gd name="T33" fmla="*/ 11 h 1688"/>
                <a:gd name="T34" fmla="*/ 31 w 1493"/>
                <a:gd name="T35" fmla="*/ 12 h 1688"/>
                <a:gd name="T36" fmla="*/ 34 w 1493"/>
                <a:gd name="T37" fmla="*/ 13 h 1688"/>
                <a:gd name="T38" fmla="*/ 31 w 1493"/>
                <a:gd name="T39" fmla="*/ 13 h 1688"/>
                <a:gd name="T40" fmla="*/ 28 w 1493"/>
                <a:gd name="T41" fmla="*/ 13 h 1688"/>
                <a:gd name="T42" fmla="*/ 27 w 1493"/>
                <a:gd name="T43" fmla="*/ 11 h 1688"/>
                <a:gd name="T44" fmla="*/ 24 w 1493"/>
                <a:gd name="T45" fmla="*/ 11 h 1688"/>
                <a:gd name="T46" fmla="*/ 20 w 1493"/>
                <a:gd name="T47" fmla="*/ 10 h 1688"/>
                <a:gd name="T48" fmla="*/ 17 w 1493"/>
                <a:gd name="T49" fmla="*/ 10 h 1688"/>
                <a:gd name="T50" fmla="*/ 17 w 1493"/>
                <a:gd name="T51" fmla="*/ 8 h 1688"/>
                <a:gd name="T52" fmla="*/ 18 w 1493"/>
                <a:gd name="T53" fmla="*/ 7 h 1688"/>
                <a:gd name="T54" fmla="*/ 18 w 1493"/>
                <a:gd name="T55" fmla="*/ 6 h 1688"/>
                <a:gd name="T56" fmla="*/ 17 w 1493"/>
                <a:gd name="T57" fmla="*/ 5 h 1688"/>
                <a:gd name="T58" fmla="*/ 14 w 1493"/>
                <a:gd name="T59" fmla="*/ 4 h 1688"/>
                <a:gd name="T60" fmla="*/ 10 w 1493"/>
                <a:gd name="T61" fmla="*/ 5 h 1688"/>
                <a:gd name="T62" fmla="*/ 10 w 1493"/>
                <a:gd name="T63" fmla="*/ 6 h 1688"/>
                <a:gd name="T64" fmla="*/ 6 w 1493"/>
                <a:gd name="T65" fmla="*/ 6 h 1688"/>
                <a:gd name="T66" fmla="*/ 8 w 1493"/>
                <a:gd name="T67" fmla="*/ 7 h 1688"/>
                <a:gd name="T68" fmla="*/ 12 w 1493"/>
                <a:gd name="T69" fmla="*/ 8 h 1688"/>
                <a:gd name="T70" fmla="*/ 12 w 1493"/>
                <a:gd name="T71" fmla="*/ 9 h 1688"/>
                <a:gd name="T72" fmla="*/ 10 w 1493"/>
                <a:gd name="T73" fmla="*/ 10 h 1688"/>
                <a:gd name="T74" fmla="*/ 10 w 1493"/>
                <a:gd name="T75" fmla="*/ 11 h 1688"/>
                <a:gd name="T76" fmla="*/ 10 w 1493"/>
                <a:gd name="T77" fmla="*/ 12 h 1688"/>
                <a:gd name="T78" fmla="*/ 8 w 1493"/>
                <a:gd name="T79" fmla="*/ 13 h 1688"/>
                <a:gd name="T80" fmla="*/ 5 w 1493"/>
                <a:gd name="T81" fmla="*/ 14 h 1688"/>
                <a:gd name="T82" fmla="*/ 3 w 1493"/>
                <a:gd name="T83" fmla="*/ 15 h 1688"/>
                <a:gd name="T84" fmla="*/ 1 w 1493"/>
                <a:gd name="T85" fmla="*/ 16 h 1688"/>
                <a:gd name="T86" fmla="*/ 0 w 1493"/>
                <a:gd name="T87" fmla="*/ 17 h 1688"/>
                <a:gd name="T88" fmla="*/ 0 w 1493"/>
                <a:gd name="T89" fmla="*/ 18 h 1688"/>
                <a:gd name="T90" fmla="*/ 1 w 1493"/>
                <a:gd name="T91" fmla="*/ 19 h 1688"/>
                <a:gd name="T92" fmla="*/ 3 w 1493"/>
                <a:gd name="T93" fmla="*/ 20 h 1688"/>
                <a:gd name="T94" fmla="*/ 6 w 1493"/>
                <a:gd name="T95" fmla="*/ 20 h 16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3"/>
                <a:gd name="T145" fmla="*/ 0 h 1688"/>
                <a:gd name="T146" fmla="*/ 1493 w 1493"/>
                <a:gd name="T147" fmla="*/ 1688 h 16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3" h="1688">
                  <a:moveTo>
                    <a:pt x="1493" y="34"/>
                  </a:moveTo>
                  <a:lnTo>
                    <a:pt x="1454" y="28"/>
                  </a:lnTo>
                  <a:lnTo>
                    <a:pt x="1450" y="28"/>
                  </a:lnTo>
                  <a:lnTo>
                    <a:pt x="1444" y="28"/>
                  </a:lnTo>
                  <a:lnTo>
                    <a:pt x="1405" y="31"/>
                  </a:lnTo>
                  <a:lnTo>
                    <a:pt x="1398" y="28"/>
                  </a:lnTo>
                  <a:lnTo>
                    <a:pt x="1362" y="0"/>
                  </a:lnTo>
                  <a:lnTo>
                    <a:pt x="1320" y="28"/>
                  </a:lnTo>
                  <a:lnTo>
                    <a:pt x="1318" y="31"/>
                  </a:lnTo>
                  <a:lnTo>
                    <a:pt x="1311" y="66"/>
                  </a:lnTo>
                  <a:lnTo>
                    <a:pt x="1305" y="104"/>
                  </a:lnTo>
                  <a:lnTo>
                    <a:pt x="1302" y="142"/>
                  </a:lnTo>
                  <a:lnTo>
                    <a:pt x="1278" y="179"/>
                  </a:lnTo>
                  <a:lnTo>
                    <a:pt x="1275" y="190"/>
                  </a:lnTo>
                  <a:lnTo>
                    <a:pt x="1266" y="217"/>
                  </a:lnTo>
                  <a:lnTo>
                    <a:pt x="1271" y="255"/>
                  </a:lnTo>
                  <a:lnTo>
                    <a:pt x="1275" y="285"/>
                  </a:lnTo>
                  <a:lnTo>
                    <a:pt x="1276" y="292"/>
                  </a:lnTo>
                  <a:lnTo>
                    <a:pt x="1275" y="315"/>
                  </a:lnTo>
                  <a:lnTo>
                    <a:pt x="1274" y="330"/>
                  </a:lnTo>
                  <a:lnTo>
                    <a:pt x="1255" y="368"/>
                  </a:lnTo>
                  <a:lnTo>
                    <a:pt x="1232" y="388"/>
                  </a:lnTo>
                  <a:lnTo>
                    <a:pt x="1187" y="389"/>
                  </a:lnTo>
                  <a:lnTo>
                    <a:pt x="1161" y="406"/>
                  </a:lnTo>
                  <a:lnTo>
                    <a:pt x="1167" y="443"/>
                  </a:lnTo>
                  <a:lnTo>
                    <a:pt x="1147" y="481"/>
                  </a:lnTo>
                  <a:lnTo>
                    <a:pt x="1148" y="519"/>
                  </a:lnTo>
                  <a:lnTo>
                    <a:pt x="1144" y="547"/>
                  </a:lnTo>
                  <a:lnTo>
                    <a:pt x="1141" y="556"/>
                  </a:lnTo>
                  <a:lnTo>
                    <a:pt x="1100" y="586"/>
                  </a:lnTo>
                  <a:lnTo>
                    <a:pt x="1093" y="594"/>
                  </a:lnTo>
                  <a:lnTo>
                    <a:pt x="1057" y="612"/>
                  </a:lnTo>
                  <a:lnTo>
                    <a:pt x="1032" y="632"/>
                  </a:lnTo>
                  <a:lnTo>
                    <a:pt x="1014" y="641"/>
                  </a:lnTo>
                  <a:lnTo>
                    <a:pt x="970" y="663"/>
                  </a:lnTo>
                  <a:lnTo>
                    <a:pt x="953" y="670"/>
                  </a:lnTo>
                  <a:lnTo>
                    <a:pt x="926" y="680"/>
                  </a:lnTo>
                  <a:lnTo>
                    <a:pt x="882" y="697"/>
                  </a:lnTo>
                  <a:lnTo>
                    <a:pt x="875" y="707"/>
                  </a:lnTo>
                  <a:lnTo>
                    <a:pt x="851" y="745"/>
                  </a:lnTo>
                  <a:lnTo>
                    <a:pt x="839" y="783"/>
                  </a:lnTo>
                  <a:lnTo>
                    <a:pt x="838" y="783"/>
                  </a:lnTo>
                  <a:lnTo>
                    <a:pt x="796" y="809"/>
                  </a:lnTo>
                  <a:lnTo>
                    <a:pt x="765" y="783"/>
                  </a:lnTo>
                  <a:lnTo>
                    <a:pt x="752" y="771"/>
                  </a:lnTo>
                  <a:lnTo>
                    <a:pt x="727" y="783"/>
                  </a:lnTo>
                  <a:lnTo>
                    <a:pt x="709" y="797"/>
                  </a:lnTo>
                  <a:lnTo>
                    <a:pt x="695" y="820"/>
                  </a:lnTo>
                  <a:lnTo>
                    <a:pt x="670" y="858"/>
                  </a:lnTo>
                  <a:lnTo>
                    <a:pt x="664" y="869"/>
                  </a:lnTo>
                  <a:lnTo>
                    <a:pt x="636" y="896"/>
                  </a:lnTo>
                  <a:lnTo>
                    <a:pt x="655" y="934"/>
                  </a:lnTo>
                  <a:lnTo>
                    <a:pt x="664" y="941"/>
                  </a:lnTo>
                  <a:lnTo>
                    <a:pt x="687" y="971"/>
                  </a:lnTo>
                  <a:lnTo>
                    <a:pt x="709" y="993"/>
                  </a:lnTo>
                  <a:lnTo>
                    <a:pt x="724" y="1009"/>
                  </a:lnTo>
                  <a:lnTo>
                    <a:pt x="747" y="1047"/>
                  </a:lnTo>
                  <a:lnTo>
                    <a:pt x="733" y="1084"/>
                  </a:lnTo>
                  <a:lnTo>
                    <a:pt x="709" y="1094"/>
                  </a:lnTo>
                  <a:lnTo>
                    <a:pt x="685" y="1084"/>
                  </a:lnTo>
                  <a:lnTo>
                    <a:pt x="664" y="1066"/>
                  </a:lnTo>
                  <a:lnTo>
                    <a:pt x="621" y="1048"/>
                  </a:lnTo>
                  <a:lnTo>
                    <a:pt x="620" y="1047"/>
                  </a:lnTo>
                  <a:lnTo>
                    <a:pt x="607" y="1009"/>
                  </a:lnTo>
                  <a:lnTo>
                    <a:pt x="610" y="971"/>
                  </a:lnTo>
                  <a:lnTo>
                    <a:pt x="594" y="934"/>
                  </a:lnTo>
                  <a:lnTo>
                    <a:pt x="578" y="912"/>
                  </a:lnTo>
                  <a:lnTo>
                    <a:pt x="565" y="896"/>
                  </a:lnTo>
                  <a:lnTo>
                    <a:pt x="534" y="866"/>
                  </a:lnTo>
                  <a:lnTo>
                    <a:pt x="522" y="858"/>
                  </a:lnTo>
                  <a:lnTo>
                    <a:pt x="491" y="831"/>
                  </a:lnTo>
                  <a:lnTo>
                    <a:pt x="446" y="823"/>
                  </a:lnTo>
                  <a:lnTo>
                    <a:pt x="418" y="820"/>
                  </a:lnTo>
                  <a:lnTo>
                    <a:pt x="403" y="818"/>
                  </a:lnTo>
                  <a:lnTo>
                    <a:pt x="372" y="783"/>
                  </a:lnTo>
                  <a:lnTo>
                    <a:pt x="384" y="745"/>
                  </a:lnTo>
                  <a:lnTo>
                    <a:pt x="388" y="707"/>
                  </a:lnTo>
                  <a:lnTo>
                    <a:pt x="370" y="670"/>
                  </a:lnTo>
                  <a:lnTo>
                    <a:pt x="391" y="632"/>
                  </a:lnTo>
                  <a:lnTo>
                    <a:pt x="403" y="610"/>
                  </a:lnTo>
                  <a:lnTo>
                    <a:pt x="410" y="594"/>
                  </a:lnTo>
                  <a:lnTo>
                    <a:pt x="408" y="556"/>
                  </a:lnTo>
                  <a:lnTo>
                    <a:pt x="409" y="519"/>
                  </a:lnTo>
                  <a:lnTo>
                    <a:pt x="403" y="511"/>
                  </a:lnTo>
                  <a:lnTo>
                    <a:pt x="383" y="481"/>
                  </a:lnTo>
                  <a:lnTo>
                    <a:pt x="366" y="443"/>
                  </a:lnTo>
                  <a:lnTo>
                    <a:pt x="360" y="424"/>
                  </a:lnTo>
                  <a:lnTo>
                    <a:pt x="340" y="406"/>
                  </a:lnTo>
                  <a:lnTo>
                    <a:pt x="329" y="368"/>
                  </a:lnTo>
                  <a:lnTo>
                    <a:pt x="316" y="353"/>
                  </a:lnTo>
                  <a:lnTo>
                    <a:pt x="273" y="343"/>
                  </a:lnTo>
                  <a:lnTo>
                    <a:pt x="234" y="368"/>
                  </a:lnTo>
                  <a:lnTo>
                    <a:pt x="228" y="375"/>
                  </a:lnTo>
                  <a:lnTo>
                    <a:pt x="213" y="406"/>
                  </a:lnTo>
                  <a:lnTo>
                    <a:pt x="222" y="443"/>
                  </a:lnTo>
                  <a:lnTo>
                    <a:pt x="220" y="481"/>
                  </a:lnTo>
                  <a:lnTo>
                    <a:pt x="185" y="499"/>
                  </a:lnTo>
                  <a:lnTo>
                    <a:pt x="145" y="519"/>
                  </a:lnTo>
                  <a:lnTo>
                    <a:pt x="142" y="522"/>
                  </a:lnTo>
                  <a:lnTo>
                    <a:pt x="137" y="556"/>
                  </a:lnTo>
                  <a:lnTo>
                    <a:pt x="142" y="567"/>
                  </a:lnTo>
                  <a:lnTo>
                    <a:pt x="185" y="584"/>
                  </a:lnTo>
                  <a:lnTo>
                    <a:pt x="225" y="594"/>
                  </a:lnTo>
                  <a:lnTo>
                    <a:pt x="228" y="599"/>
                  </a:lnTo>
                  <a:lnTo>
                    <a:pt x="257" y="632"/>
                  </a:lnTo>
                  <a:lnTo>
                    <a:pt x="250" y="670"/>
                  </a:lnTo>
                  <a:lnTo>
                    <a:pt x="254" y="707"/>
                  </a:lnTo>
                  <a:lnTo>
                    <a:pt x="261" y="745"/>
                  </a:lnTo>
                  <a:lnTo>
                    <a:pt x="228" y="779"/>
                  </a:lnTo>
                  <a:lnTo>
                    <a:pt x="227" y="783"/>
                  </a:lnTo>
                  <a:lnTo>
                    <a:pt x="228" y="798"/>
                  </a:lnTo>
                  <a:lnTo>
                    <a:pt x="232" y="820"/>
                  </a:lnTo>
                  <a:lnTo>
                    <a:pt x="228" y="826"/>
                  </a:lnTo>
                  <a:lnTo>
                    <a:pt x="221" y="858"/>
                  </a:lnTo>
                  <a:lnTo>
                    <a:pt x="215" y="896"/>
                  </a:lnTo>
                  <a:lnTo>
                    <a:pt x="207" y="934"/>
                  </a:lnTo>
                  <a:lnTo>
                    <a:pt x="227" y="971"/>
                  </a:lnTo>
                  <a:lnTo>
                    <a:pt x="201" y="1009"/>
                  </a:lnTo>
                  <a:lnTo>
                    <a:pt x="188" y="1047"/>
                  </a:lnTo>
                  <a:lnTo>
                    <a:pt x="185" y="1050"/>
                  </a:lnTo>
                  <a:lnTo>
                    <a:pt x="142" y="1076"/>
                  </a:lnTo>
                  <a:lnTo>
                    <a:pt x="123" y="1084"/>
                  </a:lnTo>
                  <a:lnTo>
                    <a:pt x="98" y="1100"/>
                  </a:lnTo>
                  <a:lnTo>
                    <a:pt x="67" y="1122"/>
                  </a:lnTo>
                  <a:lnTo>
                    <a:pt x="62" y="1160"/>
                  </a:lnTo>
                  <a:lnTo>
                    <a:pt x="66" y="1198"/>
                  </a:lnTo>
                  <a:lnTo>
                    <a:pt x="62" y="1235"/>
                  </a:lnTo>
                  <a:lnTo>
                    <a:pt x="55" y="1252"/>
                  </a:lnTo>
                  <a:lnTo>
                    <a:pt x="34" y="1273"/>
                  </a:lnTo>
                  <a:lnTo>
                    <a:pt x="25" y="1311"/>
                  </a:lnTo>
                  <a:lnTo>
                    <a:pt x="23" y="1348"/>
                  </a:lnTo>
                  <a:lnTo>
                    <a:pt x="12" y="1376"/>
                  </a:lnTo>
                  <a:lnTo>
                    <a:pt x="8" y="1386"/>
                  </a:lnTo>
                  <a:lnTo>
                    <a:pt x="0" y="1424"/>
                  </a:lnTo>
                  <a:lnTo>
                    <a:pt x="5" y="1462"/>
                  </a:lnTo>
                  <a:lnTo>
                    <a:pt x="5" y="1499"/>
                  </a:lnTo>
                  <a:lnTo>
                    <a:pt x="12" y="1526"/>
                  </a:lnTo>
                  <a:lnTo>
                    <a:pt x="19" y="1537"/>
                  </a:lnTo>
                  <a:lnTo>
                    <a:pt x="33" y="1575"/>
                  </a:lnTo>
                  <a:lnTo>
                    <a:pt x="52" y="1612"/>
                  </a:lnTo>
                  <a:lnTo>
                    <a:pt x="55" y="1614"/>
                  </a:lnTo>
                  <a:lnTo>
                    <a:pt x="93" y="1650"/>
                  </a:lnTo>
                  <a:lnTo>
                    <a:pt x="98" y="1658"/>
                  </a:lnTo>
                  <a:lnTo>
                    <a:pt x="142" y="1651"/>
                  </a:lnTo>
                  <a:lnTo>
                    <a:pt x="185" y="1678"/>
                  </a:lnTo>
                  <a:lnTo>
                    <a:pt x="200" y="1688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30"/>
            <p:cNvSpPr>
              <a:spLocks/>
            </p:cNvSpPr>
            <p:nvPr/>
          </p:nvSpPr>
          <p:spPr bwMode="auto">
            <a:xfrm>
              <a:off x="3097" y="3244"/>
              <a:ext cx="353" cy="504"/>
            </a:xfrm>
            <a:custGeom>
              <a:avLst/>
              <a:gdLst>
                <a:gd name="T0" fmla="*/ 34 w 763"/>
                <a:gd name="T1" fmla="*/ 0 h 1516"/>
                <a:gd name="T2" fmla="*/ 33 w 763"/>
                <a:gd name="T3" fmla="*/ 1 h 1516"/>
                <a:gd name="T4" fmla="*/ 31 w 763"/>
                <a:gd name="T5" fmla="*/ 1 h 1516"/>
                <a:gd name="T6" fmla="*/ 30 w 763"/>
                <a:gd name="T7" fmla="*/ 2 h 1516"/>
                <a:gd name="T8" fmla="*/ 28 w 763"/>
                <a:gd name="T9" fmla="*/ 2 h 1516"/>
                <a:gd name="T10" fmla="*/ 27 w 763"/>
                <a:gd name="T11" fmla="*/ 3 h 1516"/>
                <a:gd name="T12" fmla="*/ 25 w 763"/>
                <a:gd name="T13" fmla="*/ 3 h 1516"/>
                <a:gd name="T14" fmla="*/ 23 w 763"/>
                <a:gd name="T15" fmla="*/ 4 h 1516"/>
                <a:gd name="T16" fmla="*/ 21 w 763"/>
                <a:gd name="T17" fmla="*/ 4 h 1516"/>
                <a:gd name="T18" fmla="*/ 19 w 763"/>
                <a:gd name="T19" fmla="*/ 5 h 1516"/>
                <a:gd name="T20" fmla="*/ 17 w 763"/>
                <a:gd name="T21" fmla="*/ 5 h 1516"/>
                <a:gd name="T22" fmla="*/ 15 w 763"/>
                <a:gd name="T23" fmla="*/ 6 h 1516"/>
                <a:gd name="T24" fmla="*/ 13 w 763"/>
                <a:gd name="T25" fmla="*/ 6 h 1516"/>
                <a:gd name="T26" fmla="*/ 11 w 763"/>
                <a:gd name="T27" fmla="*/ 7 h 1516"/>
                <a:gd name="T28" fmla="*/ 8 w 763"/>
                <a:gd name="T29" fmla="*/ 7 h 1516"/>
                <a:gd name="T30" fmla="*/ 7 w 763"/>
                <a:gd name="T31" fmla="*/ 7 h 1516"/>
                <a:gd name="T32" fmla="*/ 6 w 763"/>
                <a:gd name="T33" fmla="*/ 8 h 1516"/>
                <a:gd name="T34" fmla="*/ 5 w 763"/>
                <a:gd name="T35" fmla="*/ 9 h 1516"/>
                <a:gd name="T36" fmla="*/ 4 w 763"/>
                <a:gd name="T37" fmla="*/ 10 h 1516"/>
                <a:gd name="T38" fmla="*/ 3 w 763"/>
                <a:gd name="T39" fmla="*/ 11 h 1516"/>
                <a:gd name="T40" fmla="*/ 3 w 763"/>
                <a:gd name="T41" fmla="*/ 12 h 1516"/>
                <a:gd name="T42" fmla="*/ 3 w 763"/>
                <a:gd name="T43" fmla="*/ 12 h 1516"/>
                <a:gd name="T44" fmla="*/ 2 w 763"/>
                <a:gd name="T45" fmla="*/ 13 h 1516"/>
                <a:gd name="T46" fmla="*/ 1 w 763"/>
                <a:gd name="T47" fmla="*/ 14 h 1516"/>
                <a:gd name="T48" fmla="*/ 1 w 763"/>
                <a:gd name="T49" fmla="*/ 15 h 1516"/>
                <a:gd name="T50" fmla="*/ 1 w 763"/>
                <a:gd name="T51" fmla="*/ 16 h 1516"/>
                <a:gd name="T52" fmla="*/ 1 w 763"/>
                <a:gd name="T53" fmla="*/ 17 h 1516"/>
                <a:gd name="T54" fmla="*/ 0 w 763"/>
                <a:gd name="T55" fmla="*/ 17 h 1516"/>
                <a:gd name="T56" fmla="*/ 0 w 763"/>
                <a:gd name="T57" fmla="*/ 18 h 1516"/>
                <a:gd name="T58" fmla="*/ 1 w 763"/>
                <a:gd name="T59" fmla="*/ 19 h 1516"/>
                <a:gd name="T60" fmla="*/ 5 w 763"/>
                <a:gd name="T61" fmla="*/ 19 h 1516"/>
                <a:gd name="T62" fmla="*/ 9 w 763"/>
                <a:gd name="T63" fmla="*/ 19 h 1516"/>
                <a:gd name="T64" fmla="*/ 13 w 763"/>
                <a:gd name="T65" fmla="*/ 19 h 1516"/>
                <a:gd name="T66" fmla="*/ 17 w 763"/>
                <a:gd name="T67" fmla="*/ 19 h 1516"/>
                <a:gd name="T68" fmla="*/ 21 w 763"/>
                <a:gd name="T69" fmla="*/ 19 h 1516"/>
                <a:gd name="T70" fmla="*/ 25 w 763"/>
                <a:gd name="T71" fmla="*/ 19 h 1516"/>
                <a:gd name="T72" fmla="*/ 29 w 763"/>
                <a:gd name="T73" fmla="*/ 19 h 1516"/>
                <a:gd name="T74" fmla="*/ 33 w 763"/>
                <a:gd name="T75" fmla="*/ 19 h 1516"/>
                <a:gd name="T76" fmla="*/ 35 w 763"/>
                <a:gd name="T77" fmla="*/ 19 h 1516"/>
                <a:gd name="T78" fmla="*/ 35 w 763"/>
                <a:gd name="T79" fmla="*/ 18 h 1516"/>
                <a:gd name="T80" fmla="*/ 35 w 763"/>
                <a:gd name="T81" fmla="*/ 17 h 1516"/>
                <a:gd name="T82" fmla="*/ 35 w 763"/>
                <a:gd name="T83" fmla="*/ 16 h 1516"/>
                <a:gd name="T84" fmla="*/ 35 w 763"/>
                <a:gd name="T85" fmla="*/ 15 h 1516"/>
                <a:gd name="T86" fmla="*/ 35 w 763"/>
                <a:gd name="T87" fmla="*/ 14 h 1516"/>
                <a:gd name="T88" fmla="*/ 35 w 763"/>
                <a:gd name="T89" fmla="*/ 13 h 1516"/>
                <a:gd name="T90" fmla="*/ 35 w 763"/>
                <a:gd name="T91" fmla="*/ 12 h 1516"/>
                <a:gd name="T92" fmla="*/ 35 w 763"/>
                <a:gd name="T93" fmla="*/ 11 h 1516"/>
                <a:gd name="T94" fmla="*/ 35 w 763"/>
                <a:gd name="T95" fmla="*/ 10 h 1516"/>
                <a:gd name="T96" fmla="*/ 35 w 763"/>
                <a:gd name="T97" fmla="*/ 9 h 1516"/>
                <a:gd name="T98" fmla="*/ 35 w 763"/>
                <a:gd name="T99" fmla="*/ 8 h 1516"/>
                <a:gd name="T100" fmla="*/ 35 w 763"/>
                <a:gd name="T101" fmla="*/ 7 h 1516"/>
                <a:gd name="T102" fmla="*/ 35 w 763"/>
                <a:gd name="T103" fmla="*/ 7 h 1516"/>
                <a:gd name="T104" fmla="*/ 35 w 763"/>
                <a:gd name="T105" fmla="*/ 6 h 1516"/>
                <a:gd name="T106" fmla="*/ 35 w 763"/>
                <a:gd name="T107" fmla="*/ 5 h 1516"/>
                <a:gd name="T108" fmla="*/ 35 w 763"/>
                <a:gd name="T109" fmla="*/ 4 h 1516"/>
                <a:gd name="T110" fmla="*/ 35 w 763"/>
                <a:gd name="T111" fmla="*/ 3 h 1516"/>
                <a:gd name="T112" fmla="*/ 35 w 763"/>
                <a:gd name="T113" fmla="*/ 2 h 1516"/>
                <a:gd name="T114" fmla="*/ 35 w 763"/>
                <a:gd name="T115" fmla="*/ 1 h 1516"/>
                <a:gd name="T116" fmla="*/ 35 w 763"/>
                <a:gd name="T117" fmla="*/ 0 h 1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3"/>
                <a:gd name="T178" fmla="*/ 0 h 1516"/>
                <a:gd name="T179" fmla="*/ 763 w 763"/>
                <a:gd name="T180" fmla="*/ 1516 h 1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3" h="1516">
                  <a:moveTo>
                    <a:pt x="763" y="0"/>
                  </a:moveTo>
                  <a:lnTo>
                    <a:pt x="754" y="7"/>
                  </a:lnTo>
                  <a:lnTo>
                    <a:pt x="723" y="45"/>
                  </a:lnTo>
                  <a:lnTo>
                    <a:pt x="720" y="52"/>
                  </a:lnTo>
                  <a:lnTo>
                    <a:pt x="692" y="83"/>
                  </a:lnTo>
                  <a:lnTo>
                    <a:pt x="677" y="120"/>
                  </a:lnTo>
                  <a:lnTo>
                    <a:pt x="675" y="123"/>
                  </a:lnTo>
                  <a:lnTo>
                    <a:pt x="644" y="158"/>
                  </a:lnTo>
                  <a:lnTo>
                    <a:pt x="632" y="174"/>
                  </a:lnTo>
                  <a:lnTo>
                    <a:pt x="607" y="196"/>
                  </a:lnTo>
                  <a:lnTo>
                    <a:pt x="588" y="229"/>
                  </a:lnTo>
                  <a:lnTo>
                    <a:pt x="584" y="234"/>
                  </a:lnTo>
                  <a:lnTo>
                    <a:pt x="546" y="271"/>
                  </a:lnTo>
                  <a:lnTo>
                    <a:pt x="545" y="273"/>
                  </a:lnTo>
                  <a:lnTo>
                    <a:pt x="507" y="309"/>
                  </a:lnTo>
                  <a:lnTo>
                    <a:pt x="502" y="314"/>
                  </a:lnTo>
                  <a:lnTo>
                    <a:pt x="467" y="347"/>
                  </a:lnTo>
                  <a:lnTo>
                    <a:pt x="457" y="357"/>
                  </a:lnTo>
                  <a:lnTo>
                    <a:pt x="436" y="384"/>
                  </a:lnTo>
                  <a:lnTo>
                    <a:pt x="414" y="405"/>
                  </a:lnTo>
                  <a:lnTo>
                    <a:pt x="393" y="422"/>
                  </a:lnTo>
                  <a:lnTo>
                    <a:pt x="370" y="441"/>
                  </a:lnTo>
                  <a:lnTo>
                    <a:pt x="344" y="460"/>
                  </a:lnTo>
                  <a:lnTo>
                    <a:pt x="327" y="472"/>
                  </a:lnTo>
                  <a:lnTo>
                    <a:pt x="284" y="495"/>
                  </a:lnTo>
                  <a:lnTo>
                    <a:pt x="280" y="498"/>
                  </a:lnTo>
                  <a:lnTo>
                    <a:pt x="240" y="529"/>
                  </a:lnTo>
                  <a:lnTo>
                    <a:pt x="232" y="535"/>
                  </a:lnTo>
                  <a:lnTo>
                    <a:pt x="196" y="562"/>
                  </a:lnTo>
                  <a:lnTo>
                    <a:pt x="181" y="573"/>
                  </a:lnTo>
                  <a:lnTo>
                    <a:pt x="152" y="605"/>
                  </a:lnTo>
                  <a:lnTo>
                    <a:pt x="149" y="611"/>
                  </a:lnTo>
                  <a:lnTo>
                    <a:pt x="137" y="648"/>
                  </a:lnTo>
                  <a:lnTo>
                    <a:pt x="122" y="686"/>
                  </a:lnTo>
                  <a:lnTo>
                    <a:pt x="109" y="719"/>
                  </a:lnTo>
                  <a:lnTo>
                    <a:pt x="107" y="724"/>
                  </a:lnTo>
                  <a:lnTo>
                    <a:pt x="92" y="762"/>
                  </a:lnTo>
                  <a:lnTo>
                    <a:pt x="83" y="799"/>
                  </a:lnTo>
                  <a:lnTo>
                    <a:pt x="86" y="837"/>
                  </a:lnTo>
                  <a:lnTo>
                    <a:pt x="76" y="875"/>
                  </a:lnTo>
                  <a:lnTo>
                    <a:pt x="72" y="912"/>
                  </a:lnTo>
                  <a:lnTo>
                    <a:pt x="68" y="950"/>
                  </a:lnTo>
                  <a:lnTo>
                    <a:pt x="66" y="973"/>
                  </a:lnTo>
                  <a:lnTo>
                    <a:pt x="61" y="988"/>
                  </a:lnTo>
                  <a:lnTo>
                    <a:pt x="47" y="1026"/>
                  </a:lnTo>
                  <a:lnTo>
                    <a:pt x="38" y="1063"/>
                  </a:lnTo>
                  <a:lnTo>
                    <a:pt x="37" y="1101"/>
                  </a:lnTo>
                  <a:lnTo>
                    <a:pt x="32" y="1139"/>
                  </a:lnTo>
                  <a:lnTo>
                    <a:pt x="26" y="1176"/>
                  </a:lnTo>
                  <a:lnTo>
                    <a:pt x="26" y="1214"/>
                  </a:lnTo>
                  <a:lnTo>
                    <a:pt x="26" y="1252"/>
                  </a:lnTo>
                  <a:lnTo>
                    <a:pt x="26" y="1290"/>
                  </a:lnTo>
                  <a:lnTo>
                    <a:pt x="30" y="1327"/>
                  </a:lnTo>
                  <a:lnTo>
                    <a:pt x="29" y="1365"/>
                  </a:lnTo>
                  <a:lnTo>
                    <a:pt x="22" y="1380"/>
                  </a:lnTo>
                  <a:lnTo>
                    <a:pt x="10" y="1403"/>
                  </a:lnTo>
                  <a:lnTo>
                    <a:pt x="0" y="1440"/>
                  </a:lnTo>
                  <a:lnTo>
                    <a:pt x="1" y="1478"/>
                  </a:lnTo>
                  <a:lnTo>
                    <a:pt x="4" y="1516"/>
                  </a:lnTo>
                  <a:lnTo>
                    <a:pt x="22" y="1516"/>
                  </a:lnTo>
                  <a:lnTo>
                    <a:pt x="66" y="1516"/>
                  </a:lnTo>
                  <a:lnTo>
                    <a:pt x="109" y="1516"/>
                  </a:lnTo>
                  <a:lnTo>
                    <a:pt x="152" y="1516"/>
                  </a:lnTo>
                  <a:lnTo>
                    <a:pt x="196" y="1516"/>
                  </a:lnTo>
                  <a:lnTo>
                    <a:pt x="240" y="1516"/>
                  </a:lnTo>
                  <a:lnTo>
                    <a:pt x="284" y="1516"/>
                  </a:lnTo>
                  <a:lnTo>
                    <a:pt x="327" y="1516"/>
                  </a:lnTo>
                  <a:lnTo>
                    <a:pt x="370" y="1516"/>
                  </a:lnTo>
                  <a:lnTo>
                    <a:pt x="414" y="1516"/>
                  </a:lnTo>
                  <a:lnTo>
                    <a:pt x="457" y="1516"/>
                  </a:lnTo>
                  <a:lnTo>
                    <a:pt x="502" y="1516"/>
                  </a:lnTo>
                  <a:lnTo>
                    <a:pt x="545" y="1516"/>
                  </a:lnTo>
                  <a:lnTo>
                    <a:pt x="588" y="1516"/>
                  </a:lnTo>
                  <a:lnTo>
                    <a:pt x="632" y="1516"/>
                  </a:lnTo>
                  <a:lnTo>
                    <a:pt x="675" y="1516"/>
                  </a:lnTo>
                  <a:lnTo>
                    <a:pt x="720" y="1516"/>
                  </a:lnTo>
                  <a:lnTo>
                    <a:pt x="763" y="1516"/>
                  </a:lnTo>
                  <a:lnTo>
                    <a:pt x="763" y="1478"/>
                  </a:lnTo>
                  <a:lnTo>
                    <a:pt x="763" y="1440"/>
                  </a:lnTo>
                  <a:lnTo>
                    <a:pt x="763" y="1403"/>
                  </a:lnTo>
                  <a:lnTo>
                    <a:pt x="763" y="1365"/>
                  </a:lnTo>
                  <a:lnTo>
                    <a:pt x="763" y="1327"/>
                  </a:lnTo>
                  <a:lnTo>
                    <a:pt x="763" y="1290"/>
                  </a:lnTo>
                  <a:lnTo>
                    <a:pt x="763" y="1252"/>
                  </a:lnTo>
                  <a:lnTo>
                    <a:pt x="763" y="1214"/>
                  </a:lnTo>
                  <a:lnTo>
                    <a:pt x="763" y="1176"/>
                  </a:lnTo>
                  <a:lnTo>
                    <a:pt x="763" y="1139"/>
                  </a:lnTo>
                  <a:lnTo>
                    <a:pt x="763" y="1101"/>
                  </a:lnTo>
                  <a:lnTo>
                    <a:pt x="763" y="1063"/>
                  </a:lnTo>
                  <a:lnTo>
                    <a:pt x="763" y="1026"/>
                  </a:lnTo>
                  <a:lnTo>
                    <a:pt x="763" y="988"/>
                  </a:lnTo>
                  <a:lnTo>
                    <a:pt x="763" y="950"/>
                  </a:lnTo>
                  <a:lnTo>
                    <a:pt x="763" y="912"/>
                  </a:lnTo>
                  <a:lnTo>
                    <a:pt x="763" y="875"/>
                  </a:lnTo>
                  <a:lnTo>
                    <a:pt x="763" y="837"/>
                  </a:lnTo>
                  <a:lnTo>
                    <a:pt x="763" y="799"/>
                  </a:lnTo>
                  <a:lnTo>
                    <a:pt x="763" y="762"/>
                  </a:lnTo>
                  <a:lnTo>
                    <a:pt x="763" y="724"/>
                  </a:lnTo>
                  <a:lnTo>
                    <a:pt x="763" y="686"/>
                  </a:lnTo>
                  <a:lnTo>
                    <a:pt x="763" y="648"/>
                  </a:lnTo>
                  <a:lnTo>
                    <a:pt x="763" y="611"/>
                  </a:lnTo>
                  <a:lnTo>
                    <a:pt x="763" y="573"/>
                  </a:lnTo>
                  <a:lnTo>
                    <a:pt x="763" y="535"/>
                  </a:lnTo>
                  <a:lnTo>
                    <a:pt x="763" y="498"/>
                  </a:lnTo>
                  <a:lnTo>
                    <a:pt x="763" y="460"/>
                  </a:lnTo>
                  <a:lnTo>
                    <a:pt x="763" y="422"/>
                  </a:lnTo>
                  <a:lnTo>
                    <a:pt x="763" y="384"/>
                  </a:lnTo>
                  <a:lnTo>
                    <a:pt x="763" y="347"/>
                  </a:lnTo>
                  <a:lnTo>
                    <a:pt x="763" y="309"/>
                  </a:lnTo>
                  <a:lnTo>
                    <a:pt x="763" y="271"/>
                  </a:lnTo>
                  <a:lnTo>
                    <a:pt x="763" y="234"/>
                  </a:lnTo>
                  <a:lnTo>
                    <a:pt x="763" y="196"/>
                  </a:lnTo>
                  <a:lnTo>
                    <a:pt x="763" y="158"/>
                  </a:lnTo>
                  <a:lnTo>
                    <a:pt x="763" y="120"/>
                  </a:lnTo>
                  <a:lnTo>
                    <a:pt x="763" y="83"/>
                  </a:lnTo>
                  <a:lnTo>
                    <a:pt x="763" y="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31"/>
            <p:cNvSpPr>
              <a:spLocks/>
            </p:cNvSpPr>
            <p:nvPr/>
          </p:nvSpPr>
          <p:spPr bwMode="auto">
            <a:xfrm>
              <a:off x="3097" y="3244"/>
              <a:ext cx="353" cy="504"/>
            </a:xfrm>
            <a:custGeom>
              <a:avLst/>
              <a:gdLst>
                <a:gd name="T0" fmla="*/ 35 w 763"/>
                <a:gd name="T1" fmla="*/ 0 h 1516"/>
                <a:gd name="T2" fmla="*/ 34 w 763"/>
                <a:gd name="T3" fmla="*/ 0 h 1516"/>
                <a:gd name="T4" fmla="*/ 33 w 763"/>
                <a:gd name="T5" fmla="*/ 1 h 1516"/>
                <a:gd name="T6" fmla="*/ 33 w 763"/>
                <a:gd name="T7" fmla="*/ 1 h 1516"/>
                <a:gd name="T8" fmla="*/ 31 w 763"/>
                <a:gd name="T9" fmla="*/ 1 h 1516"/>
                <a:gd name="T10" fmla="*/ 31 w 763"/>
                <a:gd name="T11" fmla="*/ 1 h 1516"/>
                <a:gd name="T12" fmla="*/ 31 w 763"/>
                <a:gd name="T13" fmla="*/ 2 h 1516"/>
                <a:gd name="T14" fmla="*/ 30 w 763"/>
                <a:gd name="T15" fmla="*/ 2 h 1516"/>
                <a:gd name="T16" fmla="*/ 29 w 763"/>
                <a:gd name="T17" fmla="*/ 2 h 1516"/>
                <a:gd name="T18" fmla="*/ 28 w 763"/>
                <a:gd name="T19" fmla="*/ 2 h 1516"/>
                <a:gd name="T20" fmla="*/ 27 w 763"/>
                <a:gd name="T21" fmla="*/ 3 h 1516"/>
                <a:gd name="T22" fmla="*/ 27 w 763"/>
                <a:gd name="T23" fmla="*/ 3 h 1516"/>
                <a:gd name="T24" fmla="*/ 25 w 763"/>
                <a:gd name="T25" fmla="*/ 3 h 1516"/>
                <a:gd name="T26" fmla="*/ 25 w 763"/>
                <a:gd name="T27" fmla="*/ 3 h 1516"/>
                <a:gd name="T28" fmla="*/ 23 w 763"/>
                <a:gd name="T29" fmla="*/ 4 h 1516"/>
                <a:gd name="T30" fmla="*/ 23 w 763"/>
                <a:gd name="T31" fmla="*/ 4 h 1516"/>
                <a:gd name="T32" fmla="*/ 21 w 763"/>
                <a:gd name="T33" fmla="*/ 4 h 1516"/>
                <a:gd name="T34" fmla="*/ 21 w 763"/>
                <a:gd name="T35" fmla="*/ 4 h 1516"/>
                <a:gd name="T36" fmla="*/ 20 w 763"/>
                <a:gd name="T37" fmla="*/ 5 h 1516"/>
                <a:gd name="T38" fmla="*/ 19 w 763"/>
                <a:gd name="T39" fmla="*/ 5 h 1516"/>
                <a:gd name="T40" fmla="*/ 18 w 763"/>
                <a:gd name="T41" fmla="*/ 5 h 1516"/>
                <a:gd name="T42" fmla="*/ 17 w 763"/>
                <a:gd name="T43" fmla="*/ 5 h 1516"/>
                <a:gd name="T44" fmla="*/ 16 w 763"/>
                <a:gd name="T45" fmla="*/ 6 h 1516"/>
                <a:gd name="T46" fmla="*/ 15 w 763"/>
                <a:gd name="T47" fmla="*/ 6 h 1516"/>
                <a:gd name="T48" fmla="*/ 13 w 763"/>
                <a:gd name="T49" fmla="*/ 6 h 1516"/>
                <a:gd name="T50" fmla="*/ 13 w 763"/>
                <a:gd name="T51" fmla="*/ 6 h 1516"/>
                <a:gd name="T52" fmla="*/ 11 w 763"/>
                <a:gd name="T53" fmla="*/ 7 h 1516"/>
                <a:gd name="T54" fmla="*/ 11 w 763"/>
                <a:gd name="T55" fmla="*/ 7 h 1516"/>
                <a:gd name="T56" fmla="*/ 9 w 763"/>
                <a:gd name="T57" fmla="*/ 7 h 1516"/>
                <a:gd name="T58" fmla="*/ 8 w 763"/>
                <a:gd name="T59" fmla="*/ 7 h 1516"/>
                <a:gd name="T60" fmla="*/ 7 w 763"/>
                <a:gd name="T61" fmla="*/ 7 h 1516"/>
                <a:gd name="T62" fmla="*/ 7 w 763"/>
                <a:gd name="T63" fmla="*/ 7 h 1516"/>
                <a:gd name="T64" fmla="*/ 6 w 763"/>
                <a:gd name="T65" fmla="*/ 8 h 1516"/>
                <a:gd name="T66" fmla="*/ 6 w 763"/>
                <a:gd name="T67" fmla="*/ 8 h 1516"/>
                <a:gd name="T68" fmla="*/ 5 w 763"/>
                <a:gd name="T69" fmla="*/ 9 h 1516"/>
                <a:gd name="T70" fmla="*/ 5 w 763"/>
                <a:gd name="T71" fmla="*/ 9 h 1516"/>
                <a:gd name="T72" fmla="*/ 4 w 763"/>
                <a:gd name="T73" fmla="*/ 9 h 1516"/>
                <a:gd name="T74" fmla="*/ 4 w 763"/>
                <a:gd name="T75" fmla="*/ 10 h 1516"/>
                <a:gd name="T76" fmla="*/ 4 w 763"/>
                <a:gd name="T77" fmla="*/ 10 h 1516"/>
                <a:gd name="T78" fmla="*/ 3 w 763"/>
                <a:gd name="T79" fmla="*/ 11 h 1516"/>
                <a:gd name="T80" fmla="*/ 3 w 763"/>
                <a:gd name="T81" fmla="*/ 11 h 1516"/>
                <a:gd name="T82" fmla="*/ 3 w 763"/>
                <a:gd name="T83" fmla="*/ 12 h 1516"/>
                <a:gd name="T84" fmla="*/ 3 w 763"/>
                <a:gd name="T85" fmla="*/ 12 h 1516"/>
                <a:gd name="T86" fmla="*/ 3 w 763"/>
                <a:gd name="T87" fmla="*/ 12 h 1516"/>
                <a:gd name="T88" fmla="*/ 2 w 763"/>
                <a:gd name="T89" fmla="*/ 13 h 1516"/>
                <a:gd name="T90" fmla="*/ 2 w 763"/>
                <a:gd name="T91" fmla="*/ 13 h 1516"/>
                <a:gd name="T92" fmla="*/ 2 w 763"/>
                <a:gd name="T93" fmla="*/ 14 h 1516"/>
                <a:gd name="T94" fmla="*/ 1 w 763"/>
                <a:gd name="T95" fmla="*/ 14 h 1516"/>
                <a:gd name="T96" fmla="*/ 1 w 763"/>
                <a:gd name="T97" fmla="*/ 14 h 1516"/>
                <a:gd name="T98" fmla="*/ 1 w 763"/>
                <a:gd name="T99" fmla="*/ 15 h 1516"/>
                <a:gd name="T100" fmla="*/ 1 w 763"/>
                <a:gd name="T101" fmla="*/ 15 h 1516"/>
                <a:gd name="T102" fmla="*/ 1 w 763"/>
                <a:gd name="T103" fmla="*/ 16 h 1516"/>
                <a:gd name="T104" fmla="*/ 1 w 763"/>
                <a:gd name="T105" fmla="*/ 16 h 1516"/>
                <a:gd name="T106" fmla="*/ 1 w 763"/>
                <a:gd name="T107" fmla="*/ 17 h 1516"/>
                <a:gd name="T108" fmla="*/ 1 w 763"/>
                <a:gd name="T109" fmla="*/ 17 h 1516"/>
                <a:gd name="T110" fmla="*/ 0 w 763"/>
                <a:gd name="T111" fmla="*/ 17 h 1516"/>
                <a:gd name="T112" fmla="*/ 0 w 763"/>
                <a:gd name="T113" fmla="*/ 18 h 1516"/>
                <a:gd name="T114" fmla="*/ 0 w 763"/>
                <a:gd name="T115" fmla="*/ 18 h 1516"/>
                <a:gd name="T116" fmla="*/ 0 w 763"/>
                <a:gd name="T117" fmla="*/ 19 h 15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3"/>
                <a:gd name="T178" fmla="*/ 0 h 1516"/>
                <a:gd name="T179" fmla="*/ 763 w 763"/>
                <a:gd name="T180" fmla="*/ 1516 h 15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3" h="1516">
                  <a:moveTo>
                    <a:pt x="763" y="0"/>
                  </a:moveTo>
                  <a:lnTo>
                    <a:pt x="754" y="7"/>
                  </a:lnTo>
                  <a:lnTo>
                    <a:pt x="723" y="45"/>
                  </a:lnTo>
                  <a:lnTo>
                    <a:pt x="720" y="52"/>
                  </a:lnTo>
                  <a:lnTo>
                    <a:pt x="692" y="83"/>
                  </a:lnTo>
                  <a:lnTo>
                    <a:pt x="677" y="120"/>
                  </a:lnTo>
                  <a:lnTo>
                    <a:pt x="675" y="123"/>
                  </a:lnTo>
                  <a:lnTo>
                    <a:pt x="644" y="158"/>
                  </a:lnTo>
                  <a:lnTo>
                    <a:pt x="632" y="174"/>
                  </a:lnTo>
                  <a:lnTo>
                    <a:pt x="607" y="196"/>
                  </a:lnTo>
                  <a:lnTo>
                    <a:pt x="588" y="229"/>
                  </a:lnTo>
                  <a:lnTo>
                    <a:pt x="584" y="234"/>
                  </a:lnTo>
                  <a:lnTo>
                    <a:pt x="546" y="271"/>
                  </a:lnTo>
                  <a:lnTo>
                    <a:pt x="545" y="273"/>
                  </a:lnTo>
                  <a:lnTo>
                    <a:pt x="507" y="309"/>
                  </a:lnTo>
                  <a:lnTo>
                    <a:pt x="502" y="314"/>
                  </a:lnTo>
                  <a:lnTo>
                    <a:pt x="467" y="347"/>
                  </a:lnTo>
                  <a:lnTo>
                    <a:pt x="457" y="357"/>
                  </a:lnTo>
                  <a:lnTo>
                    <a:pt x="436" y="384"/>
                  </a:lnTo>
                  <a:lnTo>
                    <a:pt x="414" y="405"/>
                  </a:lnTo>
                  <a:lnTo>
                    <a:pt x="393" y="422"/>
                  </a:lnTo>
                  <a:lnTo>
                    <a:pt x="370" y="441"/>
                  </a:lnTo>
                  <a:lnTo>
                    <a:pt x="344" y="460"/>
                  </a:lnTo>
                  <a:lnTo>
                    <a:pt x="327" y="472"/>
                  </a:lnTo>
                  <a:lnTo>
                    <a:pt x="284" y="495"/>
                  </a:lnTo>
                  <a:lnTo>
                    <a:pt x="280" y="498"/>
                  </a:lnTo>
                  <a:lnTo>
                    <a:pt x="240" y="529"/>
                  </a:lnTo>
                  <a:lnTo>
                    <a:pt x="232" y="535"/>
                  </a:lnTo>
                  <a:lnTo>
                    <a:pt x="196" y="562"/>
                  </a:lnTo>
                  <a:lnTo>
                    <a:pt x="181" y="573"/>
                  </a:lnTo>
                  <a:lnTo>
                    <a:pt x="152" y="605"/>
                  </a:lnTo>
                  <a:lnTo>
                    <a:pt x="149" y="611"/>
                  </a:lnTo>
                  <a:lnTo>
                    <a:pt x="137" y="648"/>
                  </a:lnTo>
                  <a:lnTo>
                    <a:pt x="122" y="686"/>
                  </a:lnTo>
                  <a:lnTo>
                    <a:pt x="109" y="719"/>
                  </a:lnTo>
                  <a:lnTo>
                    <a:pt x="107" y="724"/>
                  </a:lnTo>
                  <a:lnTo>
                    <a:pt x="92" y="762"/>
                  </a:lnTo>
                  <a:lnTo>
                    <a:pt x="83" y="799"/>
                  </a:lnTo>
                  <a:lnTo>
                    <a:pt x="86" y="837"/>
                  </a:lnTo>
                  <a:lnTo>
                    <a:pt x="76" y="875"/>
                  </a:lnTo>
                  <a:lnTo>
                    <a:pt x="72" y="912"/>
                  </a:lnTo>
                  <a:lnTo>
                    <a:pt x="68" y="950"/>
                  </a:lnTo>
                  <a:lnTo>
                    <a:pt x="66" y="973"/>
                  </a:lnTo>
                  <a:lnTo>
                    <a:pt x="61" y="988"/>
                  </a:lnTo>
                  <a:lnTo>
                    <a:pt x="47" y="1026"/>
                  </a:lnTo>
                  <a:lnTo>
                    <a:pt x="38" y="1063"/>
                  </a:lnTo>
                  <a:lnTo>
                    <a:pt x="37" y="1101"/>
                  </a:lnTo>
                  <a:lnTo>
                    <a:pt x="32" y="1139"/>
                  </a:lnTo>
                  <a:lnTo>
                    <a:pt x="26" y="1176"/>
                  </a:lnTo>
                  <a:lnTo>
                    <a:pt x="26" y="1214"/>
                  </a:lnTo>
                  <a:lnTo>
                    <a:pt x="26" y="1252"/>
                  </a:lnTo>
                  <a:lnTo>
                    <a:pt x="26" y="1290"/>
                  </a:lnTo>
                  <a:lnTo>
                    <a:pt x="30" y="1327"/>
                  </a:lnTo>
                  <a:lnTo>
                    <a:pt x="29" y="1365"/>
                  </a:lnTo>
                  <a:lnTo>
                    <a:pt x="22" y="1380"/>
                  </a:lnTo>
                  <a:lnTo>
                    <a:pt x="10" y="1403"/>
                  </a:lnTo>
                  <a:lnTo>
                    <a:pt x="0" y="1440"/>
                  </a:lnTo>
                  <a:lnTo>
                    <a:pt x="1" y="1478"/>
                  </a:lnTo>
                  <a:lnTo>
                    <a:pt x="4" y="151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32"/>
            <p:cNvSpPr>
              <a:spLocks/>
            </p:cNvSpPr>
            <p:nvPr/>
          </p:nvSpPr>
          <p:spPr bwMode="auto">
            <a:xfrm>
              <a:off x="3123" y="3253"/>
              <a:ext cx="327" cy="495"/>
            </a:xfrm>
            <a:custGeom>
              <a:avLst/>
              <a:gdLst>
                <a:gd name="T0" fmla="*/ 31 w 709"/>
                <a:gd name="T1" fmla="*/ 0 h 1486"/>
                <a:gd name="T2" fmla="*/ 30 w 709"/>
                <a:gd name="T3" fmla="*/ 1 h 1486"/>
                <a:gd name="T4" fmla="*/ 28 w 709"/>
                <a:gd name="T5" fmla="*/ 2 h 1486"/>
                <a:gd name="T6" fmla="*/ 27 w 709"/>
                <a:gd name="T7" fmla="*/ 2 h 1486"/>
                <a:gd name="T8" fmla="*/ 25 w 709"/>
                <a:gd name="T9" fmla="*/ 3 h 1486"/>
                <a:gd name="T10" fmla="*/ 24 w 709"/>
                <a:gd name="T11" fmla="*/ 3 h 1486"/>
                <a:gd name="T12" fmla="*/ 22 w 709"/>
                <a:gd name="T13" fmla="*/ 3 h 1486"/>
                <a:gd name="T14" fmla="*/ 20 w 709"/>
                <a:gd name="T15" fmla="*/ 4 h 1486"/>
                <a:gd name="T16" fmla="*/ 18 w 709"/>
                <a:gd name="T17" fmla="*/ 4 h 1486"/>
                <a:gd name="T18" fmla="*/ 17 w 709"/>
                <a:gd name="T19" fmla="*/ 5 h 1486"/>
                <a:gd name="T20" fmla="*/ 14 w 709"/>
                <a:gd name="T21" fmla="*/ 5 h 1486"/>
                <a:gd name="T22" fmla="*/ 12 w 709"/>
                <a:gd name="T23" fmla="*/ 6 h 1486"/>
                <a:gd name="T24" fmla="*/ 10 w 709"/>
                <a:gd name="T25" fmla="*/ 6 h 1486"/>
                <a:gd name="T26" fmla="*/ 7 w 709"/>
                <a:gd name="T27" fmla="*/ 7 h 1486"/>
                <a:gd name="T28" fmla="*/ 6 w 709"/>
                <a:gd name="T29" fmla="*/ 7 h 1486"/>
                <a:gd name="T30" fmla="*/ 5 w 709"/>
                <a:gd name="T31" fmla="*/ 8 h 1486"/>
                <a:gd name="T32" fmla="*/ 4 w 709"/>
                <a:gd name="T33" fmla="*/ 9 h 1486"/>
                <a:gd name="T34" fmla="*/ 3 w 709"/>
                <a:gd name="T35" fmla="*/ 9 h 1486"/>
                <a:gd name="T36" fmla="*/ 3 w 709"/>
                <a:gd name="T37" fmla="*/ 10 h 1486"/>
                <a:gd name="T38" fmla="*/ 2 w 709"/>
                <a:gd name="T39" fmla="*/ 11 h 1486"/>
                <a:gd name="T40" fmla="*/ 1 w 709"/>
                <a:gd name="T41" fmla="*/ 12 h 1486"/>
                <a:gd name="T42" fmla="*/ 0 w 709"/>
                <a:gd name="T43" fmla="*/ 13 h 1486"/>
                <a:gd name="T44" fmla="*/ 0 w 709"/>
                <a:gd name="T45" fmla="*/ 13 h 1486"/>
                <a:gd name="T46" fmla="*/ 0 w 709"/>
                <a:gd name="T47" fmla="*/ 14 h 1486"/>
                <a:gd name="T48" fmla="*/ 0 w 709"/>
                <a:gd name="T49" fmla="*/ 15 h 1486"/>
                <a:gd name="T50" fmla="*/ 0 w 709"/>
                <a:gd name="T51" fmla="*/ 16 h 1486"/>
                <a:gd name="T52" fmla="*/ 1 w 709"/>
                <a:gd name="T53" fmla="*/ 16 h 1486"/>
                <a:gd name="T54" fmla="*/ 0 w 709"/>
                <a:gd name="T55" fmla="*/ 17 h 1486"/>
                <a:gd name="T56" fmla="*/ 0 w 709"/>
                <a:gd name="T57" fmla="*/ 18 h 1486"/>
                <a:gd name="T58" fmla="*/ 0 w 709"/>
                <a:gd name="T59" fmla="*/ 18 h 1486"/>
                <a:gd name="T60" fmla="*/ 5 w 709"/>
                <a:gd name="T61" fmla="*/ 18 h 1486"/>
                <a:gd name="T62" fmla="*/ 8 w 709"/>
                <a:gd name="T63" fmla="*/ 18 h 1486"/>
                <a:gd name="T64" fmla="*/ 12 w 709"/>
                <a:gd name="T65" fmla="*/ 18 h 1486"/>
                <a:gd name="T66" fmla="*/ 17 w 709"/>
                <a:gd name="T67" fmla="*/ 18 h 1486"/>
                <a:gd name="T68" fmla="*/ 20 w 709"/>
                <a:gd name="T69" fmla="*/ 18 h 1486"/>
                <a:gd name="T70" fmla="*/ 24 w 709"/>
                <a:gd name="T71" fmla="*/ 18 h 1486"/>
                <a:gd name="T72" fmla="*/ 28 w 709"/>
                <a:gd name="T73" fmla="*/ 18 h 1486"/>
                <a:gd name="T74" fmla="*/ 32 w 709"/>
                <a:gd name="T75" fmla="*/ 18 h 1486"/>
                <a:gd name="T76" fmla="*/ 32 w 709"/>
                <a:gd name="T77" fmla="*/ 18 h 1486"/>
                <a:gd name="T78" fmla="*/ 32 w 709"/>
                <a:gd name="T79" fmla="*/ 17 h 1486"/>
                <a:gd name="T80" fmla="*/ 32 w 709"/>
                <a:gd name="T81" fmla="*/ 16 h 1486"/>
                <a:gd name="T82" fmla="*/ 32 w 709"/>
                <a:gd name="T83" fmla="*/ 15 h 1486"/>
                <a:gd name="T84" fmla="*/ 32 w 709"/>
                <a:gd name="T85" fmla="*/ 14 h 1486"/>
                <a:gd name="T86" fmla="*/ 32 w 709"/>
                <a:gd name="T87" fmla="*/ 13 h 1486"/>
                <a:gd name="T88" fmla="*/ 32 w 709"/>
                <a:gd name="T89" fmla="*/ 12 h 1486"/>
                <a:gd name="T90" fmla="*/ 32 w 709"/>
                <a:gd name="T91" fmla="*/ 11 h 1486"/>
                <a:gd name="T92" fmla="*/ 32 w 709"/>
                <a:gd name="T93" fmla="*/ 10 h 1486"/>
                <a:gd name="T94" fmla="*/ 32 w 709"/>
                <a:gd name="T95" fmla="*/ 9 h 1486"/>
                <a:gd name="T96" fmla="*/ 32 w 709"/>
                <a:gd name="T97" fmla="*/ 9 h 1486"/>
                <a:gd name="T98" fmla="*/ 32 w 709"/>
                <a:gd name="T99" fmla="*/ 8 h 1486"/>
                <a:gd name="T100" fmla="*/ 32 w 709"/>
                <a:gd name="T101" fmla="*/ 7 h 1486"/>
                <a:gd name="T102" fmla="*/ 32 w 709"/>
                <a:gd name="T103" fmla="*/ 6 h 1486"/>
                <a:gd name="T104" fmla="*/ 32 w 709"/>
                <a:gd name="T105" fmla="*/ 5 h 1486"/>
                <a:gd name="T106" fmla="*/ 32 w 709"/>
                <a:gd name="T107" fmla="*/ 4 h 1486"/>
                <a:gd name="T108" fmla="*/ 32 w 709"/>
                <a:gd name="T109" fmla="*/ 3 h 1486"/>
                <a:gd name="T110" fmla="*/ 32 w 709"/>
                <a:gd name="T111" fmla="*/ 2 h 1486"/>
                <a:gd name="T112" fmla="*/ 32 w 709"/>
                <a:gd name="T113" fmla="*/ 1 h 1486"/>
                <a:gd name="T114" fmla="*/ 32 w 709"/>
                <a:gd name="T115" fmla="*/ 0 h 14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9"/>
                <a:gd name="T175" fmla="*/ 0 h 1486"/>
                <a:gd name="T176" fmla="*/ 709 w 709"/>
                <a:gd name="T177" fmla="*/ 1486 h 14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9" h="1486">
                  <a:moveTo>
                    <a:pt x="709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66" y="59"/>
                  </a:lnTo>
                  <a:lnTo>
                    <a:pt x="644" y="90"/>
                  </a:lnTo>
                  <a:lnTo>
                    <a:pt x="624" y="128"/>
                  </a:lnTo>
                  <a:lnTo>
                    <a:pt x="621" y="131"/>
                  </a:lnTo>
                  <a:lnTo>
                    <a:pt x="587" y="166"/>
                  </a:lnTo>
                  <a:lnTo>
                    <a:pt x="578" y="175"/>
                  </a:lnTo>
                  <a:lnTo>
                    <a:pt x="552" y="204"/>
                  </a:lnTo>
                  <a:lnTo>
                    <a:pt x="534" y="225"/>
                  </a:lnTo>
                  <a:lnTo>
                    <a:pt x="517" y="241"/>
                  </a:lnTo>
                  <a:lnTo>
                    <a:pt x="491" y="268"/>
                  </a:lnTo>
                  <a:lnTo>
                    <a:pt x="480" y="279"/>
                  </a:lnTo>
                  <a:lnTo>
                    <a:pt x="448" y="310"/>
                  </a:lnTo>
                  <a:lnTo>
                    <a:pt x="441" y="317"/>
                  </a:lnTo>
                  <a:lnTo>
                    <a:pt x="405" y="354"/>
                  </a:lnTo>
                  <a:lnTo>
                    <a:pt x="403" y="356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21" y="430"/>
                  </a:lnTo>
                  <a:lnTo>
                    <a:pt x="316" y="433"/>
                  </a:lnTo>
                  <a:lnTo>
                    <a:pt x="273" y="464"/>
                  </a:lnTo>
                  <a:lnTo>
                    <a:pt x="266" y="468"/>
                  </a:lnTo>
                  <a:lnTo>
                    <a:pt x="230" y="496"/>
                  </a:lnTo>
                  <a:lnTo>
                    <a:pt x="217" y="505"/>
                  </a:lnTo>
                  <a:lnTo>
                    <a:pt x="186" y="525"/>
                  </a:lnTo>
                  <a:lnTo>
                    <a:pt x="164" y="543"/>
                  </a:lnTo>
                  <a:lnTo>
                    <a:pt x="142" y="568"/>
                  </a:lnTo>
                  <a:lnTo>
                    <a:pt x="129" y="581"/>
                  </a:lnTo>
                  <a:lnTo>
                    <a:pt x="119" y="618"/>
                  </a:lnTo>
                  <a:lnTo>
                    <a:pt x="110" y="656"/>
                  </a:lnTo>
                  <a:lnTo>
                    <a:pt x="98" y="686"/>
                  </a:lnTo>
                  <a:lnTo>
                    <a:pt x="93" y="694"/>
                  </a:lnTo>
                  <a:lnTo>
                    <a:pt x="74" y="732"/>
                  </a:lnTo>
                  <a:lnTo>
                    <a:pt x="65" y="769"/>
                  </a:lnTo>
                  <a:lnTo>
                    <a:pt x="66" y="807"/>
                  </a:lnTo>
                  <a:lnTo>
                    <a:pt x="55" y="838"/>
                  </a:lnTo>
                  <a:lnTo>
                    <a:pt x="53" y="845"/>
                  </a:lnTo>
                  <a:lnTo>
                    <a:pt x="37" y="882"/>
                  </a:lnTo>
                  <a:lnTo>
                    <a:pt x="31" y="920"/>
                  </a:lnTo>
                  <a:lnTo>
                    <a:pt x="31" y="958"/>
                  </a:lnTo>
                  <a:lnTo>
                    <a:pt x="19" y="996"/>
                  </a:lnTo>
                  <a:lnTo>
                    <a:pt x="12" y="1033"/>
                  </a:lnTo>
                  <a:lnTo>
                    <a:pt x="12" y="1071"/>
                  </a:lnTo>
                  <a:lnTo>
                    <a:pt x="5" y="1109"/>
                  </a:lnTo>
                  <a:lnTo>
                    <a:pt x="0" y="1146"/>
                  </a:lnTo>
                  <a:lnTo>
                    <a:pt x="1" y="1184"/>
                  </a:lnTo>
                  <a:lnTo>
                    <a:pt x="6" y="1222"/>
                  </a:lnTo>
                  <a:lnTo>
                    <a:pt x="12" y="1243"/>
                  </a:lnTo>
                  <a:lnTo>
                    <a:pt x="16" y="1260"/>
                  </a:lnTo>
                  <a:lnTo>
                    <a:pt x="20" y="1297"/>
                  </a:lnTo>
                  <a:lnTo>
                    <a:pt x="20" y="1335"/>
                  </a:lnTo>
                  <a:lnTo>
                    <a:pt x="14" y="1373"/>
                  </a:lnTo>
                  <a:lnTo>
                    <a:pt x="13" y="1410"/>
                  </a:lnTo>
                  <a:lnTo>
                    <a:pt x="12" y="1431"/>
                  </a:lnTo>
                  <a:lnTo>
                    <a:pt x="8" y="1448"/>
                  </a:lnTo>
                  <a:lnTo>
                    <a:pt x="12" y="1469"/>
                  </a:lnTo>
                  <a:lnTo>
                    <a:pt x="12" y="1486"/>
                  </a:lnTo>
                  <a:lnTo>
                    <a:pt x="55" y="1486"/>
                  </a:lnTo>
                  <a:lnTo>
                    <a:pt x="98" y="1486"/>
                  </a:lnTo>
                  <a:lnTo>
                    <a:pt x="142" y="1486"/>
                  </a:lnTo>
                  <a:lnTo>
                    <a:pt x="186" y="1486"/>
                  </a:lnTo>
                  <a:lnTo>
                    <a:pt x="230" y="1486"/>
                  </a:lnTo>
                  <a:lnTo>
                    <a:pt x="273" y="1486"/>
                  </a:lnTo>
                  <a:lnTo>
                    <a:pt x="316" y="1486"/>
                  </a:lnTo>
                  <a:lnTo>
                    <a:pt x="360" y="1486"/>
                  </a:lnTo>
                  <a:lnTo>
                    <a:pt x="403" y="1486"/>
                  </a:lnTo>
                  <a:lnTo>
                    <a:pt x="448" y="1486"/>
                  </a:lnTo>
                  <a:lnTo>
                    <a:pt x="491" y="1486"/>
                  </a:lnTo>
                  <a:lnTo>
                    <a:pt x="534" y="1486"/>
                  </a:lnTo>
                  <a:lnTo>
                    <a:pt x="578" y="1486"/>
                  </a:lnTo>
                  <a:lnTo>
                    <a:pt x="621" y="1486"/>
                  </a:lnTo>
                  <a:lnTo>
                    <a:pt x="666" y="1486"/>
                  </a:lnTo>
                  <a:lnTo>
                    <a:pt x="709" y="1486"/>
                  </a:lnTo>
                  <a:lnTo>
                    <a:pt x="709" y="1448"/>
                  </a:lnTo>
                  <a:lnTo>
                    <a:pt x="709" y="1410"/>
                  </a:lnTo>
                  <a:lnTo>
                    <a:pt x="709" y="1373"/>
                  </a:lnTo>
                  <a:lnTo>
                    <a:pt x="709" y="1335"/>
                  </a:lnTo>
                  <a:lnTo>
                    <a:pt x="709" y="1297"/>
                  </a:lnTo>
                  <a:lnTo>
                    <a:pt x="709" y="1260"/>
                  </a:lnTo>
                  <a:lnTo>
                    <a:pt x="709" y="1222"/>
                  </a:lnTo>
                  <a:lnTo>
                    <a:pt x="709" y="1184"/>
                  </a:lnTo>
                  <a:lnTo>
                    <a:pt x="709" y="1146"/>
                  </a:lnTo>
                  <a:lnTo>
                    <a:pt x="709" y="1109"/>
                  </a:lnTo>
                  <a:lnTo>
                    <a:pt x="709" y="1071"/>
                  </a:lnTo>
                  <a:lnTo>
                    <a:pt x="709" y="1033"/>
                  </a:lnTo>
                  <a:lnTo>
                    <a:pt x="709" y="996"/>
                  </a:lnTo>
                  <a:lnTo>
                    <a:pt x="709" y="958"/>
                  </a:lnTo>
                  <a:lnTo>
                    <a:pt x="709" y="920"/>
                  </a:lnTo>
                  <a:lnTo>
                    <a:pt x="709" y="882"/>
                  </a:lnTo>
                  <a:lnTo>
                    <a:pt x="709" y="845"/>
                  </a:lnTo>
                  <a:lnTo>
                    <a:pt x="709" y="807"/>
                  </a:lnTo>
                  <a:lnTo>
                    <a:pt x="709" y="769"/>
                  </a:lnTo>
                  <a:lnTo>
                    <a:pt x="709" y="732"/>
                  </a:lnTo>
                  <a:lnTo>
                    <a:pt x="709" y="694"/>
                  </a:lnTo>
                  <a:lnTo>
                    <a:pt x="709" y="656"/>
                  </a:lnTo>
                  <a:lnTo>
                    <a:pt x="709" y="618"/>
                  </a:lnTo>
                  <a:lnTo>
                    <a:pt x="709" y="581"/>
                  </a:lnTo>
                  <a:lnTo>
                    <a:pt x="709" y="543"/>
                  </a:lnTo>
                  <a:lnTo>
                    <a:pt x="709" y="505"/>
                  </a:lnTo>
                  <a:lnTo>
                    <a:pt x="709" y="468"/>
                  </a:lnTo>
                  <a:lnTo>
                    <a:pt x="709" y="430"/>
                  </a:lnTo>
                  <a:lnTo>
                    <a:pt x="709" y="392"/>
                  </a:lnTo>
                  <a:lnTo>
                    <a:pt x="709" y="354"/>
                  </a:lnTo>
                  <a:lnTo>
                    <a:pt x="709" y="317"/>
                  </a:lnTo>
                  <a:lnTo>
                    <a:pt x="709" y="279"/>
                  </a:lnTo>
                  <a:lnTo>
                    <a:pt x="709" y="241"/>
                  </a:lnTo>
                  <a:lnTo>
                    <a:pt x="709" y="204"/>
                  </a:lnTo>
                  <a:lnTo>
                    <a:pt x="709" y="166"/>
                  </a:lnTo>
                  <a:lnTo>
                    <a:pt x="709" y="128"/>
                  </a:lnTo>
                  <a:lnTo>
                    <a:pt x="709" y="90"/>
                  </a:lnTo>
                  <a:lnTo>
                    <a:pt x="709" y="5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3"/>
            <p:cNvSpPr>
              <a:spLocks/>
            </p:cNvSpPr>
            <p:nvPr/>
          </p:nvSpPr>
          <p:spPr bwMode="auto">
            <a:xfrm>
              <a:off x="3123" y="3253"/>
              <a:ext cx="327" cy="495"/>
            </a:xfrm>
            <a:custGeom>
              <a:avLst/>
              <a:gdLst>
                <a:gd name="T0" fmla="*/ 32 w 709"/>
                <a:gd name="T1" fmla="*/ 0 h 1486"/>
                <a:gd name="T2" fmla="*/ 31 w 709"/>
                <a:gd name="T3" fmla="*/ 0 h 1486"/>
                <a:gd name="T4" fmla="*/ 30 w 709"/>
                <a:gd name="T5" fmla="*/ 1 h 1486"/>
                <a:gd name="T6" fmla="*/ 30 w 709"/>
                <a:gd name="T7" fmla="*/ 1 h 1486"/>
                <a:gd name="T8" fmla="*/ 29 w 709"/>
                <a:gd name="T9" fmla="*/ 1 h 1486"/>
                <a:gd name="T10" fmla="*/ 28 w 709"/>
                <a:gd name="T11" fmla="*/ 2 h 1486"/>
                <a:gd name="T12" fmla="*/ 28 w 709"/>
                <a:gd name="T13" fmla="*/ 2 h 1486"/>
                <a:gd name="T14" fmla="*/ 27 w 709"/>
                <a:gd name="T15" fmla="*/ 2 h 1486"/>
                <a:gd name="T16" fmla="*/ 26 w 709"/>
                <a:gd name="T17" fmla="*/ 2 h 1486"/>
                <a:gd name="T18" fmla="*/ 25 w 709"/>
                <a:gd name="T19" fmla="*/ 3 h 1486"/>
                <a:gd name="T20" fmla="*/ 24 w 709"/>
                <a:gd name="T21" fmla="*/ 3 h 1486"/>
                <a:gd name="T22" fmla="*/ 24 w 709"/>
                <a:gd name="T23" fmla="*/ 3 h 1486"/>
                <a:gd name="T24" fmla="*/ 22 w 709"/>
                <a:gd name="T25" fmla="*/ 3 h 1486"/>
                <a:gd name="T26" fmla="*/ 22 w 709"/>
                <a:gd name="T27" fmla="*/ 3 h 1486"/>
                <a:gd name="T28" fmla="*/ 20 w 709"/>
                <a:gd name="T29" fmla="*/ 4 h 1486"/>
                <a:gd name="T30" fmla="*/ 20 w 709"/>
                <a:gd name="T31" fmla="*/ 4 h 1486"/>
                <a:gd name="T32" fmla="*/ 18 w 709"/>
                <a:gd name="T33" fmla="*/ 4 h 1486"/>
                <a:gd name="T34" fmla="*/ 18 w 709"/>
                <a:gd name="T35" fmla="*/ 4 h 1486"/>
                <a:gd name="T36" fmla="*/ 17 w 709"/>
                <a:gd name="T37" fmla="*/ 5 h 1486"/>
                <a:gd name="T38" fmla="*/ 17 w 709"/>
                <a:gd name="T39" fmla="*/ 5 h 1486"/>
                <a:gd name="T40" fmla="*/ 14 w 709"/>
                <a:gd name="T41" fmla="*/ 5 h 1486"/>
                <a:gd name="T42" fmla="*/ 14 w 709"/>
                <a:gd name="T43" fmla="*/ 5 h 1486"/>
                <a:gd name="T44" fmla="*/ 12 w 709"/>
                <a:gd name="T45" fmla="*/ 6 h 1486"/>
                <a:gd name="T46" fmla="*/ 12 w 709"/>
                <a:gd name="T47" fmla="*/ 6 h 1486"/>
                <a:gd name="T48" fmla="*/ 11 w 709"/>
                <a:gd name="T49" fmla="*/ 6 h 1486"/>
                <a:gd name="T50" fmla="*/ 10 w 709"/>
                <a:gd name="T51" fmla="*/ 6 h 1486"/>
                <a:gd name="T52" fmla="*/ 8 w 709"/>
                <a:gd name="T53" fmla="*/ 6 h 1486"/>
                <a:gd name="T54" fmla="*/ 7 w 709"/>
                <a:gd name="T55" fmla="*/ 7 h 1486"/>
                <a:gd name="T56" fmla="*/ 6 w 709"/>
                <a:gd name="T57" fmla="*/ 7 h 1486"/>
                <a:gd name="T58" fmla="*/ 6 w 709"/>
                <a:gd name="T59" fmla="*/ 7 h 1486"/>
                <a:gd name="T60" fmla="*/ 6 w 709"/>
                <a:gd name="T61" fmla="*/ 8 h 1486"/>
                <a:gd name="T62" fmla="*/ 5 w 709"/>
                <a:gd name="T63" fmla="*/ 8 h 1486"/>
                <a:gd name="T64" fmla="*/ 5 w 709"/>
                <a:gd name="T65" fmla="*/ 8 h 1486"/>
                <a:gd name="T66" fmla="*/ 4 w 709"/>
                <a:gd name="T67" fmla="*/ 9 h 1486"/>
                <a:gd name="T68" fmla="*/ 3 w 709"/>
                <a:gd name="T69" fmla="*/ 9 h 1486"/>
                <a:gd name="T70" fmla="*/ 3 w 709"/>
                <a:gd name="T71" fmla="*/ 9 h 1486"/>
                <a:gd name="T72" fmla="*/ 3 w 709"/>
                <a:gd name="T73" fmla="*/ 10 h 1486"/>
                <a:gd name="T74" fmla="*/ 3 w 709"/>
                <a:gd name="T75" fmla="*/ 10 h 1486"/>
                <a:gd name="T76" fmla="*/ 2 w 709"/>
                <a:gd name="T77" fmla="*/ 10 h 1486"/>
                <a:gd name="T78" fmla="*/ 2 w 709"/>
                <a:gd name="T79" fmla="*/ 11 h 1486"/>
                <a:gd name="T80" fmla="*/ 1 w 709"/>
                <a:gd name="T81" fmla="*/ 11 h 1486"/>
                <a:gd name="T82" fmla="*/ 1 w 709"/>
                <a:gd name="T83" fmla="*/ 12 h 1486"/>
                <a:gd name="T84" fmla="*/ 1 w 709"/>
                <a:gd name="T85" fmla="*/ 12 h 1486"/>
                <a:gd name="T86" fmla="*/ 0 w 709"/>
                <a:gd name="T87" fmla="*/ 13 h 1486"/>
                <a:gd name="T88" fmla="*/ 0 w 709"/>
                <a:gd name="T89" fmla="*/ 13 h 1486"/>
                <a:gd name="T90" fmla="*/ 0 w 709"/>
                <a:gd name="T91" fmla="*/ 13 h 1486"/>
                <a:gd name="T92" fmla="*/ 0 w 709"/>
                <a:gd name="T93" fmla="*/ 14 h 1486"/>
                <a:gd name="T94" fmla="*/ 0 w 709"/>
                <a:gd name="T95" fmla="*/ 14 h 1486"/>
                <a:gd name="T96" fmla="*/ 0 w 709"/>
                <a:gd name="T97" fmla="*/ 15 h 1486"/>
                <a:gd name="T98" fmla="*/ 0 w 709"/>
                <a:gd name="T99" fmla="*/ 15 h 1486"/>
                <a:gd name="T100" fmla="*/ 0 w 709"/>
                <a:gd name="T101" fmla="*/ 15 h 1486"/>
                <a:gd name="T102" fmla="*/ 0 w 709"/>
                <a:gd name="T103" fmla="*/ 16 h 1486"/>
                <a:gd name="T104" fmla="*/ 1 w 709"/>
                <a:gd name="T105" fmla="*/ 16 h 1486"/>
                <a:gd name="T106" fmla="*/ 1 w 709"/>
                <a:gd name="T107" fmla="*/ 16 h 1486"/>
                <a:gd name="T108" fmla="*/ 0 w 709"/>
                <a:gd name="T109" fmla="*/ 17 h 1486"/>
                <a:gd name="T110" fmla="*/ 0 w 709"/>
                <a:gd name="T111" fmla="*/ 17 h 1486"/>
                <a:gd name="T112" fmla="*/ 0 w 709"/>
                <a:gd name="T113" fmla="*/ 18 h 1486"/>
                <a:gd name="T114" fmla="*/ 0 w 709"/>
                <a:gd name="T115" fmla="*/ 18 h 1486"/>
                <a:gd name="T116" fmla="*/ 0 w 709"/>
                <a:gd name="T117" fmla="*/ 18 h 1486"/>
                <a:gd name="T118" fmla="*/ 0 w 709"/>
                <a:gd name="T119" fmla="*/ 18 h 1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9"/>
                <a:gd name="T181" fmla="*/ 0 h 1486"/>
                <a:gd name="T182" fmla="*/ 709 w 709"/>
                <a:gd name="T183" fmla="*/ 1486 h 1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9" h="1486">
                  <a:moveTo>
                    <a:pt x="709" y="0"/>
                  </a:moveTo>
                  <a:lnTo>
                    <a:pt x="693" y="15"/>
                  </a:lnTo>
                  <a:lnTo>
                    <a:pt x="669" y="53"/>
                  </a:lnTo>
                  <a:lnTo>
                    <a:pt x="666" y="59"/>
                  </a:lnTo>
                  <a:lnTo>
                    <a:pt x="644" y="90"/>
                  </a:lnTo>
                  <a:lnTo>
                    <a:pt x="624" y="128"/>
                  </a:lnTo>
                  <a:lnTo>
                    <a:pt x="621" y="131"/>
                  </a:lnTo>
                  <a:lnTo>
                    <a:pt x="587" y="166"/>
                  </a:lnTo>
                  <a:lnTo>
                    <a:pt x="578" y="175"/>
                  </a:lnTo>
                  <a:lnTo>
                    <a:pt x="552" y="204"/>
                  </a:lnTo>
                  <a:lnTo>
                    <a:pt x="534" y="225"/>
                  </a:lnTo>
                  <a:lnTo>
                    <a:pt x="517" y="241"/>
                  </a:lnTo>
                  <a:lnTo>
                    <a:pt x="491" y="268"/>
                  </a:lnTo>
                  <a:lnTo>
                    <a:pt x="480" y="279"/>
                  </a:lnTo>
                  <a:lnTo>
                    <a:pt x="448" y="310"/>
                  </a:lnTo>
                  <a:lnTo>
                    <a:pt x="441" y="317"/>
                  </a:lnTo>
                  <a:lnTo>
                    <a:pt x="405" y="354"/>
                  </a:lnTo>
                  <a:lnTo>
                    <a:pt x="403" y="356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21" y="430"/>
                  </a:lnTo>
                  <a:lnTo>
                    <a:pt x="316" y="433"/>
                  </a:lnTo>
                  <a:lnTo>
                    <a:pt x="273" y="464"/>
                  </a:lnTo>
                  <a:lnTo>
                    <a:pt x="266" y="468"/>
                  </a:lnTo>
                  <a:lnTo>
                    <a:pt x="230" y="496"/>
                  </a:lnTo>
                  <a:lnTo>
                    <a:pt x="217" y="505"/>
                  </a:lnTo>
                  <a:lnTo>
                    <a:pt x="186" y="525"/>
                  </a:lnTo>
                  <a:lnTo>
                    <a:pt x="164" y="543"/>
                  </a:lnTo>
                  <a:lnTo>
                    <a:pt x="142" y="568"/>
                  </a:lnTo>
                  <a:lnTo>
                    <a:pt x="129" y="581"/>
                  </a:lnTo>
                  <a:lnTo>
                    <a:pt x="119" y="618"/>
                  </a:lnTo>
                  <a:lnTo>
                    <a:pt x="110" y="656"/>
                  </a:lnTo>
                  <a:lnTo>
                    <a:pt x="98" y="686"/>
                  </a:lnTo>
                  <a:lnTo>
                    <a:pt x="93" y="694"/>
                  </a:lnTo>
                  <a:lnTo>
                    <a:pt x="74" y="732"/>
                  </a:lnTo>
                  <a:lnTo>
                    <a:pt x="65" y="769"/>
                  </a:lnTo>
                  <a:lnTo>
                    <a:pt x="66" y="807"/>
                  </a:lnTo>
                  <a:lnTo>
                    <a:pt x="55" y="838"/>
                  </a:lnTo>
                  <a:lnTo>
                    <a:pt x="53" y="845"/>
                  </a:lnTo>
                  <a:lnTo>
                    <a:pt x="37" y="882"/>
                  </a:lnTo>
                  <a:lnTo>
                    <a:pt x="31" y="920"/>
                  </a:lnTo>
                  <a:lnTo>
                    <a:pt x="31" y="958"/>
                  </a:lnTo>
                  <a:lnTo>
                    <a:pt x="19" y="996"/>
                  </a:lnTo>
                  <a:lnTo>
                    <a:pt x="12" y="1033"/>
                  </a:lnTo>
                  <a:lnTo>
                    <a:pt x="12" y="1071"/>
                  </a:lnTo>
                  <a:lnTo>
                    <a:pt x="5" y="1109"/>
                  </a:lnTo>
                  <a:lnTo>
                    <a:pt x="0" y="1146"/>
                  </a:lnTo>
                  <a:lnTo>
                    <a:pt x="1" y="1184"/>
                  </a:lnTo>
                  <a:lnTo>
                    <a:pt x="6" y="1222"/>
                  </a:lnTo>
                  <a:lnTo>
                    <a:pt x="12" y="1243"/>
                  </a:lnTo>
                  <a:lnTo>
                    <a:pt x="16" y="1260"/>
                  </a:lnTo>
                  <a:lnTo>
                    <a:pt x="20" y="1297"/>
                  </a:lnTo>
                  <a:lnTo>
                    <a:pt x="20" y="1335"/>
                  </a:lnTo>
                  <a:lnTo>
                    <a:pt x="14" y="1373"/>
                  </a:lnTo>
                  <a:lnTo>
                    <a:pt x="13" y="1410"/>
                  </a:lnTo>
                  <a:lnTo>
                    <a:pt x="12" y="1431"/>
                  </a:lnTo>
                  <a:lnTo>
                    <a:pt x="8" y="1448"/>
                  </a:lnTo>
                  <a:lnTo>
                    <a:pt x="12" y="1469"/>
                  </a:lnTo>
                  <a:lnTo>
                    <a:pt x="12" y="148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34"/>
            <p:cNvSpPr>
              <a:spLocks/>
            </p:cNvSpPr>
            <p:nvPr/>
          </p:nvSpPr>
          <p:spPr bwMode="auto">
            <a:xfrm>
              <a:off x="2188" y="2956"/>
              <a:ext cx="483" cy="173"/>
            </a:xfrm>
            <a:custGeom>
              <a:avLst/>
              <a:gdLst>
                <a:gd name="T0" fmla="*/ 0 w 1048"/>
                <a:gd name="T1" fmla="*/ 0 h 520"/>
                <a:gd name="T2" fmla="*/ 0 w 1048"/>
                <a:gd name="T3" fmla="*/ 1 h 520"/>
                <a:gd name="T4" fmla="*/ 0 w 1048"/>
                <a:gd name="T5" fmla="*/ 2 h 520"/>
                <a:gd name="T6" fmla="*/ 0 w 1048"/>
                <a:gd name="T7" fmla="*/ 3 h 520"/>
                <a:gd name="T8" fmla="*/ 0 w 1048"/>
                <a:gd name="T9" fmla="*/ 4 h 520"/>
                <a:gd name="T10" fmla="*/ 1 w 1048"/>
                <a:gd name="T11" fmla="*/ 5 h 520"/>
                <a:gd name="T12" fmla="*/ 1 w 1048"/>
                <a:gd name="T13" fmla="*/ 6 h 520"/>
                <a:gd name="T14" fmla="*/ 3 w 1048"/>
                <a:gd name="T15" fmla="*/ 6 h 520"/>
                <a:gd name="T16" fmla="*/ 6 w 1048"/>
                <a:gd name="T17" fmla="*/ 6 h 520"/>
                <a:gd name="T18" fmla="*/ 9 w 1048"/>
                <a:gd name="T19" fmla="*/ 6 h 520"/>
                <a:gd name="T20" fmla="*/ 9 w 1048"/>
                <a:gd name="T21" fmla="*/ 5 h 520"/>
                <a:gd name="T22" fmla="*/ 9 w 1048"/>
                <a:gd name="T23" fmla="*/ 5 h 520"/>
                <a:gd name="T24" fmla="*/ 11 w 1048"/>
                <a:gd name="T25" fmla="*/ 5 h 520"/>
                <a:gd name="T26" fmla="*/ 15 w 1048"/>
                <a:gd name="T27" fmla="*/ 5 h 520"/>
                <a:gd name="T28" fmla="*/ 19 w 1048"/>
                <a:gd name="T29" fmla="*/ 5 h 520"/>
                <a:gd name="T30" fmla="*/ 23 w 1048"/>
                <a:gd name="T31" fmla="*/ 4 h 520"/>
                <a:gd name="T32" fmla="*/ 27 w 1048"/>
                <a:gd name="T33" fmla="*/ 4 h 520"/>
                <a:gd name="T34" fmla="*/ 29 w 1048"/>
                <a:gd name="T35" fmla="*/ 4 h 520"/>
                <a:gd name="T36" fmla="*/ 33 w 1048"/>
                <a:gd name="T37" fmla="*/ 4 h 520"/>
                <a:gd name="T38" fmla="*/ 35 w 1048"/>
                <a:gd name="T39" fmla="*/ 4 h 520"/>
                <a:gd name="T40" fmla="*/ 37 w 1048"/>
                <a:gd name="T41" fmla="*/ 3 h 520"/>
                <a:gd name="T42" fmla="*/ 40 w 1048"/>
                <a:gd name="T43" fmla="*/ 3 h 520"/>
                <a:gd name="T44" fmla="*/ 42 w 1048"/>
                <a:gd name="T45" fmla="*/ 2 h 520"/>
                <a:gd name="T46" fmla="*/ 44 w 1048"/>
                <a:gd name="T47" fmla="*/ 2 h 520"/>
                <a:gd name="T48" fmla="*/ 45 w 1048"/>
                <a:gd name="T49" fmla="*/ 1 h 520"/>
                <a:gd name="T50" fmla="*/ 47 w 1048"/>
                <a:gd name="T51" fmla="*/ 1 h 520"/>
                <a:gd name="T52" fmla="*/ 47 w 1048"/>
                <a:gd name="T53" fmla="*/ 0 h 520"/>
                <a:gd name="T54" fmla="*/ 43 w 1048"/>
                <a:gd name="T55" fmla="*/ 0 h 520"/>
                <a:gd name="T56" fmla="*/ 39 w 1048"/>
                <a:gd name="T57" fmla="*/ 0 h 520"/>
                <a:gd name="T58" fmla="*/ 35 w 1048"/>
                <a:gd name="T59" fmla="*/ 0 h 520"/>
                <a:gd name="T60" fmla="*/ 31 w 1048"/>
                <a:gd name="T61" fmla="*/ 0 h 520"/>
                <a:gd name="T62" fmla="*/ 27 w 1048"/>
                <a:gd name="T63" fmla="*/ 0 h 520"/>
                <a:gd name="T64" fmla="*/ 23 w 1048"/>
                <a:gd name="T65" fmla="*/ 0 h 520"/>
                <a:gd name="T66" fmla="*/ 19 w 1048"/>
                <a:gd name="T67" fmla="*/ 0 h 520"/>
                <a:gd name="T68" fmla="*/ 15 w 1048"/>
                <a:gd name="T69" fmla="*/ 0 h 520"/>
                <a:gd name="T70" fmla="*/ 11 w 1048"/>
                <a:gd name="T71" fmla="*/ 0 h 520"/>
                <a:gd name="T72" fmla="*/ 7 w 1048"/>
                <a:gd name="T73" fmla="*/ 0 h 520"/>
                <a:gd name="T74" fmla="*/ 3 w 1048"/>
                <a:gd name="T75" fmla="*/ 0 h 520"/>
                <a:gd name="T76" fmla="*/ 0 w 1048"/>
                <a:gd name="T77" fmla="*/ 0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8"/>
                <a:gd name="T118" fmla="*/ 0 h 520"/>
                <a:gd name="T119" fmla="*/ 1048 w 104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8" h="520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1" y="113"/>
                  </a:lnTo>
                  <a:lnTo>
                    <a:pt x="4" y="151"/>
                  </a:lnTo>
                  <a:lnTo>
                    <a:pt x="3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5" y="339"/>
                  </a:lnTo>
                  <a:lnTo>
                    <a:pt x="17" y="377"/>
                  </a:lnTo>
                  <a:lnTo>
                    <a:pt x="18" y="415"/>
                  </a:lnTo>
                  <a:lnTo>
                    <a:pt x="19" y="452"/>
                  </a:lnTo>
                  <a:lnTo>
                    <a:pt x="25" y="490"/>
                  </a:lnTo>
                  <a:lnTo>
                    <a:pt x="33" y="520"/>
                  </a:lnTo>
                  <a:lnTo>
                    <a:pt x="77" y="502"/>
                  </a:lnTo>
                  <a:lnTo>
                    <a:pt x="104" y="490"/>
                  </a:lnTo>
                  <a:lnTo>
                    <a:pt x="120" y="487"/>
                  </a:lnTo>
                  <a:lnTo>
                    <a:pt x="164" y="474"/>
                  </a:lnTo>
                  <a:lnTo>
                    <a:pt x="207" y="480"/>
                  </a:lnTo>
                  <a:lnTo>
                    <a:pt x="236" y="452"/>
                  </a:lnTo>
                  <a:lnTo>
                    <a:pt x="207" y="431"/>
                  </a:lnTo>
                  <a:lnTo>
                    <a:pt x="195" y="415"/>
                  </a:lnTo>
                  <a:lnTo>
                    <a:pt x="194" y="377"/>
                  </a:lnTo>
                  <a:lnTo>
                    <a:pt x="207" y="377"/>
                  </a:lnTo>
                  <a:lnTo>
                    <a:pt x="250" y="376"/>
                  </a:lnTo>
                  <a:lnTo>
                    <a:pt x="295" y="376"/>
                  </a:lnTo>
                  <a:lnTo>
                    <a:pt x="338" y="377"/>
                  </a:lnTo>
                  <a:lnTo>
                    <a:pt x="382" y="376"/>
                  </a:lnTo>
                  <a:lnTo>
                    <a:pt x="425" y="370"/>
                  </a:lnTo>
                  <a:lnTo>
                    <a:pt x="468" y="355"/>
                  </a:lnTo>
                  <a:lnTo>
                    <a:pt x="513" y="348"/>
                  </a:lnTo>
                  <a:lnTo>
                    <a:pt x="556" y="351"/>
                  </a:lnTo>
                  <a:lnTo>
                    <a:pt x="589" y="339"/>
                  </a:lnTo>
                  <a:lnTo>
                    <a:pt x="600" y="338"/>
                  </a:lnTo>
                  <a:lnTo>
                    <a:pt x="643" y="331"/>
                  </a:lnTo>
                  <a:lnTo>
                    <a:pt x="686" y="320"/>
                  </a:lnTo>
                  <a:lnTo>
                    <a:pt x="721" y="302"/>
                  </a:lnTo>
                  <a:lnTo>
                    <a:pt x="731" y="298"/>
                  </a:lnTo>
                  <a:lnTo>
                    <a:pt x="774" y="286"/>
                  </a:lnTo>
                  <a:lnTo>
                    <a:pt x="810" y="264"/>
                  </a:lnTo>
                  <a:lnTo>
                    <a:pt x="818" y="259"/>
                  </a:lnTo>
                  <a:lnTo>
                    <a:pt x="861" y="240"/>
                  </a:lnTo>
                  <a:lnTo>
                    <a:pt x="880" y="226"/>
                  </a:lnTo>
                  <a:lnTo>
                    <a:pt x="904" y="209"/>
                  </a:lnTo>
                  <a:lnTo>
                    <a:pt x="928" y="188"/>
                  </a:lnTo>
                  <a:lnTo>
                    <a:pt x="948" y="167"/>
                  </a:lnTo>
                  <a:lnTo>
                    <a:pt x="969" y="151"/>
                  </a:lnTo>
                  <a:lnTo>
                    <a:pt x="992" y="120"/>
                  </a:lnTo>
                  <a:lnTo>
                    <a:pt x="999" y="113"/>
                  </a:lnTo>
                  <a:lnTo>
                    <a:pt x="1027" y="75"/>
                  </a:lnTo>
                  <a:lnTo>
                    <a:pt x="1036" y="55"/>
                  </a:lnTo>
                  <a:lnTo>
                    <a:pt x="1048" y="38"/>
                  </a:lnTo>
                  <a:lnTo>
                    <a:pt x="1048" y="0"/>
                  </a:lnTo>
                  <a:lnTo>
                    <a:pt x="992" y="0"/>
                  </a:lnTo>
                  <a:lnTo>
                    <a:pt x="948" y="0"/>
                  </a:lnTo>
                  <a:lnTo>
                    <a:pt x="904" y="0"/>
                  </a:lnTo>
                  <a:lnTo>
                    <a:pt x="861" y="0"/>
                  </a:lnTo>
                  <a:lnTo>
                    <a:pt x="818" y="0"/>
                  </a:lnTo>
                  <a:lnTo>
                    <a:pt x="774" y="0"/>
                  </a:lnTo>
                  <a:lnTo>
                    <a:pt x="731" y="0"/>
                  </a:lnTo>
                  <a:lnTo>
                    <a:pt x="686" y="0"/>
                  </a:lnTo>
                  <a:lnTo>
                    <a:pt x="643" y="0"/>
                  </a:lnTo>
                  <a:lnTo>
                    <a:pt x="600" y="0"/>
                  </a:lnTo>
                  <a:lnTo>
                    <a:pt x="556" y="0"/>
                  </a:lnTo>
                  <a:lnTo>
                    <a:pt x="513" y="0"/>
                  </a:lnTo>
                  <a:lnTo>
                    <a:pt x="468" y="0"/>
                  </a:lnTo>
                  <a:lnTo>
                    <a:pt x="425" y="0"/>
                  </a:lnTo>
                  <a:lnTo>
                    <a:pt x="382" y="0"/>
                  </a:lnTo>
                  <a:lnTo>
                    <a:pt x="338" y="0"/>
                  </a:lnTo>
                  <a:lnTo>
                    <a:pt x="295" y="0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4" y="0"/>
                  </a:lnTo>
                  <a:lnTo>
                    <a:pt x="120" y="0"/>
                  </a:lnTo>
                  <a:lnTo>
                    <a:pt x="77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35"/>
            <p:cNvSpPr>
              <a:spLocks/>
            </p:cNvSpPr>
            <p:nvPr/>
          </p:nvSpPr>
          <p:spPr bwMode="auto">
            <a:xfrm>
              <a:off x="2188" y="2956"/>
              <a:ext cx="483" cy="173"/>
            </a:xfrm>
            <a:custGeom>
              <a:avLst/>
              <a:gdLst>
                <a:gd name="T0" fmla="*/ 0 w 1048"/>
                <a:gd name="T1" fmla="*/ 0 h 520"/>
                <a:gd name="T2" fmla="*/ 0 w 1048"/>
                <a:gd name="T3" fmla="*/ 0 h 520"/>
                <a:gd name="T4" fmla="*/ 0 w 1048"/>
                <a:gd name="T5" fmla="*/ 1 h 520"/>
                <a:gd name="T6" fmla="*/ 0 w 1048"/>
                <a:gd name="T7" fmla="*/ 1 h 520"/>
                <a:gd name="T8" fmla="*/ 0 w 1048"/>
                <a:gd name="T9" fmla="*/ 2 h 520"/>
                <a:gd name="T10" fmla="*/ 0 w 1048"/>
                <a:gd name="T11" fmla="*/ 2 h 520"/>
                <a:gd name="T12" fmla="*/ 0 w 1048"/>
                <a:gd name="T13" fmla="*/ 3 h 520"/>
                <a:gd name="T14" fmla="*/ 0 w 1048"/>
                <a:gd name="T15" fmla="*/ 3 h 520"/>
                <a:gd name="T16" fmla="*/ 0 w 1048"/>
                <a:gd name="T17" fmla="*/ 4 h 520"/>
                <a:gd name="T18" fmla="*/ 0 w 1048"/>
                <a:gd name="T19" fmla="*/ 4 h 520"/>
                <a:gd name="T20" fmla="*/ 1 w 1048"/>
                <a:gd name="T21" fmla="*/ 5 h 520"/>
                <a:gd name="T22" fmla="*/ 1 w 1048"/>
                <a:gd name="T23" fmla="*/ 5 h 520"/>
                <a:gd name="T24" fmla="*/ 1 w 1048"/>
                <a:gd name="T25" fmla="*/ 6 h 520"/>
                <a:gd name="T26" fmla="*/ 1 w 1048"/>
                <a:gd name="T27" fmla="*/ 6 h 520"/>
                <a:gd name="T28" fmla="*/ 1 w 1048"/>
                <a:gd name="T29" fmla="*/ 6 h 520"/>
                <a:gd name="T30" fmla="*/ 3 w 1048"/>
                <a:gd name="T31" fmla="*/ 6 h 520"/>
                <a:gd name="T32" fmla="*/ 5 w 1048"/>
                <a:gd name="T33" fmla="*/ 6 h 520"/>
                <a:gd name="T34" fmla="*/ 6 w 1048"/>
                <a:gd name="T35" fmla="*/ 6 h 520"/>
                <a:gd name="T36" fmla="*/ 7 w 1048"/>
                <a:gd name="T37" fmla="*/ 6 h 520"/>
                <a:gd name="T38" fmla="*/ 9 w 1048"/>
                <a:gd name="T39" fmla="*/ 6 h 520"/>
                <a:gd name="T40" fmla="*/ 11 w 1048"/>
                <a:gd name="T41" fmla="*/ 6 h 520"/>
                <a:gd name="T42" fmla="*/ 9 w 1048"/>
                <a:gd name="T43" fmla="*/ 5 h 520"/>
                <a:gd name="T44" fmla="*/ 9 w 1048"/>
                <a:gd name="T45" fmla="*/ 5 h 520"/>
                <a:gd name="T46" fmla="*/ 9 w 1048"/>
                <a:gd name="T47" fmla="*/ 5 h 520"/>
                <a:gd name="T48" fmla="*/ 9 w 1048"/>
                <a:gd name="T49" fmla="*/ 5 h 520"/>
                <a:gd name="T50" fmla="*/ 11 w 1048"/>
                <a:gd name="T51" fmla="*/ 5 h 520"/>
                <a:gd name="T52" fmla="*/ 13 w 1048"/>
                <a:gd name="T53" fmla="*/ 5 h 520"/>
                <a:gd name="T54" fmla="*/ 15 w 1048"/>
                <a:gd name="T55" fmla="*/ 5 h 520"/>
                <a:gd name="T56" fmla="*/ 17 w 1048"/>
                <a:gd name="T57" fmla="*/ 5 h 520"/>
                <a:gd name="T58" fmla="*/ 19 w 1048"/>
                <a:gd name="T59" fmla="*/ 5 h 520"/>
                <a:gd name="T60" fmla="*/ 21 w 1048"/>
                <a:gd name="T61" fmla="*/ 4 h 520"/>
                <a:gd name="T62" fmla="*/ 23 w 1048"/>
                <a:gd name="T63" fmla="*/ 4 h 520"/>
                <a:gd name="T64" fmla="*/ 25 w 1048"/>
                <a:gd name="T65" fmla="*/ 4 h 520"/>
                <a:gd name="T66" fmla="*/ 27 w 1048"/>
                <a:gd name="T67" fmla="*/ 4 h 520"/>
                <a:gd name="T68" fmla="*/ 27 w 1048"/>
                <a:gd name="T69" fmla="*/ 4 h 520"/>
                <a:gd name="T70" fmla="*/ 29 w 1048"/>
                <a:gd name="T71" fmla="*/ 4 h 520"/>
                <a:gd name="T72" fmla="*/ 31 w 1048"/>
                <a:gd name="T73" fmla="*/ 4 h 520"/>
                <a:gd name="T74" fmla="*/ 33 w 1048"/>
                <a:gd name="T75" fmla="*/ 4 h 520"/>
                <a:gd name="T76" fmla="*/ 33 w 1048"/>
                <a:gd name="T77" fmla="*/ 4 h 520"/>
                <a:gd name="T78" fmla="*/ 35 w 1048"/>
                <a:gd name="T79" fmla="*/ 4 h 520"/>
                <a:gd name="T80" fmla="*/ 36 w 1048"/>
                <a:gd name="T81" fmla="*/ 3 h 520"/>
                <a:gd name="T82" fmla="*/ 37 w 1048"/>
                <a:gd name="T83" fmla="*/ 3 h 520"/>
                <a:gd name="T84" fmla="*/ 39 w 1048"/>
                <a:gd name="T85" fmla="*/ 3 h 520"/>
                <a:gd name="T86" fmla="*/ 40 w 1048"/>
                <a:gd name="T87" fmla="*/ 3 h 520"/>
                <a:gd name="T88" fmla="*/ 41 w 1048"/>
                <a:gd name="T89" fmla="*/ 3 h 520"/>
                <a:gd name="T90" fmla="*/ 42 w 1048"/>
                <a:gd name="T91" fmla="*/ 2 h 520"/>
                <a:gd name="T92" fmla="*/ 43 w 1048"/>
                <a:gd name="T93" fmla="*/ 2 h 520"/>
                <a:gd name="T94" fmla="*/ 44 w 1048"/>
                <a:gd name="T95" fmla="*/ 2 h 520"/>
                <a:gd name="T96" fmla="*/ 45 w 1048"/>
                <a:gd name="T97" fmla="*/ 1 h 520"/>
                <a:gd name="T98" fmla="*/ 45 w 1048"/>
                <a:gd name="T99" fmla="*/ 1 h 520"/>
                <a:gd name="T100" fmla="*/ 46 w 1048"/>
                <a:gd name="T101" fmla="*/ 1 h 520"/>
                <a:gd name="T102" fmla="*/ 47 w 1048"/>
                <a:gd name="T103" fmla="*/ 1 h 520"/>
                <a:gd name="T104" fmla="*/ 47 w 1048"/>
                <a:gd name="T105" fmla="*/ 0 h 520"/>
                <a:gd name="T106" fmla="*/ 47 w 1048"/>
                <a:gd name="T107" fmla="*/ 0 h 5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8"/>
                <a:gd name="T163" fmla="*/ 0 h 520"/>
                <a:gd name="T164" fmla="*/ 1048 w 1048"/>
                <a:gd name="T165" fmla="*/ 520 h 5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8" h="520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1" y="113"/>
                  </a:lnTo>
                  <a:lnTo>
                    <a:pt x="4" y="151"/>
                  </a:lnTo>
                  <a:lnTo>
                    <a:pt x="3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5" y="339"/>
                  </a:lnTo>
                  <a:lnTo>
                    <a:pt x="17" y="377"/>
                  </a:lnTo>
                  <a:lnTo>
                    <a:pt x="18" y="415"/>
                  </a:lnTo>
                  <a:lnTo>
                    <a:pt x="19" y="452"/>
                  </a:lnTo>
                  <a:lnTo>
                    <a:pt x="25" y="490"/>
                  </a:lnTo>
                  <a:lnTo>
                    <a:pt x="33" y="520"/>
                  </a:lnTo>
                  <a:lnTo>
                    <a:pt x="77" y="502"/>
                  </a:lnTo>
                  <a:lnTo>
                    <a:pt x="104" y="490"/>
                  </a:lnTo>
                  <a:lnTo>
                    <a:pt x="120" y="487"/>
                  </a:lnTo>
                  <a:lnTo>
                    <a:pt x="164" y="474"/>
                  </a:lnTo>
                  <a:lnTo>
                    <a:pt x="207" y="480"/>
                  </a:lnTo>
                  <a:lnTo>
                    <a:pt x="236" y="452"/>
                  </a:lnTo>
                  <a:lnTo>
                    <a:pt x="207" y="431"/>
                  </a:lnTo>
                  <a:lnTo>
                    <a:pt x="195" y="415"/>
                  </a:lnTo>
                  <a:lnTo>
                    <a:pt x="194" y="377"/>
                  </a:lnTo>
                  <a:lnTo>
                    <a:pt x="207" y="377"/>
                  </a:lnTo>
                  <a:lnTo>
                    <a:pt x="250" y="376"/>
                  </a:lnTo>
                  <a:lnTo>
                    <a:pt x="295" y="376"/>
                  </a:lnTo>
                  <a:lnTo>
                    <a:pt x="338" y="377"/>
                  </a:lnTo>
                  <a:lnTo>
                    <a:pt x="382" y="376"/>
                  </a:lnTo>
                  <a:lnTo>
                    <a:pt x="425" y="370"/>
                  </a:lnTo>
                  <a:lnTo>
                    <a:pt x="468" y="355"/>
                  </a:lnTo>
                  <a:lnTo>
                    <a:pt x="513" y="348"/>
                  </a:lnTo>
                  <a:lnTo>
                    <a:pt x="556" y="351"/>
                  </a:lnTo>
                  <a:lnTo>
                    <a:pt x="589" y="339"/>
                  </a:lnTo>
                  <a:lnTo>
                    <a:pt x="600" y="338"/>
                  </a:lnTo>
                  <a:lnTo>
                    <a:pt x="643" y="331"/>
                  </a:lnTo>
                  <a:lnTo>
                    <a:pt x="686" y="320"/>
                  </a:lnTo>
                  <a:lnTo>
                    <a:pt x="721" y="302"/>
                  </a:lnTo>
                  <a:lnTo>
                    <a:pt x="731" y="298"/>
                  </a:lnTo>
                  <a:lnTo>
                    <a:pt x="774" y="286"/>
                  </a:lnTo>
                  <a:lnTo>
                    <a:pt x="810" y="264"/>
                  </a:lnTo>
                  <a:lnTo>
                    <a:pt x="818" y="259"/>
                  </a:lnTo>
                  <a:lnTo>
                    <a:pt x="861" y="240"/>
                  </a:lnTo>
                  <a:lnTo>
                    <a:pt x="880" y="226"/>
                  </a:lnTo>
                  <a:lnTo>
                    <a:pt x="904" y="209"/>
                  </a:lnTo>
                  <a:lnTo>
                    <a:pt x="928" y="188"/>
                  </a:lnTo>
                  <a:lnTo>
                    <a:pt x="948" y="167"/>
                  </a:lnTo>
                  <a:lnTo>
                    <a:pt x="969" y="151"/>
                  </a:lnTo>
                  <a:lnTo>
                    <a:pt x="992" y="120"/>
                  </a:lnTo>
                  <a:lnTo>
                    <a:pt x="999" y="113"/>
                  </a:lnTo>
                  <a:lnTo>
                    <a:pt x="1027" y="75"/>
                  </a:lnTo>
                  <a:lnTo>
                    <a:pt x="1036" y="55"/>
                  </a:lnTo>
                  <a:lnTo>
                    <a:pt x="1048" y="38"/>
                  </a:lnTo>
                  <a:lnTo>
                    <a:pt x="1048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36"/>
            <p:cNvSpPr>
              <a:spLocks/>
            </p:cNvSpPr>
            <p:nvPr/>
          </p:nvSpPr>
          <p:spPr bwMode="auto">
            <a:xfrm>
              <a:off x="2191" y="2956"/>
              <a:ext cx="471" cy="123"/>
            </a:xfrm>
            <a:custGeom>
              <a:avLst/>
              <a:gdLst>
                <a:gd name="T0" fmla="*/ 0 w 1016"/>
                <a:gd name="T1" fmla="*/ 0 h 365"/>
                <a:gd name="T2" fmla="*/ 0 w 1016"/>
                <a:gd name="T3" fmla="*/ 1 h 365"/>
                <a:gd name="T4" fmla="*/ 0 w 1016"/>
                <a:gd name="T5" fmla="*/ 2 h 365"/>
                <a:gd name="T6" fmla="*/ 0 w 1016"/>
                <a:gd name="T7" fmla="*/ 3 h 365"/>
                <a:gd name="T8" fmla="*/ 0 w 1016"/>
                <a:gd name="T9" fmla="*/ 4 h 365"/>
                <a:gd name="T10" fmla="*/ 3 w 1016"/>
                <a:gd name="T11" fmla="*/ 5 h 365"/>
                <a:gd name="T12" fmla="*/ 7 w 1016"/>
                <a:gd name="T13" fmla="*/ 4 h 365"/>
                <a:gd name="T14" fmla="*/ 11 w 1016"/>
                <a:gd name="T15" fmla="*/ 5 h 365"/>
                <a:gd name="T16" fmla="*/ 15 w 1016"/>
                <a:gd name="T17" fmla="*/ 4 h 365"/>
                <a:gd name="T18" fmla="*/ 19 w 1016"/>
                <a:gd name="T19" fmla="*/ 4 h 365"/>
                <a:gd name="T20" fmla="*/ 21 w 1016"/>
                <a:gd name="T21" fmla="*/ 4 h 365"/>
                <a:gd name="T22" fmla="*/ 25 w 1016"/>
                <a:gd name="T23" fmla="*/ 4 h 365"/>
                <a:gd name="T24" fmla="*/ 29 w 1016"/>
                <a:gd name="T25" fmla="*/ 4 h 365"/>
                <a:gd name="T26" fmla="*/ 32 w 1016"/>
                <a:gd name="T27" fmla="*/ 4 h 365"/>
                <a:gd name="T28" fmla="*/ 35 w 1016"/>
                <a:gd name="T29" fmla="*/ 3 h 365"/>
                <a:gd name="T30" fmla="*/ 38 w 1016"/>
                <a:gd name="T31" fmla="*/ 3 h 365"/>
                <a:gd name="T32" fmla="*/ 39 w 1016"/>
                <a:gd name="T33" fmla="*/ 3 h 365"/>
                <a:gd name="T34" fmla="*/ 41 w 1016"/>
                <a:gd name="T35" fmla="*/ 2 h 365"/>
                <a:gd name="T36" fmla="*/ 44 w 1016"/>
                <a:gd name="T37" fmla="*/ 2 h 365"/>
                <a:gd name="T38" fmla="*/ 45 w 1016"/>
                <a:gd name="T39" fmla="*/ 1 h 365"/>
                <a:gd name="T40" fmla="*/ 47 w 1016"/>
                <a:gd name="T41" fmla="*/ 0 h 365"/>
                <a:gd name="T42" fmla="*/ 44 w 1016"/>
                <a:gd name="T43" fmla="*/ 0 h 365"/>
                <a:gd name="T44" fmla="*/ 39 w 1016"/>
                <a:gd name="T45" fmla="*/ 0 h 365"/>
                <a:gd name="T46" fmla="*/ 35 w 1016"/>
                <a:gd name="T47" fmla="*/ 0 h 365"/>
                <a:gd name="T48" fmla="*/ 32 w 1016"/>
                <a:gd name="T49" fmla="*/ 0 h 365"/>
                <a:gd name="T50" fmla="*/ 27 w 1016"/>
                <a:gd name="T51" fmla="*/ 0 h 365"/>
                <a:gd name="T52" fmla="*/ 23 w 1016"/>
                <a:gd name="T53" fmla="*/ 0 h 365"/>
                <a:gd name="T54" fmla="*/ 19 w 1016"/>
                <a:gd name="T55" fmla="*/ 0 h 365"/>
                <a:gd name="T56" fmla="*/ 15 w 1016"/>
                <a:gd name="T57" fmla="*/ 0 h 365"/>
                <a:gd name="T58" fmla="*/ 11 w 1016"/>
                <a:gd name="T59" fmla="*/ 0 h 365"/>
                <a:gd name="T60" fmla="*/ 7 w 1016"/>
                <a:gd name="T61" fmla="*/ 0 h 365"/>
                <a:gd name="T62" fmla="*/ 3 w 1016"/>
                <a:gd name="T63" fmla="*/ 0 h 365"/>
                <a:gd name="T64" fmla="*/ 0 w 1016"/>
                <a:gd name="T65" fmla="*/ 0 h 3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"/>
                <a:gd name="T100" fmla="*/ 0 h 365"/>
                <a:gd name="T101" fmla="*/ 1016 w 1016"/>
                <a:gd name="T102" fmla="*/ 365 h 3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" h="365">
                  <a:moveTo>
                    <a:pt x="0" y="0"/>
                  </a:moveTo>
                  <a:lnTo>
                    <a:pt x="0" y="38"/>
                  </a:lnTo>
                  <a:lnTo>
                    <a:pt x="2" y="75"/>
                  </a:lnTo>
                  <a:lnTo>
                    <a:pt x="1" y="113"/>
                  </a:lnTo>
                  <a:lnTo>
                    <a:pt x="2" y="151"/>
                  </a:lnTo>
                  <a:lnTo>
                    <a:pt x="2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10" y="339"/>
                  </a:lnTo>
                  <a:lnTo>
                    <a:pt x="24" y="365"/>
                  </a:lnTo>
                  <a:lnTo>
                    <a:pt x="68" y="365"/>
                  </a:lnTo>
                  <a:lnTo>
                    <a:pt x="111" y="361"/>
                  </a:lnTo>
                  <a:lnTo>
                    <a:pt x="155" y="356"/>
                  </a:lnTo>
                  <a:lnTo>
                    <a:pt x="198" y="356"/>
                  </a:lnTo>
                  <a:lnTo>
                    <a:pt x="241" y="358"/>
                  </a:lnTo>
                  <a:lnTo>
                    <a:pt x="286" y="358"/>
                  </a:lnTo>
                  <a:lnTo>
                    <a:pt x="329" y="357"/>
                  </a:lnTo>
                  <a:lnTo>
                    <a:pt x="373" y="352"/>
                  </a:lnTo>
                  <a:lnTo>
                    <a:pt x="416" y="341"/>
                  </a:lnTo>
                  <a:lnTo>
                    <a:pt x="419" y="339"/>
                  </a:lnTo>
                  <a:lnTo>
                    <a:pt x="459" y="331"/>
                  </a:lnTo>
                  <a:lnTo>
                    <a:pt x="504" y="329"/>
                  </a:lnTo>
                  <a:lnTo>
                    <a:pt x="547" y="330"/>
                  </a:lnTo>
                  <a:lnTo>
                    <a:pt x="591" y="324"/>
                  </a:lnTo>
                  <a:lnTo>
                    <a:pt x="634" y="316"/>
                  </a:lnTo>
                  <a:lnTo>
                    <a:pt x="674" y="302"/>
                  </a:lnTo>
                  <a:lnTo>
                    <a:pt x="677" y="300"/>
                  </a:lnTo>
                  <a:lnTo>
                    <a:pt x="722" y="286"/>
                  </a:lnTo>
                  <a:lnTo>
                    <a:pt x="765" y="272"/>
                  </a:lnTo>
                  <a:lnTo>
                    <a:pt x="779" y="264"/>
                  </a:lnTo>
                  <a:lnTo>
                    <a:pt x="809" y="246"/>
                  </a:lnTo>
                  <a:lnTo>
                    <a:pt x="847" y="226"/>
                  </a:lnTo>
                  <a:lnTo>
                    <a:pt x="852" y="223"/>
                  </a:lnTo>
                  <a:lnTo>
                    <a:pt x="895" y="191"/>
                  </a:lnTo>
                  <a:lnTo>
                    <a:pt x="899" y="188"/>
                  </a:lnTo>
                  <a:lnTo>
                    <a:pt x="933" y="151"/>
                  </a:lnTo>
                  <a:lnTo>
                    <a:pt x="939" y="145"/>
                  </a:lnTo>
                  <a:lnTo>
                    <a:pt x="968" y="113"/>
                  </a:lnTo>
                  <a:lnTo>
                    <a:pt x="983" y="95"/>
                  </a:lnTo>
                  <a:lnTo>
                    <a:pt x="999" y="75"/>
                  </a:lnTo>
                  <a:lnTo>
                    <a:pt x="1016" y="38"/>
                  </a:lnTo>
                  <a:lnTo>
                    <a:pt x="1016" y="0"/>
                  </a:lnTo>
                  <a:lnTo>
                    <a:pt x="939" y="0"/>
                  </a:lnTo>
                  <a:lnTo>
                    <a:pt x="895" y="0"/>
                  </a:lnTo>
                  <a:lnTo>
                    <a:pt x="852" y="0"/>
                  </a:lnTo>
                  <a:lnTo>
                    <a:pt x="809" y="0"/>
                  </a:lnTo>
                  <a:lnTo>
                    <a:pt x="765" y="0"/>
                  </a:lnTo>
                  <a:lnTo>
                    <a:pt x="722" y="0"/>
                  </a:lnTo>
                  <a:lnTo>
                    <a:pt x="677" y="0"/>
                  </a:lnTo>
                  <a:lnTo>
                    <a:pt x="634" y="0"/>
                  </a:lnTo>
                  <a:lnTo>
                    <a:pt x="591" y="0"/>
                  </a:lnTo>
                  <a:lnTo>
                    <a:pt x="547" y="0"/>
                  </a:lnTo>
                  <a:lnTo>
                    <a:pt x="504" y="0"/>
                  </a:lnTo>
                  <a:lnTo>
                    <a:pt x="459" y="0"/>
                  </a:lnTo>
                  <a:lnTo>
                    <a:pt x="416" y="0"/>
                  </a:lnTo>
                  <a:lnTo>
                    <a:pt x="373" y="0"/>
                  </a:lnTo>
                  <a:lnTo>
                    <a:pt x="329" y="0"/>
                  </a:lnTo>
                  <a:lnTo>
                    <a:pt x="286" y="0"/>
                  </a:lnTo>
                  <a:lnTo>
                    <a:pt x="241" y="0"/>
                  </a:lnTo>
                  <a:lnTo>
                    <a:pt x="198" y="0"/>
                  </a:lnTo>
                  <a:lnTo>
                    <a:pt x="155" y="0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37"/>
            <p:cNvSpPr>
              <a:spLocks/>
            </p:cNvSpPr>
            <p:nvPr/>
          </p:nvSpPr>
          <p:spPr bwMode="auto">
            <a:xfrm>
              <a:off x="2191" y="2956"/>
              <a:ext cx="471" cy="123"/>
            </a:xfrm>
            <a:custGeom>
              <a:avLst/>
              <a:gdLst>
                <a:gd name="T0" fmla="*/ 0 w 1016"/>
                <a:gd name="T1" fmla="*/ 0 h 365"/>
                <a:gd name="T2" fmla="*/ 0 w 1016"/>
                <a:gd name="T3" fmla="*/ 0 h 365"/>
                <a:gd name="T4" fmla="*/ 0 w 1016"/>
                <a:gd name="T5" fmla="*/ 1 h 365"/>
                <a:gd name="T6" fmla="*/ 0 w 1016"/>
                <a:gd name="T7" fmla="*/ 1 h 365"/>
                <a:gd name="T8" fmla="*/ 0 w 1016"/>
                <a:gd name="T9" fmla="*/ 2 h 365"/>
                <a:gd name="T10" fmla="*/ 0 w 1016"/>
                <a:gd name="T11" fmla="*/ 2 h 365"/>
                <a:gd name="T12" fmla="*/ 0 w 1016"/>
                <a:gd name="T13" fmla="*/ 3 h 365"/>
                <a:gd name="T14" fmla="*/ 0 w 1016"/>
                <a:gd name="T15" fmla="*/ 3 h 365"/>
                <a:gd name="T16" fmla="*/ 0 w 1016"/>
                <a:gd name="T17" fmla="*/ 4 h 365"/>
                <a:gd name="T18" fmla="*/ 0 w 1016"/>
                <a:gd name="T19" fmla="*/ 4 h 365"/>
                <a:gd name="T20" fmla="*/ 1 w 1016"/>
                <a:gd name="T21" fmla="*/ 5 h 365"/>
                <a:gd name="T22" fmla="*/ 3 w 1016"/>
                <a:gd name="T23" fmla="*/ 5 h 365"/>
                <a:gd name="T24" fmla="*/ 5 w 1016"/>
                <a:gd name="T25" fmla="*/ 5 h 365"/>
                <a:gd name="T26" fmla="*/ 7 w 1016"/>
                <a:gd name="T27" fmla="*/ 4 h 365"/>
                <a:gd name="T28" fmla="*/ 9 w 1016"/>
                <a:gd name="T29" fmla="*/ 4 h 365"/>
                <a:gd name="T30" fmla="*/ 11 w 1016"/>
                <a:gd name="T31" fmla="*/ 5 h 365"/>
                <a:gd name="T32" fmla="*/ 13 w 1016"/>
                <a:gd name="T33" fmla="*/ 5 h 365"/>
                <a:gd name="T34" fmla="*/ 15 w 1016"/>
                <a:gd name="T35" fmla="*/ 4 h 365"/>
                <a:gd name="T36" fmla="*/ 17 w 1016"/>
                <a:gd name="T37" fmla="*/ 4 h 365"/>
                <a:gd name="T38" fmla="*/ 19 w 1016"/>
                <a:gd name="T39" fmla="*/ 4 h 365"/>
                <a:gd name="T40" fmla="*/ 19 w 1016"/>
                <a:gd name="T41" fmla="*/ 4 h 365"/>
                <a:gd name="T42" fmla="*/ 21 w 1016"/>
                <a:gd name="T43" fmla="*/ 4 h 365"/>
                <a:gd name="T44" fmla="*/ 23 w 1016"/>
                <a:gd name="T45" fmla="*/ 4 h 365"/>
                <a:gd name="T46" fmla="*/ 25 w 1016"/>
                <a:gd name="T47" fmla="*/ 4 h 365"/>
                <a:gd name="T48" fmla="*/ 27 w 1016"/>
                <a:gd name="T49" fmla="*/ 4 h 365"/>
                <a:gd name="T50" fmla="*/ 29 w 1016"/>
                <a:gd name="T51" fmla="*/ 4 h 365"/>
                <a:gd name="T52" fmla="*/ 31 w 1016"/>
                <a:gd name="T53" fmla="*/ 4 h 365"/>
                <a:gd name="T54" fmla="*/ 32 w 1016"/>
                <a:gd name="T55" fmla="*/ 4 h 365"/>
                <a:gd name="T56" fmla="*/ 33 w 1016"/>
                <a:gd name="T57" fmla="*/ 4 h 365"/>
                <a:gd name="T58" fmla="*/ 35 w 1016"/>
                <a:gd name="T59" fmla="*/ 3 h 365"/>
                <a:gd name="T60" fmla="*/ 36 w 1016"/>
                <a:gd name="T61" fmla="*/ 3 h 365"/>
                <a:gd name="T62" fmla="*/ 38 w 1016"/>
                <a:gd name="T63" fmla="*/ 3 h 365"/>
                <a:gd name="T64" fmla="*/ 39 w 1016"/>
                <a:gd name="T65" fmla="*/ 3 h 365"/>
                <a:gd name="T66" fmla="*/ 39 w 1016"/>
                <a:gd name="T67" fmla="*/ 3 h 365"/>
                <a:gd name="T68" fmla="*/ 41 w 1016"/>
                <a:gd name="T69" fmla="*/ 2 h 365"/>
                <a:gd name="T70" fmla="*/ 41 w 1016"/>
                <a:gd name="T71" fmla="*/ 2 h 365"/>
                <a:gd name="T72" fmla="*/ 43 w 1016"/>
                <a:gd name="T73" fmla="*/ 2 h 365"/>
                <a:gd name="T74" fmla="*/ 44 w 1016"/>
                <a:gd name="T75" fmla="*/ 2 h 365"/>
                <a:gd name="T76" fmla="*/ 45 w 1016"/>
                <a:gd name="T77" fmla="*/ 1 h 365"/>
                <a:gd name="T78" fmla="*/ 45 w 1016"/>
                <a:gd name="T79" fmla="*/ 1 h 365"/>
                <a:gd name="T80" fmla="*/ 46 w 1016"/>
                <a:gd name="T81" fmla="*/ 1 h 365"/>
                <a:gd name="T82" fmla="*/ 47 w 1016"/>
                <a:gd name="T83" fmla="*/ 0 h 365"/>
                <a:gd name="T84" fmla="*/ 47 w 1016"/>
                <a:gd name="T85" fmla="*/ 0 h 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6"/>
                <a:gd name="T130" fmla="*/ 0 h 365"/>
                <a:gd name="T131" fmla="*/ 1016 w 1016"/>
                <a:gd name="T132" fmla="*/ 365 h 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6" h="365">
                  <a:moveTo>
                    <a:pt x="0" y="0"/>
                  </a:moveTo>
                  <a:lnTo>
                    <a:pt x="0" y="38"/>
                  </a:lnTo>
                  <a:lnTo>
                    <a:pt x="2" y="75"/>
                  </a:lnTo>
                  <a:lnTo>
                    <a:pt x="1" y="113"/>
                  </a:lnTo>
                  <a:lnTo>
                    <a:pt x="2" y="151"/>
                  </a:lnTo>
                  <a:lnTo>
                    <a:pt x="2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10" y="339"/>
                  </a:lnTo>
                  <a:lnTo>
                    <a:pt x="24" y="365"/>
                  </a:lnTo>
                  <a:lnTo>
                    <a:pt x="68" y="365"/>
                  </a:lnTo>
                  <a:lnTo>
                    <a:pt x="111" y="361"/>
                  </a:lnTo>
                  <a:lnTo>
                    <a:pt x="155" y="356"/>
                  </a:lnTo>
                  <a:lnTo>
                    <a:pt x="198" y="356"/>
                  </a:lnTo>
                  <a:lnTo>
                    <a:pt x="241" y="358"/>
                  </a:lnTo>
                  <a:lnTo>
                    <a:pt x="286" y="358"/>
                  </a:lnTo>
                  <a:lnTo>
                    <a:pt x="329" y="357"/>
                  </a:lnTo>
                  <a:lnTo>
                    <a:pt x="373" y="352"/>
                  </a:lnTo>
                  <a:lnTo>
                    <a:pt x="416" y="341"/>
                  </a:lnTo>
                  <a:lnTo>
                    <a:pt x="419" y="339"/>
                  </a:lnTo>
                  <a:lnTo>
                    <a:pt x="459" y="331"/>
                  </a:lnTo>
                  <a:lnTo>
                    <a:pt x="504" y="329"/>
                  </a:lnTo>
                  <a:lnTo>
                    <a:pt x="547" y="330"/>
                  </a:lnTo>
                  <a:lnTo>
                    <a:pt x="591" y="324"/>
                  </a:lnTo>
                  <a:lnTo>
                    <a:pt x="634" y="316"/>
                  </a:lnTo>
                  <a:lnTo>
                    <a:pt x="674" y="302"/>
                  </a:lnTo>
                  <a:lnTo>
                    <a:pt x="677" y="300"/>
                  </a:lnTo>
                  <a:lnTo>
                    <a:pt x="722" y="286"/>
                  </a:lnTo>
                  <a:lnTo>
                    <a:pt x="765" y="272"/>
                  </a:lnTo>
                  <a:lnTo>
                    <a:pt x="779" y="264"/>
                  </a:lnTo>
                  <a:lnTo>
                    <a:pt x="809" y="246"/>
                  </a:lnTo>
                  <a:lnTo>
                    <a:pt x="847" y="226"/>
                  </a:lnTo>
                  <a:lnTo>
                    <a:pt x="852" y="223"/>
                  </a:lnTo>
                  <a:lnTo>
                    <a:pt x="895" y="191"/>
                  </a:lnTo>
                  <a:lnTo>
                    <a:pt x="899" y="188"/>
                  </a:lnTo>
                  <a:lnTo>
                    <a:pt x="933" y="151"/>
                  </a:lnTo>
                  <a:lnTo>
                    <a:pt x="939" y="145"/>
                  </a:lnTo>
                  <a:lnTo>
                    <a:pt x="968" y="113"/>
                  </a:lnTo>
                  <a:lnTo>
                    <a:pt x="983" y="95"/>
                  </a:lnTo>
                  <a:lnTo>
                    <a:pt x="999" y="75"/>
                  </a:lnTo>
                  <a:lnTo>
                    <a:pt x="1016" y="38"/>
                  </a:lnTo>
                  <a:lnTo>
                    <a:pt x="1016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38"/>
            <p:cNvSpPr>
              <a:spLocks/>
            </p:cNvSpPr>
            <p:nvPr/>
          </p:nvSpPr>
          <p:spPr bwMode="auto">
            <a:xfrm>
              <a:off x="2195" y="2956"/>
              <a:ext cx="459" cy="115"/>
            </a:xfrm>
            <a:custGeom>
              <a:avLst/>
              <a:gdLst>
                <a:gd name="T0" fmla="*/ 0 w 994"/>
                <a:gd name="T1" fmla="*/ 0 h 341"/>
                <a:gd name="T2" fmla="*/ 0 w 994"/>
                <a:gd name="T3" fmla="*/ 1 h 341"/>
                <a:gd name="T4" fmla="*/ 0 w 994"/>
                <a:gd name="T5" fmla="*/ 2 h 341"/>
                <a:gd name="T6" fmla="*/ 0 w 994"/>
                <a:gd name="T7" fmla="*/ 3 h 341"/>
                <a:gd name="T8" fmla="*/ 1 w 994"/>
                <a:gd name="T9" fmla="*/ 4 h 341"/>
                <a:gd name="T10" fmla="*/ 5 w 994"/>
                <a:gd name="T11" fmla="*/ 4 h 341"/>
                <a:gd name="T12" fmla="*/ 9 w 994"/>
                <a:gd name="T13" fmla="*/ 4 h 341"/>
                <a:gd name="T14" fmla="*/ 11 w 994"/>
                <a:gd name="T15" fmla="*/ 4 h 341"/>
                <a:gd name="T16" fmla="*/ 14 w 994"/>
                <a:gd name="T17" fmla="*/ 4 h 341"/>
                <a:gd name="T18" fmla="*/ 17 w 994"/>
                <a:gd name="T19" fmla="*/ 4 h 341"/>
                <a:gd name="T20" fmla="*/ 21 w 994"/>
                <a:gd name="T21" fmla="*/ 4 h 341"/>
                <a:gd name="T22" fmla="*/ 24 w 994"/>
                <a:gd name="T23" fmla="*/ 4 h 341"/>
                <a:gd name="T24" fmla="*/ 28 w 994"/>
                <a:gd name="T25" fmla="*/ 4 h 341"/>
                <a:gd name="T26" fmla="*/ 30 w 994"/>
                <a:gd name="T27" fmla="*/ 4 h 341"/>
                <a:gd name="T28" fmla="*/ 34 w 994"/>
                <a:gd name="T29" fmla="*/ 3 h 341"/>
                <a:gd name="T30" fmla="*/ 36 w 994"/>
                <a:gd name="T31" fmla="*/ 3 h 341"/>
                <a:gd name="T32" fmla="*/ 38 w 994"/>
                <a:gd name="T33" fmla="*/ 3 h 341"/>
                <a:gd name="T34" fmla="*/ 40 w 994"/>
                <a:gd name="T35" fmla="*/ 2 h 341"/>
                <a:gd name="T36" fmla="*/ 42 w 994"/>
                <a:gd name="T37" fmla="*/ 2 h 341"/>
                <a:gd name="T38" fmla="*/ 44 w 994"/>
                <a:gd name="T39" fmla="*/ 1 h 341"/>
                <a:gd name="T40" fmla="*/ 45 w 994"/>
                <a:gd name="T41" fmla="*/ 0 h 341"/>
                <a:gd name="T42" fmla="*/ 42 w 994"/>
                <a:gd name="T43" fmla="*/ 0 h 341"/>
                <a:gd name="T44" fmla="*/ 38 w 994"/>
                <a:gd name="T45" fmla="*/ 0 h 341"/>
                <a:gd name="T46" fmla="*/ 35 w 994"/>
                <a:gd name="T47" fmla="*/ 0 h 341"/>
                <a:gd name="T48" fmla="*/ 30 w 994"/>
                <a:gd name="T49" fmla="*/ 0 h 341"/>
                <a:gd name="T50" fmla="*/ 27 w 994"/>
                <a:gd name="T51" fmla="*/ 0 h 341"/>
                <a:gd name="T52" fmla="*/ 23 w 994"/>
                <a:gd name="T53" fmla="*/ 0 h 341"/>
                <a:gd name="T54" fmla="*/ 18 w 994"/>
                <a:gd name="T55" fmla="*/ 0 h 341"/>
                <a:gd name="T56" fmla="*/ 15 w 994"/>
                <a:gd name="T57" fmla="*/ 0 h 341"/>
                <a:gd name="T58" fmla="*/ 11 w 994"/>
                <a:gd name="T59" fmla="*/ 0 h 341"/>
                <a:gd name="T60" fmla="*/ 6 w 994"/>
                <a:gd name="T61" fmla="*/ 0 h 341"/>
                <a:gd name="T62" fmla="*/ 3 w 994"/>
                <a:gd name="T63" fmla="*/ 0 h 341"/>
                <a:gd name="T64" fmla="*/ 0 w 994"/>
                <a:gd name="T65" fmla="*/ 0 h 3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4"/>
                <a:gd name="T100" fmla="*/ 0 h 341"/>
                <a:gd name="T101" fmla="*/ 994 w 994"/>
                <a:gd name="T102" fmla="*/ 341 h 3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4" h="341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2" y="113"/>
                  </a:lnTo>
                  <a:lnTo>
                    <a:pt x="3" y="151"/>
                  </a:lnTo>
                  <a:lnTo>
                    <a:pt x="3" y="188"/>
                  </a:lnTo>
                  <a:lnTo>
                    <a:pt x="1" y="226"/>
                  </a:lnTo>
                  <a:lnTo>
                    <a:pt x="1" y="264"/>
                  </a:lnTo>
                  <a:lnTo>
                    <a:pt x="2" y="302"/>
                  </a:lnTo>
                  <a:lnTo>
                    <a:pt x="17" y="338"/>
                  </a:lnTo>
                  <a:lnTo>
                    <a:pt x="61" y="339"/>
                  </a:lnTo>
                  <a:lnTo>
                    <a:pt x="104" y="337"/>
                  </a:lnTo>
                  <a:lnTo>
                    <a:pt x="148" y="333"/>
                  </a:lnTo>
                  <a:lnTo>
                    <a:pt x="191" y="335"/>
                  </a:lnTo>
                  <a:lnTo>
                    <a:pt x="220" y="339"/>
                  </a:lnTo>
                  <a:lnTo>
                    <a:pt x="234" y="341"/>
                  </a:lnTo>
                  <a:lnTo>
                    <a:pt x="279" y="341"/>
                  </a:lnTo>
                  <a:lnTo>
                    <a:pt x="305" y="339"/>
                  </a:lnTo>
                  <a:lnTo>
                    <a:pt x="322" y="338"/>
                  </a:lnTo>
                  <a:lnTo>
                    <a:pt x="366" y="331"/>
                  </a:lnTo>
                  <a:lnTo>
                    <a:pt x="409" y="324"/>
                  </a:lnTo>
                  <a:lnTo>
                    <a:pt x="452" y="317"/>
                  </a:lnTo>
                  <a:lnTo>
                    <a:pt x="497" y="315"/>
                  </a:lnTo>
                  <a:lnTo>
                    <a:pt x="540" y="316"/>
                  </a:lnTo>
                  <a:lnTo>
                    <a:pt x="584" y="310"/>
                  </a:lnTo>
                  <a:lnTo>
                    <a:pt x="620" y="302"/>
                  </a:lnTo>
                  <a:lnTo>
                    <a:pt x="627" y="299"/>
                  </a:lnTo>
                  <a:lnTo>
                    <a:pt x="670" y="284"/>
                  </a:lnTo>
                  <a:lnTo>
                    <a:pt x="715" y="273"/>
                  </a:lnTo>
                  <a:lnTo>
                    <a:pt x="743" y="264"/>
                  </a:lnTo>
                  <a:lnTo>
                    <a:pt x="758" y="254"/>
                  </a:lnTo>
                  <a:lnTo>
                    <a:pt x="802" y="233"/>
                  </a:lnTo>
                  <a:lnTo>
                    <a:pt x="815" y="226"/>
                  </a:lnTo>
                  <a:lnTo>
                    <a:pt x="845" y="204"/>
                  </a:lnTo>
                  <a:lnTo>
                    <a:pt x="865" y="188"/>
                  </a:lnTo>
                  <a:lnTo>
                    <a:pt x="888" y="171"/>
                  </a:lnTo>
                  <a:lnTo>
                    <a:pt x="907" y="151"/>
                  </a:lnTo>
                  <a:lnTo>
                    <a:pt x="932" y="126"/>
                  </a:lnTo>
                  <a:lnTo>
                    <a:pt x="944" y="113"/>
                  </a:lnTo>
                  <a:lnTo>
                    <a:pt x="972" y="75"/>
                  </a:lnTo>
                  <a:lnTo>
                    <a:pt x="976" y="72"/>
                  </a:lnTo>
                  <a:lnTo>
                    <a:pt x="994" y="38"/>
                  </a:lnTo>
                  <a:lnTo>
                    <a:pt x="994" y="0"/>
                  </a:lnTo>
                  <a:lnTo>
                    <a:pt x="932" y="0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802" y="0"/>
                  </a:lnTo>
                  <a:lnTo>
                    <a:pt x="758" y="0"/>
                  </a:lnTo>
                  <a:lnTo>
                    <a:pt x="715" y="0"/>
                  </a:lnTo>
                  <a:lnTo>
                    <a:pt x="670" y="0"/>
                  </a:lnTo>
                  <a:lnTo>
                    <a:pt x="627" y="0"/>
                  </a:lnTo>
                  <a:lnTo>
                    <a:pt x="584" y="0"/>
                  </a:lnTo>
                  <a:lnTo>
                    <a:pt x="540" y="0"/>
                  </a:lnTo>
                  <a:lnTo>
                    <a:pt x="497" y="0"/>
                  </a:lnTo>
                  <a:lnTo>
                    <a:pt x="452" y="0"/>
                  </a:lnTo>
                  <a:lnTo>
                    <a:pt x="409" y="0"/>
                  </a:lnTo>
                  <a:lnTo>
                    <a:pt x="366" y="0"/>
                  </a:lnTo>
                  <a:lnTo>
                    <a:pt x="322" y="0"/>
                  </a:lnTo>
                  <a:lnTo>
                    <a:pt x="279" y="0"/>
                  </a:lnTo>
                  <a:lnTo>
                    <a:pt x="234" y="0"/>
                  </a:lnTo>
                  <a:lnTo>
                    <a:pt x="191" y="0"/>
                  </a:lnTo>
                  <a:lnTo>
                    <a:pt x="148" y="0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39"/>
            <p:cNvSpPr>
              <a:spLocks/>
            </p:cNvSpPr>
            <p:nvPr/>
          </p:nvSpPr>
          <p:spPr bwMode="auto">
            <a:xfrm>
              <a:off x="2195" y="2956"/>
              <a:ext cx="459" cy="115"/>
            </a:xfrm>
            <a:custGeom>
              <a:avLst/>
              <a:gdLst>
                <a:gd name="T0" fmla="*/ 0 w 994"/>
                <a:gd name="T1" fmla="*/ 0 h 341"/>
                <a:gd name="T2" fmla="*/ 0 w 994"/>
                <a:gd name="T3" fmla="*/ 0 h 341"/>
                <a:gd name="T4" fmla="*/ 0 w 994"/>
                <a:gd name="T5" fmla="*/ 1 h 341"/>
                <a:gd name="T6" fmla="*/ 0 w 994"/>
                <a:gd name="T7" fmla="*/ 1 h 341"/>
                <a:gd name="T8" fmla="*/ 0 w 994"/>
                <a:gd name="T9" fmla="*/ 2 h 341"/>
                <a:gd name="T10" fmla="*/ 0 w 994"/>
                <a:gd name="T11" fmla="*/ 2 h 341"/>
                <a:gd name="T12" fmla="*/ 0 w 994"/>
                <a:gd name="T13" fmla="*/ 3 h 341"/>
                <a:gd name="T14" fmla="*/ 0 w 994"/>
                <a:gd name="T15" fmla="*/ 3 h 341"/>
                <a:gd name="T16" fmla="*/ 0 w 994"/>
                <a:gd name="T17" fmla="*/ 4 h 341"/>
                <a:gd name="T18" fmla="*/ 1 w 994"/>
                <a:gd name="T19" fmla="*/ 4 h 341"/>
                <a:gd name="T20" fmla="*/ 3 w 994"/>
                <a:gd name="T21" fmla="*/ 4 h 341"/>
                <a:gd name="T22" fmla="*/ 5 w 994"/>
                <a:gd name="T23" fmla="*/ 4 h 341"/>
                <a:gd name="T24" fmla="*/ 6 w 994"/>
                <a:gd name="T25" fmla="*/ 4 h 341"/>
                <a:gd name="T26" fmla="*/ 9 w 994"/>
                <a:gd name="T27" fmla="*/ 4 h 341"/>
                <a:gd name="T28" fmla="*/ 10 w 994"/>
                <a:gd name="T29" fmla="*/ 4 h 341"/>
                <a:gd name="T30" fmla="*/ 11 w 994"/>
                <a:gd name="T31" fmla="*/ 4 h 341"/>
                <a:gd name="T32" fmla="*/ 13 w 994"/>
                <a:gd name="T33" fmla="*/ 4 h 341"/>
                <a:gd name="T34" fmla="*/ 14 w 994"/>
                <a:gd name="T35" fmla="*/ 4 h 341"/>
                <a:gd name="T36" fmla="*/ 15 w 994"/>
                <a:gd name="T37" fmla="*/ 4 h 341"/>
                <a:gd name="T38" fmla="*/ 17 w 994"/>
                <a:gd name="T39" fmla="*/ 4 h 341"/>
                <a:gd name="T40" fmla="*/ 18 w 994"/>
                <a:gd name="T41" fmla="*/ 4 h 341"/>
                <a:gd name="T42" fmla="*/ 21 w 994"/>
                <a:gd name="T43" fmla="*/ 4 h 341"/>
                <a:gd name="T44" fmla="*/ 23 w 994"/>
                <a:gd name="T45" fmla="*/ 4 h 341"/>
                <a:gd name="T46" fmla="*/ 24 w 994"/>
                <a:gd name="T47" fmla="*/ 4 h 341"/>
                <a:gd name="T48" fmla="*/ 27 w 994"/>
                <a:gd name="T49" fmla="*/ 4 h 341"/>
                <a:gd name="T50" fmla="*/ 28 w 994"/>
                <a:gd name="T51" fmla="*/ 4 h 341"/>
                <a:gd name="T52" fmla="*/ 29 w 994"/>
                <a:gd name="T53" fmla="*/ 4 h 341"/>
                <a:gd name="T54" fmla="*/ 30 w 994"/>
                <a:gd name="T55" fmla="*/ 4 h 341"/>
                <a:gd name="T56" fmla="*/ 32 w 994"/>
                <a:gd name="T57" fmla="*/ 3 h 341"/>
                <a:gd name="T58" fmla="*/ 34 w 994"/>
                <a:gd name="T59" fmla="*/ 3 h 341"/>
                <a:gd name="T60" fmla="*/ 35 w 994"/>
                <a:gd name="T61" fmla="*/ 3 h 341"/>
                <a:gd name="T62" fmla="*/ 36 w 994"/>
                <a:gd name="T63" fmla="*/ 3 h 341"/>
                <a:gd name="T64" fmla="*/ 37 w 994"/>
                <a:gd name="T65" fmla="*/ 3 h 341"/>
                <a:gd name="T66" fmla="*/ 38 w 994"/>
                <a:gd name="T67" fmla="*/ 3 h 341"/>
                <a:gd name="T68" fmla="*/ 39 w 994"/>
                <a:gd name="T69" fmla="*/ 2 h 341"/>
                <a:gd name="T70" fmla="*/ 40 w 994"/>
                <a:gd name="T71" fmla="*/ 2 h 341"/>
                <a:gd name="T72" fmla="*/ 41 w 994"/>
                <a:gd name="T73" fmla="*/ 2 h 341"/>
                <a:gd name="T74" fmla="*/ 42 w 994"/>
                <a:gd name="T75" fmla="*/ 2 h 341"/>
                <a:gd name="T76" fmla="*/ 43 w 994"/>
                <a:gd name="T77" fmla="*/ 1 h 341"/>
                <a:gd name="T78" fmla="*/ 44 w 994"/>
                <a:gd name="T79" fmla="*/ 1 h 341"/>
                <a:gd name="T80" fmla="*/ 44 w 994"/>
                <a:gd name="T81" fmla="*/ 1 h 341"/>
                <a:gd name="T82" fmla="*/ 45 w 994"/>
                <a:gd name="T83" fmla="*/ 0 h 341"/>
                <a:gd name="T84" fmla="*/ 45 w 994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4"/>
                <a:gd name="T130" fmla="*/ 0 h 341"/>
                <a:gd name="T131" fmla="*/ 994 w 99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4" h="341">
                  <a:moveTo>
                    <a:pt x="0" y="0"/>
                  </a:moveTo>
                  <a:lnTo>
                    <a:pt x="1" y="38"/>
                  </a:lnTo>
                  <a:lnTo>
                    <a:pt x="3" y="75"/>
                  </a:lnTo>
                  <a:lnTo>
                    <a:pt x="2" y="113"/>
                  </a:lnTo>
                  <a:lnTo>
                    <a:pt x="3" y="151"/>
                  </a:lnTo>
                  <a:lnTo>
                    <a:pt x="3" y="188"/>
                  </a:lnTo>
                  <a:lnTo>
                    <a:pt x="1" y="226"/>
                  </a:lnTo>
                  <a:lnTo>
                    <a:pt x="1" y="264"/>
                  </a:lnTo>
                  <a:lnTo>
                    <a:pt x="2" y="302"/>
                  </a:lnTo>
                  <a:lnTo>
                    <a:pt x="17" y="338"/>
                  </a:lnTo>
                  <a:lnTo>
                    <a:pt x="61" y="339"/>
                  </a:lnTo>
                  <a:lnTo>
                    <a:pt x="104" y="337"/>
                  </a:lnTo>
                  <a:lnTo>
                    <a:pt x="148" y="333"/>
                  </a:lnTo>
                  <a:lnTo>
                    <a:pt x="191" y="335"/>
                  </a:lnTo>
                  <a:lnTo>
                    <a:pt x="220" y="339"/>
                  </a:lnTo>
                  <a:lnTo>
                    <a:pt x="234" y="341"/>
                  </a:lnTo>
                  <a:lnTo>
                    <a:pt x="279" y="341"/>
                  </a:lnTo>
                  <a:lnTo>
                    <a:pt x="305" y="339"/>
                  </a:lnTo>
                  <a:lnTo>
                    <a:pt x="322" y="338"/>
                  </a:lnTo>
                  <a:lnTo>
                    <a:pt x="366" y="331"/>
                  </a:lnTo>
                  <a:lnTo>
                    <a:pt x="409" y="324"/>
                  </a:lnTo>
                  <a:lnTo>
                    <a:pt x="452" y="317"/>
                  </a:lnTo>
                  <a:lnTo>
                    <a:pt x="497" y="315"/>
                  </a:lnTo>
                  <a:lnTo>
                    <a:pt x="540" y="316"/>
                  </a:lnTo>
                  <a:lnTo>
                    <a:pt x="584" y="310"/>
                  </a:lnTo>
                  <a:lnTo>
                    <a:pt x="620" y="302"/>
                  </a:lnTo>
                  <a:lnTo>
                    <a:pt x="627" y="299"/>
                  </a:lnTo>
                  <a:lnTo>
                    <a:pt x="670" y="284"/>
                  </a:lnTo>
                  <a:lnTo>
                    <a:pt x="715" y="273"/>
                  </a:lnTo>
                  <a:lnTo>
                    <a:pt x="743" y="264"/>
                  </a:lnTo>
                  <a:lnTo>
                    <a:pt x="758" y="254"/>
                  </a:lnTo>
                  <a:lnTo>
                    <a:pt x="802" y="233"/>
                  </a:lnTo>
                  <a:lnTo>
                    <a:pt x="815" y="226"/>
                  </a:lnTo>
                  <a:lnTo>
                    <a:pt x="845" y="204"/>
                  </a:lnTo>
                  <a:lnTo>
                    <a:pt x="865" y="188"/>
                  </a:lnTo>
                  <a:lnTo>
                    <a:pt x="888" y="171"/>
                  </a:lnTo>
                  <a:lnTo>
                    <a:pt x="907" y="151"/>
                  </a:lnTo>
                  <a:lnTo>
                    <a:pt x="932" y="126"/>
                  </a:lnTo>
                  <a:lnTo>
                    <a:pt x="944" y="113"/>
                  </a:lnTo>
                  <a:lnTo>
                    <a:pt x="972" y="75"/>
                  </a:lnTo>
                  <a:lnTo>
                    <a:pt x="976" y="72"/>
                  </a:lnTo>
                  <a:lnTo>
                    <a:pt x="994" y="38"/>
                  </a:lnTo>
                  <a:lnTo>
                    <a:pt x="994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40"/>
            <p:cNvSpPr>
              <a:spLocks/>
            </p:cNvSpPr>
            <p:nvPr/>
          </p:nvSpPr>
          <p:spPr bwMode="auto">
            <a:xfrm>
              <a:off x="2942" y="2956"/>
              <a:ext cx="260" cy="113"/>
            </a:xfrm>
            <a:custGeom>
              <a:avLst/>
              <a:gdLst>
                <a:gd name="T0" fmla="*/ 0 w 566"/>
                <a:gd name="T1" fmla="*/ 0 h 337"/>
                <a:gd name="T2" fmla="*/ 0 w 566"/>
                <a:gd name="T3" fmla="*/ 0 h 337"/>
                <a:gd name="T4" fmla="*/ 0 w 566"/>
                <a:gd name="T5" fmla="*/ 1 h 337"/>
                <a:gd name="T6" fmla="*/ 1 w 566"/>
                <a:gd name="T7" fmla="*/ 1 h 337"/>
                <a:gd name="T8" fmla="*/ 1 w 566"/>
                <a:gd name="T9" fmla="*/ 1 h 337"/>
                <a:gd name="T10" fmla="*/ 1 w 566"/>
                <a:gd name="T11" fmla="*/ 2 h 337"/>
                <a:gd name="T12" fmla="*/ 1 w 566"/>
                <a:gd name="T13" fmla="*/ 2 h 337"/>
                <a:gd name="T14" fmla="*/ 1 w 566"/>
                <a:gd name="T15" fmla="*/ 3 h 337"/>
                <a:gd name="T16" fmla="*/ 2 w 566"/>
                <a:gd name="T17" fmla="*/ 3 h 337"/>
                <a:gd name="T18" fmla="*/ 2 w 566"/>
                <a:gd name="T19" fmla="*/ 4 h 337"/>
                <a:gd name="T20" fmla="*/ 2 w 566"/>
                <a:gd name="T21" fmla="*/ 4 h 337"/>
                <a:gd name="T22" fmla="*/ 5 w 566"/>
                <a:gd name="T23" fmla="*/ 4 h 337"/>
                <a:gd name="T24" fmla="*/ 6 w 566"/>
                <a:gd name="T25" fmla="*/ 4 h 337"/>
                <a:gd name="T26" fmla="*/ 8 w 566"/>
                <a:gd name="T27" fmla="*/ 4 h 337"/>
                <a:gd name="T28" fmla="*/ 10 w 566"/>
                <a:gd name="T29" fmla="*/ 4 h 337"/>
                <a:gd name="T30" fmla="*/ 10 w 566"/>
                <a:gd name="T31" fmla="*/ 4 h 337"/>
                <a:gd name="T32" fmla="*/ 12 w 566"/>
                <a:gd name="T33" fmla="*/ 4 h 337"/>
                <a:gd name="T34" fmla="*/ 13 w 566"/>
                <a:gd name="T35" fmla="*/ 4 h 337"/>
                <a:gd name="T36" fmla="*/ 14 w 566"/>
                <a:gd name="T37" fmla="*/ 4 h 337"/>
                <a:gd name="T38" fmla="*/ 14 w 566"/>
                <a:gd name="T39" fmla="*/ 4 h 337"/>
                <a:gd name="T40" fmla="*/ 16 w 566"/>
                <a:gd name="T41" fmla="*/ 3 h 337"/>
                <a:gd name="T42" fmla="*/ 16 w 566"/>
                <a:gd name="T43" fmla="*/ 3 h 337"/>
                <a:gd name="T44" fmla="*/ 17 w 566"/>
                <a:gd name="T45" fmla="*/ 3 h 337"/>
                <a:gd name="T46" fmla="*/ 17 w 566"/>
                <a:gd name="T47" fmla="*/ 2 h 337"/>
                <a:gd name="T48" fmla="*/ 18 w 566"/>
                <a:gd name="T49" fmla="*/ 2 h 337"/>
                <a:gd name="T50" fmla="*/ 19 w 566"/>
                <a:gd name="T51" fmla="*/ 2 h 337"/>
                <a:gd name="T52" fmla="*/ 20 w 566"/>
                <a:gd name="T53" fmla="*/ 3 h 337"/>
                <a:gd name="T54" fmla="*/ 21 w 566"/>
                <a:gd name="T55" fmla="*/ 2 h 337"/>
                <a:gd name="T56" fmla="*/ 22 w 566"/>
                <a:gd name="T57" fmla="*/ 2 h 337"/>
                <a:gd name="T58" fmla="*/ 23 w 566"/>
                <a:gd name="T59" fmla="*/ 2 h 337"/>
                <a:gd name="T60" fmla="*/ 23 w 566"/>
                <a:gd name="T61" fmla="*/ 1 h 337"/>
                <a:gd name="T62" fmla="*/ 24 w 566"/>
                <a:gd name="T63" fmla="*/ 1 h 337"/>
                <a:gd name="T64" fmla="*/ 25 w 566"/>
                <a:gd name="T65" fmla="*/ 1 h 337"/>
                <a:gd name="T66" fmla="*/ 24 w 566"/>
                <a:gd name="T67" fmla="*/ 1 h 337"/>
                <a:gd name="T68" fmla="*/ 22 w 566"/>
                <a:gd name="T69" fmla="*/ 1 h 337"/>
                <a:gd name="T70" fmla="*/ 20 w 566"/>
                <a:gd name="T71" fmla="*/ 0 h 337"/>
                <a:gd name="T72" fmla="*/ 20 w 566"/>
                <a:gd name="T73" fmla="*/ 0 h 337"/>
                <a:gd name="T74" fmla="*/ 18 w 566"/>
                <a:gd name="T75" fmla="*/ 0 h 337"/>
                <a:gd name="T76" fmla="*/ 16 w 566"/>
                <a:gd name="T77" fmla="*/ 0 h 337"/>
                <a:gd name="T78" fmla="*/ 14 w 566"/>
                <a:gd name="T79" fmla="*/ 0 h 337"/>
                <a:gd name="T80" fmla="*/ 12 w 566"/>
                <a:gd name="T81" fmla="*/ 0 h 337"/>
                <a:gd name="T82" fmla="*/ 10 w 566"/>
                <a:gd name="T83" fmla="*/ 0 h 337"/>
                <a:gd name="T84" fmla="*/ 8 w 566"/>
                <a:gd name="T85" fmla="*/ 0 h 337"/>
                <a:gd name="T86" fmla="*/ 6 w 566"/>
                <a:gd name="T87" fmla="*/ 0 h 337"/>
                <a:gd name="T88" fmla="*/ 5 w 566"/>
                <a:gd name="T89" fmla="*/ 0 h 337"/>
                <a:gd name="T90" fmla="*/ 2 w 566"/>
                <a:gd name="T91" fmla="*/ 0 h 337"/>
                <a:gd name="T92" fmla="*/ 0 w 566"/>
                <a:gd name="T93" fmla="*/ 0 h 337"/>
                <a:gd name="T94" fmla="*/ 0 w 566"/>
                <a:gd name="T95" fmla="*/ 0 h 3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6"/>
                <a:gd name="T145" fmla="*/ 0 h 337"/>
                <a:gd name="T146" fmla="*/ 566 w 566"/>
                <a:gd name="T147" fmla="*/ 337 h 3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6" h="337">
                  <a:moveTo>
                    <a:pt x="0" y="0"/>
                  </a:moveTo>
                  <a:lnTo>
                    <a:pt x="0" y="38"/>
                  </a:lnTo>
                  <a:lnTo>
                    <a:pt x="11" y="60"/>
                  </a:lnTo>
                  <a:lnTo>
                    <a:pt x="20" y="75"/>
                  </a:lnTo>
                  <a:lnTo>
                    <a:pt x="34" y="113"/>
                  </a:lnTo>
                  <a:lnTo>
                    <a:pt x="32" y="151"/>
                  </a:lnTo>
                  <a:lnTo>
                    <a:pt x="23" y="188"/>
                  </a:lnTo>
                  <a:lnTo>
                    <a:pt x="28" y="226"/>
                  </a:lnTo>
                  <a:lnTo>
                    <a:pt x="38" y="264"/>
                  </a:lnTo>
                  <a:lnTo>
                    <a:pt x="44" y="302"/>
                  </a:lnTo>
                  <a:lnTo>
                    <a:pt x="54" y="337"/>
                  </a:lnTo>
                  <a:lnTo>
                    <a:pt x="99" y="325"/>
                  </a:lnTo>
                  <a:lnTo>
                    <a:pt x="142" y="333"/>
                  </a:lnTo>
                  <a:lnTo>
                    <a:pt x="186" y="324"/>
                  </a:lnTo>
                  <a:lnTo>
                    <a:pt x="211" y="302"/>
                  </a:lnTo>
                  <a:lnTo>
                    <a:pt x="229" y="290"/>
                  </a:lnTo>
                  <a:lnTo>
                    <a:pt x="272" y="285"/>
                  </a:lnTo>
                  <a:lnTo>
                    <a:pt x="297" y="302"/>
                  </a:lnTo>
                  <a:lnTo>
                    <a:pt x="317" y="310"/>
                  </a:lnTo>
                  <a:lnTo>
                    <a:pt x="323" y="302"/>
                  </a:lnTo>
                  <a:lnTo>
                    <a:pt x="358" y="264"/>
                  </a:lnTo>
                  <a:lnTo>
                    <a:pt x="360" y="263"/>
                  </a:lnTo>
                  <a:lnTo>
                    <a:pt x="393" y="226"/>
                  </a:lnTo>
                  <a:lnTo>
                    <a:pt x="394" y="188"/>
                  </a:lnTo>
                  <a:lnTo>
                    <a:pt x="404" y="180"/>
                  </a:lnTo>
                  <a:lnTo>
                    <a:pt x="426" y="188"/>
                  </a:lnTo>
                  <a:lnTo>
                    <a:pt x="447" y="205"/>
                  </a:lnTo>
                  <a:lnTo>
                    <a:pt x="476" y="188"/>
                  </a:lnTo>
                  <a:lnTo>
                    <a:pt x="490" y="174"/>
                  </a:lnTo>
                  <a:lnTo>
                    <a:pt x="511" y="151"/>
                  </a:lnTo>
                  <a:lnTo>
                    <a:pt x="518" y="113"/>
                  </a:lnTo>
                  <a:lnTo>
                    <a:pt x="534" y="84"/>
                  </a:lnTo>
                  <a:lnTo>
                    <a:pt x="566" y="75"/>
                  </a:lnTo>
                  <a:lnTo>
                    <a:pt x="534" y="66"/>
                  </a:lnTo>
                  <a:lnTo>
                    <a:pt x="490" y="66"/>
                  </a:lnTo>
                  <a:lnTo>
                    <a:pt x="454" y="38"/>
                  </a:lnTo>
                  <a:lnTo>
                    <a:pt x="454" y="0"/>
                  </a:lnTo>
                  <a:lnTo>
                    <a:pt x="404" y="0"/>
                  </a:lnTo>
                  <a:lnTo>
                    <a:pt x="360" y="0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29" y="0"/>
                  </a:lnTo>
                  <a:lnTo>
                    <a:pt x="186" y="0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41"/>
            <p:cNvSpPr>
              <a:spLocks/>
            </p:cNvSpPr>
            <p:nvPr/>
          </p:nvSpPr>
          <p:spPr bwMode="auto">
            <a:xfrm>
              <a:off x="2942" y="2956"/>
              <a:ext cx="260" cy="113"/>
            </a:xfrm>
            <a:custGeom>
              <a:avLst/>
              <a:gdLst>
                <a:gd name="T0" fmla="*/ 0 w 566"/>
                <a:gd name="T1" fmla="*/ 0 h 337"/>
                <a:gd name="T2" fmla="*/ 0 w 566"/>
                <a:gd name="T3" fmla="*/ 0 h 337"/>
                <a:gd name="T4" fmla="*/ 0 w 566"/>
                <a:gd name="T5" fmla="*/ 1 h 337"/>
                <a:gd name="T6" fmla="*/ 1 w 566"/>
                <a:gd name="T7" fmla="*/ 1 h 337"/>
                <a:gd name="T8" fmla="*/ 1 w 566"/>
                <a:gd name="T9" fmla="*/ 1 h 337"/>
                <a:gd name="T10" fmla="*/ 1 w 566"/>
                <a:gd name="T11" fmla="*/ 2 h 337"/>
                <a:gd name="T12" fmla="*/ 1 w 566"/>
                <a:gd name="T13" fmla="*/ 2 h 337"/>
                <a:gd name="T14" fmla="*/ 1 w 566"/>
                <a:gd name="T15" fmla="*/ 3 h 337"/>
                <a:gd name="T16" fmla="*/ 2 w 566"/>
                <a:gd name="T17" fmla="*/ 3 h 337"/>
                <a:gd name="T18" fmla="*/ 2 w 566"/>
                <a:gd name="T19" fmla="*/ 4 h 337"/>
                <a:gd name="T20" fmla="*/ 2 w 566"/>
                <a:gd name="T21" fmla="*/ 4 h 337"/>
                <a:gd name="T22" fmla="*/ 5 w 566"/>
                <a:gd name="T23" fmla="*/ 4 h 337"/>
                <a:gd name="T24" fmla="*/ 6 w 566"/>
                <a:gd name="T25" fmla="*/ 4 h 337"/>
                <a:gd name="T26" fmla="*/ 8 w 566"/>
                <a:gd name="T27" fmla="*/ 4 h 337"/>
                <a:gd name="T28" fmla="*/ 10 w 566"/>
                <a:gd name="T29" fmla="*/ 4 h 337"/>
                <a:gd name="T30" fmla="*/ 10 w 566"/>
                <a:gd name="T31" fmla="*/ 4 h 337"/>
                <a:gd name="T32" fmla="*/ 12 w 566"/>
                <a:gd name="T33" fmla="*/ 4 h 337"/>
                <a:gd name="T34" fmla="*/ 13 w 566"/>
                <a:gd name="T35" fmla="*/ 4 h 337"/>
                <a:gd name="T36" fmla="*/ 14 w 566"/>
                <a:gd name="T37" fmla="*/ 4 h 337"/>
                <a:gd name="T38" fmla="*/ 14 w 566"/>
                <a:gd name="T39" fmla="*/ 4 h 337"/>
                <a:gd name="T40" fmla="*/ 16 w 566"/>
                <a:gd name="T41" fmla="*/ 3 h 337"/>
                <a:gd name="T42" fmla="*/ 16 w 566"/>
                <a:gd name="T43" fmla="*/ 3 h 337"/>
                <a:gd name="T44" fmla="*/ 17 w 566"/>
                <a:gd name="T45" fmla="*/ 3 h 337"/>
                <a:gd name="T46" fmla="*/ 17 w 566"/>
                <a:gd name="T47" fmla="*/ 2 h 337"/>
                <a:gd name="T48" fmla="*/ 18 w 566"/>
                <a:gd name="T49" fmla="*/ 2 h 337"/>
                <a:gd name="T50" fmla="*/ 19 w 566"/>
                <a:gd name="T51" fmla="*/ 2 h 337"/>
                <a:gd name="T52" fmla="*/ 20 w 566"/>
                <a:gd name="T53" fmla="*/ 3 h 337"/>
                <a:gd name="T54" fmla="*/ 21 w 566"/>
                <a:gd name="T55" fmla="*/ 2 h 337"/>
                <a:gd name="T56" fmla="*/ 22 w 566"/>
                <a:gd name="T57" fmla="*/ 2 h 337"/>
                <a:gd name="T58" fmla="*/ 23 w 566"/>
                <a:gd name="T59" fmla="*/ 2 h 337"/>
                <a:gd name="T60" fmla="*/ 23 w 566"/>
                <a:gd name="T61" fmla="*/ 1 h 337"/>
                <a:gd name="T62" fmla="*/ 24 w 566"/>
                <a:gd name="T63" fmla="*/ 1 h 337"/>
                <a:gd name="T64" fmla="*/ 25 w 566"/>
                <a:gd name="T65" fmla="*/ 1 h 337"/>
                <a:gd name="T66" fmla="*/ 24 w 566"/>
                <a:gd name="T67" fmla="*/ 1 h 337"/>
                <a:gd name="T68" fmla="*/ 22 w 566"/>
                <a:gd name="T69" fmla="*/ 1 h 337"/>
                <a:gd name="T70" fmla="*/ 20 w 566"/>
                <a:gd name="T71" fmla="*/ 0 h 337"/>
                <a:gd name="T72" fmla="*/ 20 w 566"/>
                <a:gd name="T73" fmla="*/ 0 h 3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6"/>
                <a:gd name="T112" fmla="*/ 0 h 337"/>
                <a:gd name="T113" fmla="*/ 566 w 566"/>
                <a:gd name="T114" fmla="*/ 337 h 3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6" h="337">
                  <a:moveTo>
                    <a:pt x="0" y="0"/>
                  </a:moveTo>
                  <a:lnTo>
                    <a:pt x="0" y="38"/>
                  </a:lnTo>
                  <a:lnTo>
                    <a:pt x="11" y="60"/>
                  </a:lnTo>
                  <a:lnTo>
                    <a:pt x="20" y="75"/>
                  </a:lnTo>
                  <a:lnTo>
                    <a:pt x="34" y="113"/>
                  </a:lnTo>
                  <a:lnTo>
                    <a:pt x="32" y="151"/>
                  </a:lnTo>
                  <a:lnTo>
                    <a:pt x="23" y="188"/>
                  </a:lnTo>
                  <a:lnTo>
                    <a:pt x="28" y="226"/>
                  </a:lnTo>
                  <a:lnTo>
                    <a:pt x="38" y="264"/>
                  </a:lnTo>
                  <a:lnTo>
                    <a:pt x="44" y="302"/>
                  </a:lnTo>
                  <a:lnTo>
                    <a:pt x="54" y="337"/>
                  </a:lnTo>
                  <a:lnTo>
                    <a:pt x="99" y="325"/>
                  </a:lnTo>
                  <a:lnTo>
                    <a:pt x="142" y="333"/>
                  </a:lnTo>
                  <a:lnTo>
                    <a:pt x="186" y="324"/>
                  </a:lnTo>
                  <a:lnTo>
                    <a:pt x="211" y="302"/>
                  </a:lnTo>
                  <a:lnTo>
                    <a:pt x="229" y="290"/>
                  </a:lnTo>
                  <a:lnTo>
                    <a:pt x="272" y="285"/>
                  </a:lnTo>
                  <a:lnTo>
                    <a:pt x="297" y="302"/>
                  </a:lnTo>
                  <a:lnTo>
                    <a:pt x="317" y="310"/>
                  </a:lnTo>
                  <a:lnTo>
                    <a:pt x="323" y="302"/>
                  </a:lnTo>
                  <a:lnTo>
                    <a:pt x="358" y="264"/>
                  </a:lnTo>
                  <a:lnTo>
                    <a:pt x="360" y="263"/>
                  </a:lnTo>
                  <a:lnTo>
                    <a:pt x="393" y="226"/>
                  </a:lnTo>
                  <a:lnTo>
                    <a:pt x="394" y="188"/>
                  </a:lnTo>
                  <a:lnTo>
                    <a:pt x="404" y="180"/>
                  </a:lnTo>
                  <a:lnTo>
                    <a:pt x="426" y="188"/>
                  </a:lnTo>
                  <a:lnTo>
                    <a:pt x="447" y="205"/>
                  </a:lnTo>
                  <a:lnTo>
                    <a:pt x="476" y="188"/>
                  </a:lnTo>
                  <a:lnTo>
                    <a:pt x="490" y="174"/>
                  </a:lnTo>
                  <a:lnTo>
                    <a:pt x="511" y="151"/>
                  </a:lnTo>
                  <a:lnTo>
                    <a:pt x="518" y="113"/>
                  </a:lnTo>
                  <a:lnTo>
                    <a:pt x="534" y="84"/>
                  </a:lnTo>
                  <a:lnTo>
                    <a:pt x="566" y="75"/>
                  </a:lnTo>
                  <a:lnTo>
                    <a:pt x="534" y="66"/>
                  </a:lnTo>
                  <a:lnTo>
                    <a:pt x="490" y="66"/>
                  </a:lnTo>
                  <a:lnTo>
                    <a:pt x="454" y="38"/>
                  </a:lnTo>
                  <a:lnTo>
                    <a:pt x="454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42"/>
            <p:cNvSpPr>
              <a:spLocks/>
            </p:cNvSpPr>
            <p:nvPr/>
          </p:nvSpPr>
          <p:spPr bwMode="auto">
            <a:xfrm>
              <a:off x="2896" y="3559"/>
              <a:ext cx="161" cy="189"/>
            </a:xfrm>
            <a:custGeom>
              <a:avLst/>
              <a:gdLst>
                <a:gd name="T0" fmla="*/ 11 w 347"/>
                <a:gd name="T1" fmla="*/ 7 h 569"/>
                <a:gd name="T2" fmla="*/ 9 w 347"/>
                <a:gd name="T3" fmla="*/ 7 h 569"/>
                <a:gd name="T4" fmla="*/ 8 w 347"/>
                <a:gd name="T5" fmla="*/ 6 h 569"/>
                <a:gd name="T6" fmla="*/ 7 w 347"/>
                <a:gd name="T7" fmla="*/ 6 h 569"/>
                <a:gd name="T8" fmla="*/ 6 w 347"/>
                <a:gd name="T9" fmla="*/ 6 h 569"/>
                <a:gd name="T10" fmla="*/ 6 w 347"/>
                <a:gd name="T11" fmla="*/ 6 h 569"/>
                <a:gd name="T12" fmla="*/ 6 w 347"/>
                <a:gd name="T13" fmla="*/ 5 h 569"/>
                <a:gd name="T14" fmla="*/ 5 w 347"/>
                <a:gd name="T15" fmla="*/ 5 h 569"/>
                <a:gd name="T16" fmla="*/ 4 w 347"/>
                <a:gd name="T17" fmla="*/ 5 h 569"/>
                <a:gd name="T18" fmla="*/ 5 w 347"/>
                <a:gd name="T19" fmla="*/ 4 h 569"/>
                <a:gd name="T20" fmla="*/ 7 w 347"/>
                <a:gd name="T21" fmla="*/ 4 h 569"/>
                <a:gd name="T22" fmla="*/ 9 w 347"/>
                <a:gd name="T23" fmla="*/ 5 h 569"/>
                <a:gd name="T24" fmla="*/ 9 w 347"/>
                <a:gd name="T25" fmla="*/ 5 h 569"/>
                <a:gd name="T26" fmla="*/ 11 w 347"/>
                <a:gd name="T27" fmla="*/ 5 h 569"/>
                <a:gd name="T28" fmla="*/ 12 w 347"/>
                <a:gd name="T29" fmla="*/ 5 h 569"/>
                <a:gd name="T30" fmla="*/ 13 w 347"/>
                <a:gd name="T31" fmla="*/ 5 h 569"/>
                <a:gd name="T32" fmla="*/ 15 w 347"/>
                <a:gd name="T33" fmla="*/ 5 h 569"/>
                <a:gd name="T34" fmla="*/ 15 w 347"/>
                <a:gd name="T35" fmla="*/ 5 h 569"/>
                <a:gd name="T36" fmla="*/ 16 w 347"/>
                <a:gd name="T37" fmla="*/ 5 h 569"/>
                <a:gd name="T38" fmla="*/ 16 w 347"/>
                <a:gd name="T39" fmla="*/ 4 h 569"/>
                <a:gd name="T40" fmla="*/ 16 w 347"/>
                <a:gd name="T41" fmla="*/ 4 h 569"/>
                <a:gd name="T42" fmla="*/ 16 w 347"/>
                <a:gd name="T43" fmla="*/ 3 h 569"/>
                <a:gd name="T44" fmla="*/ 15 w 347"/>
                <a:gd name="T45" fmla="*/ 3 h 569"/>
                <a:gd name="T46" fmla="*/ 15 w 347"/>
                <a:gd name="T47" fmla="*/ 3 h 569"/>
                <a:gd name="T48" fmla="*/ 13 w 347"/>
                <a:gd name="T49" fmla="*/ 3 h 569"/>
                <a:gd name="T50" fmla="*/ 13 w 347"/>
                <a:gd name="T51" fmla="*/ 2 h 569"/>
                <a:gd name="T52" fmla="*/ 11 w 347"/>
                <a:gd name="T53" fmla="*/ 2 h 569"/>
                <a:gd name="T54" fmla="*/ 11 w 347"/>
                <a:gd name="T55" fmla="*/ 2 h 569"/>
                <a:gd name="T56" fmla="*/ 10 w 347"/>
                <a:gd name="T57" fmla="*/ 1 h 569"/>
                <a:gd name="T58" fmla="*/ 10 w 347"/>
                <a:gd name="T59" fmla="*/ 1 h 569"/>
                <a:gd name="T60" fmla="*/ 9 w 347"/>
                <a:gd name="T61" fmla="*/ 1 h 569"/>
                <a:gd name="T62" fmla="*/ 9 w 347"/>
                <a:gd name="T63" fmla="*/ 1 h 569"/>
                <a:gd name="T64" fmla="*/ 8 w 347"/>
                <a:gd name="T65" fmla="*/ 0 h 569"/>
                <a:gd name="T66" fmla="*/ 7 w 347"/>
                <a:gd name="T67" fmla="*/ 0 h 569"/>
                <a:gd name="T68" fmla="*/ 5 w 347"/>
                <a:gd name="T69" fmla="*/ 0 h 569"/>
                <a:gd name="T70" fmla="*/ 3 w 347"/>
                <a:gd name="T71" fmla="*/ 0 h 569"/>
                <a:gd name="T72" fmla="*/ 3 w 347"/>
                <a:gd name="T73" fmla="*/ 0 h 569"/>
                <a:gd name="T74" fmla="*/ 1 w 347"/>
                <a:gd name="T75" fmla="*/ 1 h 569"/>
                <a:gd name="T76" fmla="*/ 2 w 347"/>
                <a:gd name="T77" fmla="*/ 1 h 569"/>
                <a:gd name="T78" fmla="*/ 1 w 347"/>
                <a:gd name="T79" fmla="*/ 1 h 569"/>
                <a:gd name="T80" fmla="*/ 0 w 347"/>
                <a:gd name="T81" fmla="*/ 1 h 569"/>
                <a:gd name="T82" fmla="*/ 0 w 347"/>
                <a:gd name="T83" fmla="*/ 2 h 569"/>
                <a:gd name="T84" fmla="*/ 1 w 347"/>
                <a:gd name="T85" fmla="*/ 2 h 569"/>
                <a:gd name="T86" fmla="*/ 0 w 347"/>
                <a:gd name="T87" fmla="*/ 3 h 569"/>
                <a:gd name="T88" fmla="*/ 0 w 347"/>
                <a:gd name="T89" fmla="*/ 3 h 569"/>
                <a:gd name="T90" fmla="*/ 0 w 347"/>
                <a:gd name="T91" fmla="*/ 4 h 569"/>
                <a:gd name="T92" fmla="*/ 0 w 347"/>
                <a:gd name="T93" fmla="*/ 4 h 569"/>
                <a:gd name="T94" fmla="*/ 1 w 347"/>
                <a:gd name="T95" fmla="*/ 5 h 569"/>
                <a:gd name="T96" fmla="*/ 1 w 347"/>
                <a:gd name="T97" fmla="*/ 5 h 569"/>
                <a:gd name="T98" fmla="*/ 3 w 347"/>
                <a:gd name="T99" fmla="*/ 5 h 569"/>
                <a:gd name="T100" fmla="*/ 3 w 347"/>
                <a:gd name="T101" fmla="*/ 5 h 569"/>
                <a:gd name="T102" fmla="*/ 4 w 347"/>
                <a:gd name="T103" fmla="*/ 6 h 569"/>
                <a:gd name="T104" fmla="*/ 4 w 347"/>
                <a:gd name="T105" fmla="*/ 6 h 569"/>
                <a:gd name="T106" fmla="*/ 4 w 347"/>
                <a:gd name="T107" fmla="*/ 6 h 569"/>
                <a:gd name="T108" fmla="*/ 3 w 347"/>
                <a:gd name="T109" fmla="*/ 7 h 569"/>
                <a:gd name="T110" fmla="*/ 3 w 347"/>
                <a:gd name="T111" fmla="*/ 7 h 569"/>
                <a:gd name="T112" fmla="*/ 3 w 347"/>
                <a:gd name="T113" fmla="*/ 7 h 569"/>
                <a:gd name="T114" fmla="*/ 5 w 347"/>
                <a:gd name="T115" fmla="*/ 7 h 569"/>
                <a:gd name="T116" fmla="*/ 7 w 347"/>
                <a:gd name="T117" fmla="*/ 7 h 569"/>
                <a:gd name="T118" fmla="*/ 11 w 347"/>
                <a:gd name="T119" fmla="*/ 7 h 5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7"/>
                <a:gd name="T181" fmla="*/ 0 h 569"/>
                <a:gd name="T182" fmla="*/ 347 w 347"/>
                <a:gd name="T183" fmla="*/ 569 h 5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7" h="569">
                  <a:moveTo>
                    <a:pt x="231" y="569"/>
                  </a:moveTo>
                  <a:lnTo>
                    <a:pt x="199" y="550"/>
                  </a:lnTo>
                  <a:lnTo>
                    <a:pt x="184" y="531"/>
                  </a:lnTo>
                  <a:lnTo>
                    <a:pt x="154" y="498"/>
                  </a:lnTo>
                  <a:lnTo>
                    <a:pt x="144" y="493"/>
                  </a:lnTo>
                  <a:lnTo>
                    <a:pt x="122" y="456"/>
                  </a:lnTo>
                  <a:lnTo>
                    <a:pt x="117" y="418"/>
                  </a:lnTo>
                  <a:lnTo>
                    <a:pt x="111" y="406"/>
                  </a:lnTo>
                  <a:lnTo>
                    <a:pt x="86" y="380"/>
                  </a:lnTo>
                  <a:lnTo>
                    <a:pt x="111" y="363"/>
                  </a:lnTo>
                  <a:lnTo>
                    <a:pt x="154" y="364"/>
                  </a:lnTo>
                  <a:lnTo>
                    <a:pt x="185" y="380"/>
                  </a:lnTo>
                  <a:lnTo>
                    <a:pt x="199" y="386"/>
                  </a:lnTo>
                  <a:lnTo>
                    <a:pt x="242" y="400"/>
                  </a:lnTo>
                  <a:lnTo>
                    <a:pt x="262" y="418"/>
                  </a:lnTo>
                  <a:lnTo>
                    <a:pt x="286" y="439"/>
                  </a:lnTo>
                  <a:lnTo>
                    <a:pt x="324" y="418"/>
                  </a:lnTo>
                  <a:lnTo>
                    <a:pt x="329" y="412"/>
                  </a:lnTo>
                  <a:lnTo>
                    <a:pt x="339" y="380"/>
                  </a:lnTo>
                  <a:lnTo>
                    <a:pt x="339" y="343"/>
                  </a:lnTo>
                  <a:lnTo>
                    <a:pt x="347" y="305"/>
                  </a:lnTo>
                  <a:lnTo>
                    <a:pt x="342" y="267"/>
                  </a:lnTo>
                  <a:lnTo>
                    <a:pt x="329" y="245"/>
                  </a:lnTo>
                  <a:lnTo>
                    <a:pt x="314" y="229"/>
                  </a:lnTo>
                  <a:lnTo>
                    <a:pt x="286" y="213"/>
                  </a:lnTo>
                  <a:lnTo>
                    <a:pt x="272" y="192"/>
                  </a:lnTo>
                  <a:lnTo>
                    <a:pt x="242" y="161"/>
                  </a:lnTo>
                  <a:lnTo>
                    <a:pt x="235" y="154"/>
                  </a:lnTo>
                  <a:lnTo>
                    <a:pt x="223" y="116"/>
                  </a:lnTo>
                  <a:lnTo>
                    <a:pt x="214" y="79"/>
                  </a:lnTo>
                  <a:lnTo>
                    <a:pt x="199" y="43"/>
                  </a:lnTo>
                  <a:lnTo>
                    <a:pt x="195" y="41"/>
                  </a:lnTo>
                  <a:lnTo>
                    <a:pt x="166" y="3"/>
                  </a:lnTo>
                  <a:lnTo>
                    <a:pt x="154" y="1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35" y="41"/>
                  </a:lnTo>
                  <a:lnTo>
                    <a:pt x="39" y="79"/>
                  </a:lnTo>
                  <a:lnTo>
                    <a:pt x="24" y="99"/>
                  </a:lnTo>
                  <a:lnTo>
                    <a:pt x="14" y="116"/>
                  </a:lnTo>
                  <a:lnTo>
                    <a:pt x="4" y="154"/>
                  </a:lnTo>
                  <a:lnTo>
                    <a:pt x="17" y="192"/>
                  </a:lnTo>
                  <a:lnTo>
                    <a:pt x="0" y="229"/>
                  </a:lnTo>
                  <a:lnTo>
                    <a:pt x="7" y="267"/>
                  </a:lnTo>
                  <a:lnTo>
                    <a:pt x="1" y="305"/>
                  </a:lnTo>
                  <a:lnTo>
                    <a:pt x="13" y="343"/>
                  </a:lnTo>
                  <a:lnTo>
                    <a:pt x="21" y="380"/>
                  </a:lnTo>
                  <a:lnTo>
                    <a:pt x="24" y="383"/>
                  </a:lnTo>
                  <a:lnTo>
                    <a:pt x="63" y="418"/>
                  </a:lnTo>
                  <a:lnTo>
                    <a:pt x="68" y="429"/>
                  </a:lnTo>
                  <a:lnTo>
                    <a:pt x="90" y="456"/>
                  </a:lnTo>
                  <a:lnTo>
                    <a:pt x="89" y="493"/>
                  </a:lnTo>
                  <a:lnTo>
                    <a:pt x="91" y="531"/>
                  </a:lnTo>
                  <a:lnTo>
                    <a:pt x="68" y="562"/>
                  </a:lnTo>
                  <a:lnTo>
                    <a:pt x="65" y="569"/>
                  </a:lnTo>
                  <a:lnTo>
                    <a:pt x="68" y="569"/>
                  </a:lnTo>
                  <a:lnTo>
                    <a:pt x="111" y="569"/>
                  </a:lnTo>
                  <a:lnTo>
                    <a:pt x="154" y="569"/>
                  </a:lnTo>
                  <a:lnTo>
                    <a:pt x="231" y="5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43"/>
            <p:cNvSpPr>
              <a:spLocks/>
            </p:cNvSpPr>
            <p:nvPr/>
          </p:nvSpPr>
          <p:spPr bwMode="auto">
            <a:xfrm>
              <a:off x="2896" y="3559"/>
              <a:ext cx="161" cy="189"/>
            </a:xfrm>
            <a:custGeom>
              <a:avLst/>
              <a:gdLst>
                <a:gd name="T0" fmla="*/ 11 w 347"/>
                <a:gd name="T1" fmla="*/ 7 h 569"/>
                <a:gd name="T2" fmla="*/ 9 w 347"/>
                <a:gd name="T3" fmla="*/ 7 h 569"/>
                <a:gd name="T4" fmla="*/ 8 w 347"/>
                <a:gd name="T5" fmla="*/ 6 h 569"/>
                <a:gd name="T6" fmla="*/ 7 w 347"/>
                <a:gd name="T7" fmla="*/ 6 h 569"/>
                <a:gd name="T8" fmla="*/ 6 w 347"/>
                <a:gd name="T9" fmla="*/ 6 h 569"/>
                <a:gd name="T10" fmla="*/ 6 w 347"/>
                <a:gd name="T11" fmla="*/ 6 h 569"/>
                <a:gd name="T12" fmla="*/ 6 w 347"/>
                <a:gd name="T13" fmla="*/ 5 h 569"/>
                <a:gd name="T14" fmla="*/ 5 w 347"/>
                <a:gd name="T15" fmla="*/ 5 h 569"/>
                <a:gd name="T16" fmla="*/ 4 w 347"/>
                <a:gd name="T17" fmla="*/ 5 h 569"/>
                <a:gd name="T18" fmla="*/ 5 w 347"/>
                <a:gd name="T19" fmla="*/ 4 h 569"/>
                <a:gd name="T20" fmla="*/ 7 w 347"/>
                <a:gd name="T21" fmla="*/ 4 h 569"/>
                <a:gd name="T22" fmla="*/ 9 w 347"/>
                <a:gd name="T23" fmla="*/ 5 h 569"/>
                <a:gd name="T24" fmla="*/ 9 w 347"/>
                <a:gd name="T25" fmla="*/ 5 h 569"/>
                <a:gd name="T26" fmla="*/ 11 w 347"/>
                <a:gd name="T27" fmla="*/ 5 h 569"/>
                <a:gd name="T28" fmla="*/ 12 w 347"/>
                <a:gd name="T29" fmla="*/ 5 h 569"/>
                <a:gd name="T30" fmla="*/ 13 w 347"/>
                <a:gd name="T31" fmla="*/ 5 h 569"/>
                <a:gd name="T32" fmla="*/ 15 w 347"/>
                <a:gd name="T33" fmla="*/ 5 h 569"/>
                <a:gd name="T34" fmla="*/ 15 w 347"/>
                <a:gd name="T35" fmla="*/ 5 h 569"/>
                <a:gd name="T36" fmla="*/ 16 w 347"/>
                <a:gd name="T37" fmla="*/ 5 h 569"/>
                <a:gd name="T38" fmla="*/ 16 w 347"/>
                <a:gd name="T39" fmla="*/ 4 h 569"/>
                <a:gd name="T40" fmla="*/ 16 w 347"/>
                <a:gd name="T41" fmla="*/ 4 h 569"/>
                <a:gd name="T42" fmla="*/ 16 w 347"/>
                <a:gd name="T43" fmla="*/ 3 h 569"/>
                <a:gd name="T44" fmla="*/ 15 w 347"/>
                <a:gd name="T45" fmla="*/ 3 h 569"/>
                <a:gd name="T46" fmla="*/ 15 w 347"/>
                <a:gd name="T47" fmla="*/ 3 h 569"/>
                <a:gd name="T48" fmla="*/ 13 w 347"/>
                <a:gd name="T49" fmla="*/ 3 h 569"/>
                <a:gd name="T50" fmla="*/ 13 w 347"/>
                <a:gd name="T51" fmla="*/ 2 h 569"/>
                <a:gd name="T52" fmla="*/ 11 w 347"/>
                <a:gd name="T53" fmla="*/ 2 h 569"/>
                <a:gd name="T54" fmla="*/ 11 w 347"/>
                <a:gd name="T55" fmla="*/ 2 h 569"/>
                <a:gd name="T56" fmla="*/ 10 w 347"/>
                <a:gd name="T57" fmla="*/ 1 h 569"/>
                <a:gd name="T58" fmla="*/ 10 w 347"/>
                <a:gd name="T59" fmla="*/ 1 h 569"/>
                <a:gd name="T60" fmla="*/ 9 w 347"/>
                <a:gd name="T61" fmla="*/ 1 h 569"/>
                <a:gd name="T62" fmla="*/ 9 w 347"/>
                <a:gd name="T63" fmla="*/ 1 h 569"/>
                <a:gd name="T64" fmla="*/ 8 w 347"/>
                <a:gd name="T65" fmla="*/ 0 h 569"/>
                <a:gd name="T66" fmla="*/ 7 w 347"/>
                <a:gd name="T67" fmla="*/ 0 h 569"/>
                <a:gd name="T68" fmla="*/ 5 w 347"/>
                <a:gd name="T69" fmla="*/ 0 h 569"/>
                <a:gd name="T70" fmla="*/ 3 w 347"/>
                <a:gd name="T71" fmla="*/ 0 h 569"/>
                <a:gd name="T72" fmla="*/ 3 w 347"/>
                <a:gd name="T73" fmla="*/ 0 h 569"/>
                <a:gd name="T74" fmla="*/ 1 w 347"/>
                <a:gd name="T75" fmla="*/ 1 h 569"/>
                <a:gd name="T76" fmla="*/ 2 w 347"/>
                <a:gd name="T77" fmla="*/ 1 h 569"/>
                <a:gd name="T78" fmla="*/ 1 w 347"/>
                <a:gd name="T79" fmla="*/ 1 h 569"/>
                <a:gd name="T80" fmla="*/ 0 w 347"/>
                <a:gd name="T81" fmla="*/ 1 h 569"/>
                <a:gd name="T82" fmla="*/ 0 w 347"/>
                <a:gd name="T83" fmla="*/ 2 h 569"/>
                <a:gd name="T84" fmla="*/ 1 w 347"/>
                <a:gd name="T85" fmla="*/ 2 h 569"/>
                <a:gd name="T86" fmla="*/ 0 w 347"/>
                <a:gd name="T87" fmla="*/ 3 h 569"/>
                <a:gd name="T88" fmla="*/ 0 w 347"/>
                <a:gd name="T89" fmla="*/ 3 h 569"/>
                <a:gd name="T90" fmla="*/ 0 w 347"/>
                <a:gd name="T91" fmla="*/ 4 h 569"/>
                <a:gd name="T92" fmla="*/ 0 w 347"/>
                <a:gd name="T93" fmla="*/ 4 h 569"/>
                <a:gd name="T94" fmla="*/ 1 w 347"/>
                <a:gd name="T95" fmla="*/ 5 h 569"/>
                <a:gd name="T96" fmla="*/ 1 w 347"/>
                <a:gd name="T97" fmla="*/ 5 h 569"/>
                <a:gd name="T98" fmla="*/ 3 w 347"/>
                <a:gd name="T99" fmla="*/ 5 h 569"/>
                <a:gd name="T100" fmla="*/ 3 w 347"/>
                <a:gd name="T101" fmla="*/ 5 h 569"/>
                <a:gd name="T102" fmla="*/ 4 w 347"/>
                <a:gd name="T103" fmla="*/ 6 h 569"/>
                <a:gd name="T104" fmla="*/ 4 w 347"/>
                <a:gd name="T105" fmla="*/ 6 h 569"/>
                <a:gd name="T106" fmla="*/ 4 w 347"/>
                <a:gd name="T107" fmla="*/ 6 h 569"/>
                <a:gd name="T108" fmla="*/ 3 w 347"/>
                <a:gd name="T109" fmla="*/ 7 h 569"/>
                <a:gd name="T110" fmla="*/ 3 w 347"/>
                <a:gd name="T111" fmla="*/ 7 h 5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"/>
                <a:gd name="T169" fmla="*/ 0 h 569"/>
                <a:gd name="T170" fmla="*/ 347 w 347"/>
                <a:gd name="T171" fmla="*/ 569 h 5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" h="569">
                  <a:moveTo>
                    <a:pt x="231" y="569"/>
                  </a:moveTo>
                  <a:lnTo>
                    <a:pt x="199" y="550"/>
                  </a:lnTo>
                  <a:lnTo>
                    <a:pt x="184" y="531"/>
                  </a:lnTo>
                  <a:lnTo>
                    <a:pt x="154" y="498"/>
                  </a:lnTo>
                  <a:lnTo>
                    <a:pt x="144" y="493"/>
                  </a:lnTo>
                  <a:lnTo>
                    <a:pt x="122" y="456"/>
                  </a:lnTo>
                  <a:lnTo>
                    <a:pt x="117" y="418"/>
                  </a:lnTo>
                  <a:lnTo>
                    <a:pt x="111" y="406"/>
                  </a:lnTo>
                  <a:lnTo>
                    <a:pt x="86" y="380"/>
                  </a:lnTo>
                  <a:lnTo>
                    <a:pt x="111" y="363"/>
                  </a:lnTo>
                  <a:lnTo>
                    <a:pt x="154" y="364"/>
                  </a:lnTo>
                  <a:lnTo>
                    <a:pt x="185" y="380"/>
                  </a:lnTo>
                  <a:lnTo>
                    <a:pt x="199" y="386"/>
                  </a:lnTo>
                  <a:lnTo>
                    <a:pt x="242" y="400"/>
                  </a:lnTo>
                  <a:lnTo>
                    <a:pt x="262" y="418"/>
                  </a:lnTo>
                  <a:lnTo>
                    <a:pt x="286" y="439"/>
                  </a:lnTo>
                  <a:lnTo>
                    <a:pt x="324" y="418"/>
                  </a:lnTo>
                  <a:lnTo>
                    <a:pt x="329" y="412"/>
                  </a:lnTo>
                  <a:lnTo>
                    <a:pt x="339" y="380"/>
                  </a:lnTo>
                  <a:lnTo>
                    <a:pt x="339" y="343"/>
                  </a:lnTo>
                  <a:lnTo>
                    <a:pt x="347" y="305"/>
                  </a:lnTo>
                  <a:lnTo>
                    <a:pt x="342" y="267"/>
                  </a:lnTo>
                  <a:lnTo>
                    <a:pt x="329" y="245"/>
                  </a:lnTo>
                  <a:lnTo>
                    <a:pt x="314" y="229"/>
                  </a:lnTo>
                  <a:lnTo>
                    <a:pt x="286" y="213"/>
                  </a:lnTo>
                  <a:lnTo>
                    <a:pt x="272" y="192"/>
                  </a:lnTo>
                  <a:lnTo>
                    <a:pt x="242" y="161"/>
                  </a:lnTo>
                  <a:lnTo>
                    <a:pt x="235" y="154"/>
                  </a:lnTo>
                  <a:lnTo>
                    <a:pt x="223" y="116"/>
                  </a:lnTo>
                  <a:lnTo>
                    <a:pt x="214" y="79"/>
                  </a:lnTo>
                  <a:lnTo>
                    <a:pt x="199" y="43"/>
                  </a:lnTo>
                  <a:lnTo>
                    <a:pt x="195" y="41"/>
                  </a:lnTo>
                  <a:lnTo>
                    <a:pt x="166" y="3"/>
                  </a:lnTo>
                  <a:lnTo>
                    <a:pt x="154" y="1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35" y="41"/>
                  </a:lnTo>
                  <a:lnTo>
                    <a:pt x="39" y="79"/>
                  </a:lnTo>
                  <a:lnTo>
                    <a:pt x="24" y="99"/>
                  </a:lnTo>
                  <a:lnTo>
                    <a:pt x="14" y="116"/>
                  </a:lnTo>
                  <a:lnTo>
                    <a:pt x="4" y="154"/>
                  </a:lnTo>
                  <a:lnTo>
                    <a:pt x="17" y="192"/>
                  </a:lnTo>
                  <a:lnTo>
                    <a:pt x="0" y="229"/>
                  </a:lnTo>
                  <a:lnTo>
                    <a:pt x="7" y="267"/>
                  </a:lnTo>
                  <a:lnTo>
                    <a:pt x="1" y="305"/>
                  </a:lnTo>
                  <a:lnTo>
                    <a:pt x="13" y="343"/>
                  </a:lnTo>
                  <a:lnTo>
                    <a:pt x="21" y="380"/>
                  </a:lnTo>
                  <a:lnTo>
                    <a:pt x="24" y="383"/>
                  </a:lnTo>
                  <a:lnTo>
                    <a:pt x="63" y="418"/>
                  </a:lnTo>
                  <a:lnTo>
                    <a:pt x="68" y="429"/>
                  </a:lnTo>
                  <a:lnTo>
                    <a:pt x="90" y="456"/>
                  </a:lnTo>
                  <a:lnTo>
                    <a:pt x="89" y="493"/>
                  </a:lnTo>
                  <a:lnTo>
                    <a:pt x="91" y="531"/>
                  </a:lnTo>
                  <a:lnTo>
                    <a:pt x="68" y="562"/>
                  </a:lnTo>
                  <a:lnTo>
                    <a:pt x="65" y="569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44"/>
            <p:cNvSpPr>
              <a:spLocks/>
            </p:cNvSpPr>
            <p:nvPr/>
          </p:nvSpPr>
          <p:spPr bwMode="auto">
            <a:xfrm>
              <a:off x="3343" y="2956"/>
              <a:ext cx="107" cy="160"/>
            </a:xfrm>
            <a:custGeom>
              <a:avLst/>
              <a:gdLst>
                <a:gd name="T0" fmla="*/ 4 w 232"/>
                <a:gd name="T1" fmla="*/ 0 h 476"/>
                <a:gd name="T2" fmla="*/ 4 w 232"/>
                <a:gd name="T3" fmla="*/ 0 h 476"/>
                <a:gd name="T4" fmla="*/ 3 w 232"/>
                <a:gd name="T5" fmla="*/ 1 h 476"/>
                <a:gd name="T6" fmla="*/ 1 w 232"/>
                <a:gd name="T7" fmla="*/ 1 h 476"/>
                <a:gd name="T8" fmla="*/ 0 w 232"/>
                <a:gd name="T9" fmla="*/ 1 h 476"/>
                <a:gd name="T10" fmla="*/ 0 w 232"/>
                <a:gd name="T11" fmla="*/ 1 h 476"/>
                <a:gd name="T12" fmla="*/ 0 w 232"/>
                <a:gd name="T13" fmla="*/ 2 h 476"/>
                <a:gd name="T14" fmla="*/ 0 w 232"/>
                <a:gd name="T15" fmla="*/ 2 h 476"/>
                <a:gd name="T16" fmla="*/ 1 w 232"/>
                <a:gd name="T17" fmla="*/ 2 h 476"/>
                <a:gd name="T18" fmla="*/ 3 w 232"/>
                <a:gd name="T19" fmla="*/ 3 h 476"/>
                <a:gd name="T20" fmla="*/ 3 w 232"/>
                <a:gd name="T21" fmla="*/ 3 h 476"/>
                <a:gd name="T22" fmla="*/ 4 w 232"/>
                <a:gd name="T23" fmla="*/ 3 h 476"/>
                <a:gd name="T24" fmla="*/ 4 w 232"/>
                <a:gd name="T25" fmla="*/ 4 h 476"/>
                <a:gd name="T26" fmla="*/ 5 w 232"/>
                <a:gd name="T27" fmla="*/ 4 h 476"/>
                <a:gd name="T28" fmla="*/ 6 w 232"/>
                <a:gd name="T29" fmla="*/ 4 h 476"/>
                <a:gd name="T30" fmla="*/ 6 w 232"/>
                <a:gd name="T31" fmla="*/ 5 h 476"/>
                <a:gd name="T32" fmla="*/ 6 w 232"/>
                <a:gd name="T33" fmla="*/ 5 h 476"/>
                <a:gd name="T34" fmla="*/ 6 w 232"/>
                <a:gd name="T35" fmla="*/ 5 h 476"/>
                <a:gd name="T36" fmla="*/ 6 w 232"/>
                <a:gd name="T37" fmla="*/ 5 h 476"/>
                <a:gd name="T38" fmla="*/ 6 w 232"/>
                <a:gd name="T39" fmla="*/ 5 h 476"/>
                <a:gd name="T40" fmla="*/ 8 w 232"/>
                <a:gd name="T41" fmla="*/ 6 h 476"/>
                <a:gd name="T42" fmla="*/ 8 w 232"/>
                <a:gd name="T43" fmla="*/ 6 h 476"/>
                <a:gd name="T44" fmla="*/ 11 w 232"/>
                <a:gd name="T45" fmla="*/ 6 h 476"/>
                <a:gd name="T46" fmla="*/ 11 w 232"/>
                <a:gd name="T47" fmla="*/ 6 h 476"/>
                <a:gd name="T48" fmla="*/ 11 w 232"/>
                <a:gd name="T49" fmla="*/ 5 h 476"/>
                <a:gd name="T50" fmla="*/ 11 w 232"/>
                <a:gd name="T51" fmla="*/ 5 h 476"/>
                <a:gd name="T52" fmla="*/ 11 w 232"/>
                <a:gd name="T53" fmla="*/ 4 h 476"/>
                <a:gd name="T54" fmla="*/ 11 w 232"/>
                <a:gd name="T55" fmla="*/ 4 h 476"/>
                <a:gd name="T56" fmla="*/ 11 w 232"/>
                <a:gd name="T57" fmla="*/ 3 h 476"/>
                <a:gd name="T58" fmla="*/ 11 w 232"/>
                <a:gd name="T59" fmla="*/ 3 h 476"/>
                <a:gd name="T60" fmla="*/ 11 w 232"/>
                <a:gd name="T61" fmla="*/ 2 h 476"/>
                <a:gd name="T62" fmla="*/ 11 w 232"/>
                <a:gd name="T63" fmla="*/ 2 h 476"/>
                <a:gd name="T64" fmla="*/ 11 w 232"/>
                <a:gd name="T65" fmla="*/ 1 h 476"/>
                <a:gd name="T66" fmla="*/ 11 w 232"/>
                <a:gd name="T67" fmla="*/ 1 h 476"/>
                <a:gd name="T68" fmla="*/ 11 w 232"/>
                <a:gd name="T69" fmla="*/ 0 h 476"/>
                <a:gd name="T70" fmla="*/ 11 w 232"/>
                <a:gd name="T71" fmla="*/ 0 h 476"/>
                <a:gd name="T72" fmla="*/ 8 w 232"/>
                <a:gd name="T73" fmla="*/ 0 h 476"/>
                <a:gd name="T74" fmla="*/ 6 w 232"/>
                <a:gd name="T75" fmla="*/ 0 h 476"/>
                <a:gd name="T76" fmla="*/ 5 w 232"/>
                <a:gd name="T77" fmla="*/ 0 h 476"/>
                <a:gd name="T78" fmla="*/ 4 w 232"/>
                <a:gd name="T79" fmla="*/ 0 h 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2"/>
                <a:gd name="T121" fmla="*/ 0 h 476"/>
                <a:gd name="T122" fmla="*/ 232 w 232"/>
                <a:gd name="T123" fmla="*/ 476 h 4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2" h="476">
                  <a:moveTo>
                    <a:pt x="83" y="0"/>
                  </a:moveTo>
                  <a:lnTo>
                    <a:pt x="83" y="38"/>
                  </a:lnTo>
                  <a:lnTo>
                    <a:pt x="57" y="58"/>
                  </a:lnTo>
                  <a:lnTo>
                    <a:pt x="21" y="75"/>
                  </a:lnTo>
                  <a:lnTo>
                    <a:pt x="14" y="80"/>
                  </a:lnTo>
                  <a:lnTo>
                    <a:pt x="0" y="113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27" y="188"/>
                  </a:lnTo>
                  <a:lnTo>
                    <a:pt x="57" y="213"/>
                  </a:lnTo>
                  <a:lnTo>
                    <a:pt x="73" y="226"/>
                  </a:lnTo>
                  <a:lnTo>
                    <a:pt x="77" y="264"/>
                  </a:lnTo>
                  <a:lnTo>
                    <a:pt x="96" y="302"/>
                  </a:lnTo>
                  <a:lnTo>
                    <a:pt x="101" y="310"/>
                  </a:lnTo>
                  <a:lnTo>
                    <a:pt x="125" y="339"/>
                  </a:lnTo>
                  <a:lnTo>
                    <a:pt x="144" y="375"/>
                  </a:lnTo>
                  <a:lnTo>
                    <a:pt x="146" y="377"/>
                  </a:lnTo>
                  <a:lnTo>
                    <a:pt x="144" y="394"/>
                  </a:lnTo>
                  <a:lnTo>
                    <a:pt x="143" y="415"/>
                  </a:lnTo>
                  <a:lnTo>
                    <a:pt x="144" y="418"/>
                  </a:lnTo>
                  <a:lnTo>
                    <a:pt x="176" y="452"/>
                  </a:lnTo>
                  <a:lnTo>
                    <a:pt x="189" y="458"/>
                  </a:lnTo>
                  <a:lnTo>
                    <a:pt x="232" y="476"/>
                  </a:lnTo>
                  <a:lnTo>
                    <a:pt x="232" y="452"/>
                  </a:lnTo>
                  <a:lnTo>
                    <a:pt x="232" y="415"/>
                  </a:lnTo>
                  <a:lnTo>
                    <a:pt x="232" y="377"/>
                  </a:lnTo>
                  <a:lnTo>
                    <a:pt x="232" y="339"/>
                  </a:lnTo>
                  <a:lnTo>
                    <a:pt x="232" y="302"/>
                  </a:lnTo>
                  <a:lnTo>
                    <a:pt x="232" y="264"/>
                  </a:lnTo>
                  <a:lnTo>
                    <a:pt x="232" y="226"/>
                  </a:lnTo>
                  <a:lnTo>
                    <a:pt x="232" y="188"/>
                  </a:lnTo>
                  <a:lnTo>
                    <a:pt x="232" y="151"/>
                  </a:lnTo>
                  <a:lnTo>
                    <a:pt x="232" y="113"/>
                  </a:lnTo>
                  <a:lnTo>
                    <a:pt x="232" y="75"/>
                  </a:lnTo>
                  <a:lnTo>
                    <a:pt x="232" y="38"/>
                  </a:lnTo>
                  <a:lnTo>
                    <a:pt x="232" y="0"/>
                  </a:lnTo>
                  <a:lnTo>
                    <a:pt x="189" y="0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45"/>
            <p:cNvSpPr>
              <a:spLocks/>
            </p:cNvSpPr>
            <p:nvPr/>
          </p:nvSpPr>
          <p:spPr bwMode="auto">
            <a:xfrm>
              <a:off x="3343" y="2956"/>
              <a:ext cx="107" cy="160"/>
            </a:xfrm>
            <a:custGeom>
              <a:avLst/>
              <a:gdLst>
                <a:gd name="T0" fmla="*/ 4 w 232"/>
                <a:gd name="T1" fmla="*/ 0 h 476"/>
                <a:gd name="T2" fmla="*/ 4 w 232"/>
                <a:gd name="T3" fmla="*/ 0 h 476"/>
                <a:gd name="T4" fmla="*/ 3 w 232"/>
                <a:gd name="T5" fmla="*/ 1 h 476"/>
                <a:gd name="T6" fmla="*/ 1 w 232"/>
                <a:gd name="T7" fmla="*/ 1 h 476"/>
                <a:gd name="T8" fmla="*/ 0 w 232"/>
                <a:gd name="T9" fmla="*/ 1 h 476"/>
                <a:gd name="T10" fmla="*/ 0 w 232"/>
                <a:gd name="T11" fmla="*/ 1 h 476"/>
                <a:gd name="T12" fmla="*/ 0 w 232"/>
                <a:gd name="T13" fmla="*/ 2 h 476"/>
                <a:gd name="T14" fmla="*/ 0 w 232"/>
                <a:gd name="T15" fmla="*/ 2 h 476"/>
                <a:gd name="T16" fmla="*/ 1 w 232"/>
                <a:gd name="T17" fmla="*/ 2 h 476"/>
                <a:gd name="T18" fmla="*/ 3 w 232"/>
                <a:gd name="T19" fmla="*/ 3 h 476"/>
                <a:gd name="T20" fmla="*/ 3 w 232"/>
                <a:gd name="T21" fmla="*/ 3 h 476"/>
                <a:gd name="T22" fmla="*/ 4 w 232"/>
                <a:gd name="T23" fmla="*/ 3 h 476"/>
                <a:gd name="T24" fmla="*/ 4 w 232"/>
                <a:gd name="T25" fmla="*/ 4 h 476"/>
                <a:gd name="T26" fmla="*/ 5 w 232"/>
                <a:gd name="T27" fmla="*/ 4 h 476"/>
                <a:gd name="T28" fmla="*/ 6 w 232"/>
                <a:gd name="T29" fmla="*/ 4 h 476"/>
                <a:gd name="T30" fmla="*/ 6 w 232"/>
                <a:gd name="T31" fmla="*/ 5 h 476"/>
                <a:gd name="T32" fmla="*/ 6 w 232"/>
                <a:gd name="T33" fmla="*/ 5 h 476"/>
                <a:gd name="T34" fmla="*/ 6 w 232"/>
                <a:gd name="T35" fmla="*/ 5 h 476"/>
                <a:gd name="T36" fmla="*/ 6 w 232"/>
                <a:gd name="T37" fmla="*/ 5 h 476"/>
                <a:gd name="T38" fmla="*/ 6 w 232"/>
                <a:gd name="T39" fmla="*/ 5 h 476"/>
                <a:gd name="T40" fmla="*/ 8 w 232"/>
                <a:gd name="T41" fmla="*/ 6 h 476"/>
                <a:gd name="T42" fmla="*/ 8 w 232"/>
                <a:gd name="T43" fmla="*/ 6 h 476"/>
                <a:gd name="T44" fmla="*/ 11 w 232"/>
                <a:gd name="T45" fmla="*/ 6 h 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476"/>
                <a:gd name="T71" fmla="*/ 232 w 232"/>
                <a:gd name="T72" fmla="*/ 476 h 4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476">
                  <a:moveTo>
                    <a:pt x="83" y="0"/>
                  </a:moveTo>
                  <a:lnTo>
                    <a:pt x="83" y="38"/>
                  </a:lnTo>
                  <a:lnTo>
                    <a:pt x="57" y="58"/>
                  </a:lnTo>
                  <a:lnTo>
                    <a:pt x="21" y="75"/>
                  </a:lnTo>
                  <a:lnTo>
                    <a:pt x="14" y="80"/>
                  </a:lnTo>
                  <a:lnTo>
                    <a:pt x="0" y="113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27" y="188"/>
                  </a:lnTo>
                  <a:lnTo>
                    <a:pt x="57" y="213"/>
                  </a:lnTo>
                  <a:lnTo>
                    <a:pt x="73" y="226"/>
                  </a:lnTo>
                  <a:lnTo>
                    <a:pt x="77" y="264"/>
                  </a:lnTo>
                  <a:lnTo>
                    <a:pt x="96" y="302"/>
                  </a:lnTo>
                  <a:lnTo>
                    <a:pt x="101" y="310"/>
                  </a:lnTo>
                  <a:lnTo>
                    <a:pt x="125" y="339"/>
                  </a:lnTo>
                  <a:lnTo>
                    <a:pt x="144" y="375"/>
                  </a:lnTo>
                  <a:lnTo>
                    <a:pt x="146" y="377"/>
                  </a:lnTo>
                  <a:lnTo>
                    <a:pt x="144" y="394"/>
                  </a:lnTo>
                  <a:lnTo>
                    <a:pt x="143" y="415"/>
                  </a:lnTo>
                  <a:lnTo>
                    <a:pt x="144" y="418"/>
                  </a:lnTo>
                  <a:lnTo>
                    <a:pt x="176" y="452"/>
                  </a:lnTo>
                  <a:lnTo>
                    <a:pt x="189" y="458"/>
                  </a:lnTo>
                  <a:lnTo>
                    <a:pt x="232" y="476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46"/>
            <p:cNvSpPr>
              <a:spLocks/>
            </p:cNvSpPr>
            <p:nvPr/>
          </p:nvSpPr>
          <p:spPr bwMode="auto">
            <a:xfrm>
              <a:off x="2184" y="2956"/>
              <a:ext cx="2" cy="123"/>
            </a:xfrm>
            <a:custGeom>
              <a:avLst/>
              <a:gdLst>
                <a:gd name="T0" fmla="*/ 0 w 6"/>
                <a:gd name="T1" fmla="*/ 5 h 366"/>
                <a:gd name="T2" fmla="*/ 0 w 6"/>
                <a:gd name="T3" fmla="*/ 4 h 366"/>
                <a:gd name="T4" fmla="*/ 0 w 6"/>
                <a:gd name="T5" fmla="*/ 4 h 366"/>
                <a:gd name="T6" fmla="*/ 0 w 6"/>
                <a:gd name="T7" fmla="*/ 3 h 366"/>
                <a:gd name="T8" fmla="*/ 0 w 6"/>
                <a:gd name="T9" fmla="*/ 3 h 366"/>
                <a:gd name="T10" fmla="*/ 0 w 6"/>
                <a:gd name="T11" fmla="*/ 2 h 366"/>
                <a:gd name="T12" fmla="*/ 0 w 6"/>
                <a:gd name="T13" fmla="*/ 2 h 366"/>
                <a:gd name="T14" fmla="*/ 0 w 6"/>
                <a:gd name="T15" fmla="*/ 1 h 366"/>
                <a:gd name="T16" fmla="*/ 0 w 6"/>
                <a:gd name="T17" fmla="*/ 1 h 366"/>
                <a:gd name="T18" fmla="*/ 0 w 6"/>
                <a:gd name="T19" fmla="*/ 0 h 366"/>
                <a:gd name="T20" fmla="*/ 0 w 6"/>
                <a:gd name="T21" fmla="*/ 0 h 366"/>
                <a:gd name="T22" fmla="*/ 0 w 6"/>
                <a:gd name="T23" fmla="*/ 0 h 366"/>
                <a:gd name="T24" fmla="*/ 0 w 6"/>
                <a:gd name="T25" fmla="*/ 0 h 366"/>
                <a:gd name="T26" fmla="*/ 0 w 6"/>
                <a:gd name="T27" fmla="*/ 1 h 366"/>
                <a:gd name="T28" fmla="*/ 0 w 6"/>
                <a:gd name="T29" fmla="*/ 1 h 366"/>
                <a:gd name="T30" fmla="*/ 0 w 6"/>
                <a:gd name="T31" fmla="*/ 2 h 366"/>
                <a:gd name="T32" fmla="*/ 0 w 6"/>
                <a:gd name="T33" fmla="*/ 2 h 366"/>
                <a:gd name="T34" fmla="*/ 0 w 6"/>
                <a:gd name="T35" fmla="*/ 3 h 366"/>
                <a:gd name="T36" fmla="*/ 0 w 6"/>
                <a:gd name="T37" fmla="*/ 3 h 366"/>
                <a:gd name="T38" fmla="*/ 0 w 6"/>
                <a:gd name="T39" fmla="*/ 4 h 366"/>
                <a:gd name="T40" fmla="*/ 0 w 6"/>
                <a:gd name="T41" fmla="*/ 4 h 366"/>
                <a:gd name="T42" fmla="*/ 0 w 6"/>
                <a:gd name="T43" fmla="*/ 5 h 3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366"/>
                <a:gd name="T68" fmla="*/ 6 w 6"/>
                <a:gd name="T69" fmla="*/ 366 h 3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366">
                  <a:moveTo>
                    <a:pt x="0" y="366"/>
                  </a:moveTo>
                  <a:lnTo>
                    <a:pt x="2" y="339"/>
                  </a:lnTo>
                  <a:lnTo>
                    <a:pt x="2" y="302"/>
                  </a:lnTo>
                  <a:lnTo>
                    <a:pt x="2" y="264"/>
                  </a:lnTo>
                  <a:lnTo>
                    <a:pt x="3" y="226"/>
                  </a:lnTo>
                  <a:lnTo>
                    <a:pt x="5" y="188"/>
                  </a:lnTo>
                  <a:lnTo>
                    <a:pt x="6" y="151"/>
                  </a:lnTo>
                  <a:lnTo>
                    <a:pt x="4" y="113"/>
                  </a:lnTo>
                  <a:lnTo>
                    <a:pt x="4" y="75"/>
                  </a:lnTo>
                  <a:lnTo>
                    <a:pt x="4" y="3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0" y="151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0" y="264"/>
                  </a:lnTo>
                  <a:lnTo>
                    <a:pt x="0" y="302"/>
                  </a:lnTo>
                  <a:lnTo>
                    <a:pt x="0" y="339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47"/>
            <p:cNvSpPr>
              <a:spLocks/>
            </p:cNvSpPr>
            <p:nvPr/>
          </p:nvSpPr>
          <p:spPr bwMode="auto">
            <a:xfrm>
              <a:off x="2184" y="2956"/>
              <a:ext cx="2" cy="123"/>
            </a:xfrm>
            <a:custGeom>
              <a:avLst/>
              <a:gdLst>
                <a:gd name="T0" fmla="*/ 0 w 6"/>
                <a:gd name="T1" fmla="*/ 5 h 366"/>
                <a:gd name="T2" fmla="*/ 0 w 6"/>
                <a:gd name="T3" fmla="*/ 4 h 366"/>
                <a:gd name="T4" fmla="*/ 0 w 6"/>
                <a:gd name="T5" fmla="*/ 4 h 366"/>
                <a:gd name="T6" fmla="*/ 0 w 6"/>
                <a:gd name="T7" fmla="*/ 3 h 366"/>
                <a:gd name="T8" fmla="*/ 0 w 6"/>
                <a:gd name="T9" fmla="*/ 3 h 366"/>
                <a:gd name="T10" fmla="*/ 0 w 6"/>
                <a:gd name="T11" fmla="*/ 2 h 366"/>
                <a:gd name="T12" fmla="*/ 0 w 6"/>
                <a:gd name="T13" fmla="*/ 2 h 366"/>
                <a:gd name="T14" fmla="*/ 0 w 6"/>
                <a:gd name="T15" fmla="*/ 1 h 366"/>
                <a:gd name="T16" fmla="*/ 0 w 6"/>
                <a:gd name="T17" fmla="*/ 1 h 366"/>
                <a:gd name="T18" fmla="*/ 0 w 6"/>
                <a:gd name="T19" fmla="*/ 0 h 366"/>
                <a:gd name="T20" fmla="*/ 0 w 6"/>
                <a:gd name="T21" fmla="*/ 0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66"/>
                <a:gd name="T35" fmla="*/ 6 w 6"/>
                <a:gd name="T36" fmla="*/ 366 h 3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66">
                  <a:moveTo>
                    <a:pt x="0" y="366"/>
                  </a:moveTo>
                  <a:lnTo>
                    <a:pt x="2" y="339"/>
                  </a:lnTo>
                  <a:lnTo>
                    <a:pt x="2" y="302"/>
                  </a:lnTo>
                  <a:lnTo>
                    <a:pt x="2" y="264"/>
                  </a:lnTo>
                  <a:lnTo>
                    <a:pt x="3" y="226"/>
                  </a:lnTo>
                  <a:lnTo>
                    <a:pt x="5" y="188"/>
                  </a:lnTo>
                  <a:lnTo>
                    <a:pt x="6" y="151"/>
                  </a:lnTo>
                  <a:lnTo>
                    <a:pt x="4" y="113"/>
                  </a:lnTo>
                  <a:lnTo>
                    <a:pt x="4" y="75"/>
                  </a:lnTo>
                  <a:lnTo>
                    <a:pt x="4" y="38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48"/>
            <p:cNvSpPr>
              <a:spLocks/>
            </p:cNvSpPr>
            <p:nvPr/>
          </p:nvSpPr>
          <p:spPr bwMode="auto">
            <a:xfrm>
              <a:off x="2724" y="2956"/>
              <a:ext cx="2" cy="13"/>
            </a:xfrm>
            <a:custGeom>
              <a:avLst/>
              <a:gdLst>
                <a:gd name="T0" fmla="*/ 0 w 5"/>
                <a:gd name="T1" fmla="*/ 0 h 39"/>
                <a:gd name="T2" fmla="*/ 0 w 5"/>
                <a:gd name="T3" fmla="*/ 0 h 39"/>
                <a:gd name="T4" fmla="*/ 0 w 5"/>
                <a:gd name="T5" fmla="*/ 0 h 39"/>
                <a:gd name="T6" fmla="*/ 0 w 5"/>
                <a:gd name="T7" fmla="*/ 0 h 39"/>
                <a:gd name="T8" fmla="*/ 0 w 5"/>
                <a:gd name="T9" fmla="*/ 0 h 39"/>
                <a:gd name="T10" fmla="*/ 0 w 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9"/>
                <a:gd name="T20" fmla="*/ 5 w 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9">
                  <a:moveTo>
                    <a:pt x="0" y="0"/>
                  </a:moveTo>
                  <a:lnTo>
                    <a:pt x="0" y="38"/>
                  </a:lnTo>
                  <a:lnTo>
                    <a:pt x="2" y="39"/>
                  </a:lnTo>
                  <a:lnTo>
                    <a:pt x="5" y="38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49"/>
            <p:cNvSpPr>
              <a:spLocks/>
            </p:cNvSpPr>
            <p:nvPr/>
          </p:nvSpPr>
          <p:spPr bwMode="auto">
            <a:xfrm>
              <a:off x="2724" y="2956"/>
              <a:ext cx="2" cy="13"/>
            </a:xfrm>
            <a:custGeom>
              <a:avLst/>
              <a:gdLst>
                <a:gd name="T0" fmla="*/ 0 w 5"/>
                <a:gd name="T1" fmla="*/ 0 h 39"/>
                <a:gd name="T2" fmla="*/ 0 w 5"/>
                <a:gd name="T3" fmla="*/ 0 h 39"/>
                <a:gd name="T4" fmla="*/ 0 w 5"/>
                <a:gd name="T5" fmla="*/ 0 h 39"/>
                <a:gd name="T6" fmla="*/ 0 w 5"/>
                <a:gd name="T7" fmla="*/ 0 h 39"/>
                <a:gd name="T8" fmla="*/ 0 w 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9"/>
                <a:gd name="T17" fmla="*/ 5 w 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9">
                  <a:moveTo>
                    <a:pt x="0" y="0"/>
                  </a:moveTo>
                  <a:lnTo>
                    <a:pt x="0" y="38"/>
                  </a:lnTo>
                  <a:lnTo>
                    <a:pt x="2" y="39"/>
                  </a:lnTo>
                  <a:lnTo>
                    <a:pt x="5" y="38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50"/>
            <p:cNvSpPr>
              <a:spLocks/>
            </p:cNvSpPr>
            <p:nvPr/>
          </p:nvSpPr>
          <p:spPr bwMode="auto">
            <a:xfrm>
              <a:off x="3444" y="3127"/>
              <a:ext cx="6" cy="8"/>
            </a:xfrm>
            <a:custGeom>
              <a:avLst/>
              <a:gdLst>
                <a:gd name="T0" fmla="*/ 1 w 11"/>
                <a:gd name="T1" fmla="*/ 0 h 24"/>
                <a:gd name="T2" fmla="*/ 0 w 11"/>
                <a:gd name="T3" fmla="*/ 0 h 24"/>
                <a:gd name="T4" fmla="*/ 1 w 11"/>
                <a:gd name="T5" fmla="*/ 0 h 24"/>
                <a:gd name="T6" fmla="*/ 1 w 1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4"/>
                <a:gd name="T14" fmla="*/ 11 w 1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4">
                  <a:moveTo>
                    <a:pt x="11" y="0"/>
                  </a:moveTo>
                  <a:lnTo>
                    <a:pt x="0" y="19"/>
                  </a:lnTo>
                  <a:lnTo>
                    <a:pt x="11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51"/>
            <p:cNvSpPr>
              <a:spLocks/>
            </p:cNvSpPr>
            <p:nvPr/>
          </p:nvSpPr>
          <p:spPr bwMode="auto">
            <a:xfrm>
              <a:off x="3444" y="3127"/>
              <a:ext cx="6" cy="8"/>
            </a:xfrm>
            <a:custGeom>
              <a:avLst/>
              <a:gdLst>
                <a:gd name="T0" fmla="*/ 1 w 11"/>
                <a:gd name="T1" fmla="*/ 0 h 24"/>
                <a:gd name="T2" fmla="*/ 0 w 11"/>
                <a:gd name="T3" fmla="*/ 0 h 24"/>
                <a:gd name="T4" fmla="*/ 1 w 11"/>
                <a:gd name="T5" fmla="*/ 0 h 24"/>
                <a:gd name="T6" fmla="*/ 0 60000 65536"/>
                <a:gd name="T7" fmla="*/ 0 60000 65536"/>
                <a:gd name="T8" fmla="*/ 0 60000 65536"/>
                <a:gd name="T9" fmla="*/ 0 w 11"/>
                <a:gd name="T10" fmla="*/ 0 h 24"/>
                <a:gd name="T11" fmla="*/ 11 w 1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4">
                  <a:moveTo>
                    <a:pt x="11" y="0"/>
                  </a:moveTo>
                  <a:lnTo>
                    <a:pt x="0" y="19"/>
                  </a:lnTo>
                  <a:lnTo>
                    <a:pt x="11" y="24"/>
                  </a:ln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52"/>
            <p:cNvSpPr>
              <a:spLocks/>
            </p:cNvSpPr>
            <p:nvPr/>
          </p:nvSpPr>
          <p:spPr bwMode="auto">
            <a:xfrm>
              <a:off x="2846" y="3116"/>
              <a:ext cx="89" cy="67"/>
            </a:xfrm>
            <a:custGeom>
              <a:avLst/>
              <a:gdLst>
                <a:gd name="T0" fmla="*/ 0 w 189"/>
                <a:gd name="T1" fmla="*/ 2 h 198"/>
                <a:gd name="T2" fmla="*/ 2 w 189"/>
                <a:gd name="T3" fmla="*/ 2 h 198"/>
                <a:gd name="T4" fmla="*/ 4 w 189"/>
                <a:gd name="T5" fmla="*/ 2 h 198"/>
                <a:gd name="T6" fmla="*/ 4 w 189"/>
                <a:gd name="T7" fmla="*/ 2 h 198"/>
                <a:gd name="T8" fmla="*/ 7 w 189"/>
                <a:gd name="T9" fmla="*/ 3 h 198"/>
                <a:gd name="T10" fmla="*/ 8 w 189"/>
                <a:gd name="T11" fmla="*/ 2 h 198"/>
                <a:gd name="T12" fmla="*/ 8 w 189"/>
                <a:gd name="T13" fmla="*/ 2 h 198"/>
                <a:gd name="T14" fmla="*/ 9 w 189"/>
                <a:gd name="T15" fmla="*/ 2 h 198"/>
                <a:gd name="T16" fmla="*/ 9 w 189"/>
                <a:gd name="T17" fmla="*/ 1 h 198"/>
                <a:gd name="T18" fmla="*/ 8 w 189"/>
                <a:gd name="T19" fmla="*/ 1 h 198"/>
                <a:gd name="T20" fmla="*/ 8 w 189"/>
                <a:gd name="T21" fmla="*/ 1 h 198"/>
                <a:gd name="T22" fmla="*/ 7 w 189"/>
                <a:gd name="T23" fmla="*/ 0 h 198"/>
                <a:gd name="T24" fmla="*/ 4 w 189"/>
                <a:gd name="T25" fmla="*/ 0 h 198"/>
                <a:gd name="T26" fmla="*/ 2 w 189"/>
                <a:gd name="T27" fmla="*/ 0 h 198"/>
                <a:gd name="T28" fmla="*/ 2 w 189"/>
                <a:gd name="T29" fmla="*/ 0 h 198"/>
                <a:gd name="T30" fmla="*/ 1 w 189"/>
                <a:gd name="T31" fmla="*/ 0 h 198"/>
                <a:gd name="T32" fmla="*/ 0 w 189"/>
                <a:gd name="T33" fmla="*/ 1 h 198"/>
                <a:gd name="T34" fmla="*/ 2 w 189"/>
                <a:gd name="T35" fmla="*/ 1 h 198"/>
                <a:gd name="T36" fmla="*/ 2 w 189"/>
                <a:gd name="T37" fmla="*/ 1 h 198"/>
                <a:gd name="T38" fmla="*/ 2 w 189"/>
                <a:gd name="T39" fmla="*/ 1 h 198"/>
                <a:gd name="T40" fmla="*/ 0 w 189"/>
                <a:gd name="T41" fmla="*/ 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198"/>
                <a:gd name="T65" fmla="*/ 189 w 189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198">
                  <a:moveTo>
                    <a:pt x="0" y="123"/>
                  </a:moveTo>
                  <a:lnTo>
                    <a:pt x="41" y="136"/>
                  </a:lnTo>
                  <a:lnTo>
                    <a:pt x="86" y="158"/>
                  </a:lnTo>
                  <a:lnTo>
                    <a:pt x="92" y="161"/>
                  </a:lnTo>
                  <a:lnTo>
                    <a:pt x="129" y="198"/>
                  </a:lnTo>
                  <a:lnTo>
                    <a:pt x="167" y="161"/>
                  </a:lnTo>
                  <a:lnTo>
                    <a:pt x="173" y="154"/>
                  </a:lnTo>
                  <a:lnTo>
                    <a:pt x="189" y="123"/>
                  </a:lnTo>
                  <a:lnTo>
                    <a:pt x="185" y="86"/>
                  </a:lnTo>
                  <a:lnTo>
                    <a:pt x="173" y="54"/>
                  </a:lnTo>
                  <a:lnTo>
                    <a:pt x="159" y="48"/>
                  </a:lnTo>
                  <a:lnTo>
                    <a:pt x="129" y="38"/>
                  </a:lnTo>
                  <a:lnTo>
                    <a:pt x="86" y="28"/>
                  </a:lnTo>
                  <a:lnTo>
                    <a:pt x="52" y="10"/>
                  </a:lnTo>
                  <a:lnTo>
                    <a:pt x="41" y="0"/>
                  </a:lnTo>
                  <a:lnTo>
                    <a:pt x="20" y="10"/>
                  </a:lnTo>
                  <a:lnTo>
                    <a:pt x="6" y="48"/>
                  </a:lnTo>
                  <a:lnTo>
                    <a:pt x="41" y="70"/>
                  </a:lnTo>
                  <a:lnTo>
                    <a:pt x="47" y="86"/>
                  </a:lnTo>
                  <a:lnTo>
                    <a:pt x="41" y="10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53"/>
            <p:cNvSpPr>
              <a:spLocks/>
            </p:cNvSpPr>
            <p:nvPr/>
          </p:nvSpPr>
          <p:spPr bwMode="auto">
            <a:xfrm>
              <a:off x="2953" y="3071"/>
              <a:ext cx="59" cy="89"/>
            </a:xfrm>
            <a:custGeom>
              <a:avLst/>
              <a:gdLst>
                <a:gd name="T0" fmla="*/ 1 w 132"/>
                <a:gd name="T1" fmla="*/ 3 h 271"/>
                <a:gd name="T2" fmla="*/ 1 w 132"/>
                <a:gd name="T3" fmla="*/ 3 h 271"/>
                <a:gd name="T4" fmla="*/ 2 w 132"/>
                <a:gd name="T5" fmla="*/ 3 h 271"/>
                <a:gd name="T6" fmla="*/ 3 w 132"/>
                <a:gd name="T7" fmla="*/ 3 h 271"/>
                <a:gd name="T8" fmla="*/ 4 w 132"/>
                <a:gd name="T9" fmla="*/ 3 h 271"/>
                <a:gd name="T10" fmla="*/ 5 w 132"/>
                <a:gd name="T11" fmla="*/ 3 h 271"/>
                <a:gd name="T12" fmla="*/ 5 w 132"/>
                <a:gd name="T13" fmla="*/ 3 h 271"/>
                <a:gd name="T14" fmla="*/ 5 w 132"/>
                <a:gd name="T15" fmla="*/ 3 h 271"/>
                <a:gd name="T16" fmla="*/ 4 w 132"/>
                <a:gd name="T17" fmla="*/ 2 h 271"/>
                <a:gd name="T18" fmla="*/ 4 w 132"/>
                <a:gd name="T19" fmla="*/ 2 h 271"/>
                <a:gd name="T20" fmla="*/ 3 w 132"/>
                <a:gd name="T21" fmla="*/ 1 h 271"/>
                <a:gd name="T22" fmla="*/ 3 w 132"/>
                <a:gd name="T23" fmla="*/ 1 h 271"/>
                <a:gd name="T24" fmla="*/ 2 w 132"/>
                <a:gd name="T25" fmla="*/ 1 h 271"/>
                <a:gd name="T26" fmla="*/ 3 w 132"/>
                <a:gd name="T27" fmla="*/ 0 h 271"/>
                <a:gd name="T28" fmla="*/ 5 w 132"/>
                <a:gd name="T29" fmla="*/ 1 h 271"/>
                <a:gd name="T30" fmla="*/ 5 w 132"/>
                <a:gd name="T31" fmla="*/ 1 h 271"/>
                <a:gd name="T32" fmla="*/ 5 w 132"/>
                <a:gd name="T33" fmla="*/ 1 h 271"/>
                <a:gd name="T34" fmla="*/ 5 w 132"/>
                <a:gd name="T35" fmla="*/ 0 h 271"/>
                <a:gd name="T36" fmla="*/ 5 w 132"/>
                <a:gd name="T37" fmla="*/ 0 h 271"/>
                <a:gd name="T38" fmla="*/ 3 w 132"/>
                <a:gd name="T39" fmla="*/ 0 h 271"/>
                <a:gd name="T40" fmla="*/ 1 w 132"/>
                <a:gd name="T41" fmla="*/ 0 h 271"/>
                <a:gd name="T42" fmla="*/ 0 w 132"/>
                <a:gd name="T43" fmla="*/ 0 h 271"/>
                <a:gd name="T44" fmla="*/ 0 w 132"/>
                <a:gd name="T45" fmla="*/ 1 h 271"/>
                <a:gd name="T46" fmla="*/ 0 w 132"/>
                <a:gd name="T47" fmla="*/ 1 h 271"/>
                <a:gd name="T48" fmla="*/ 0 w 132"/>
                <a:gd name="T49" fmla="*/ 2 h 271"/>
                <a:gd name="T50" fmla="*/ 1 w 132"/>
                <a:gd name="T51" fmla="*/ 2 h 271"/>
                <a:gd name="T52" fmla="*/ 1 w 132"/>
                <a:gd name="T53" fmla="*/ 3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2"/>
                <a:gd name="T82" fmla="*/ 0 h 271"/>
                <a:gd name="T83" fmla="*/ 132 w 132"/>
                <a:gd name="T84" fmla="*/ 271 h 2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2" h="271">
                  <a:moveTo>
                    <a:pt x="19" y="225"/>
                  </a:moveTo>
                  <a:lnTo>
                    <a:pt x="31" y="252"/>
                  </a:lnTo>
                  <a:lnTo>
                    <a:pt x="53" y="262"/>
                  </a:lnTo>
                  <a:lnTo>
                    <a:pt x="76" y="271"/>
                  </a:lnTo>
                  <a:lnTo>
                    <a:pt x="102" y="262"/>
                  </a:lnTo>
                  <a:lnTo>
                    <a:pt x="119" y="252"/>
                  </a:lnTo>
                  <a:lnTo>
                    <a:pt x="132" y="225"/>
                  </a:lnTo>
                  <a:lnTo>
                    <a:pt x="119" y="209"/>
                  </a:lnTo>
                  <a:lnTo>
                    <a:pt x="102" y="187"/>
                  </a:lnTo>
                  <a:lnTo>
                    <a:pt x="101" y="149"/>
                  </a:lnTo>
                  <a:lnTo>
                    <a:pt x="76" y="117"/>
                  </a:lnTo>
                  <a:lnTo>
                    <a:pt x="70" y="111"/>
                  </a:lnTo>
                  <a:lnTo>
                    <a:pt x="41" y="74"/>
                  </a:lnTo>
                  <a:lnTo>
                    <a:pt x="76" y="41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20" y="74"/>
                  </a:lnTo>
                  <a:lnTo>
                    <a:pt x="125" y="36"/>
                  </a:lnTo>
                  <a:lnTo>
                    <a:pt x="119" y="22"/>
                  </a:lnTo>
                  <a:lnTo>
                    <a:pt x="76" y="17"/>
                  </a:lnTo>
                  <a:lnTo>
                    <a:pt x="31" y="0"/>
                  </a:lnTo>
                  <a:lnTo>
                    <a:pt x="16" y="36"/>
                  </a:lnTo>
                  <a:lnTo>
                    <a:pt x="0" y="74"/>
                  </a:lnTo>
                  <a:lnTo>
                    <a:pt x="9" y="111"/>
                  </a:lnTo>
                  <a:lnTo>
                    <a:pt x="9" y="149"/>
                  </a:lnTo>
                  <a:lnTo>
                    <a:pt x="30" y="187"/>
                  </a:lnTo>
                  <a:lnTo>
                    <a:pt x="19" y="22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54"/>
            <p:cNvSpPr>
              <a:spLocks/>
            </p:cNvSpPr>
            <p:nvPr/>
          </p:nvSpPr>
          <p:spPr bwMode="auto">
            <a:xfrm>
              <a:off x="2616" y="3308"/>
              <a:ext cx="66" cy="61"/>
            </a:xfrm>
            <a:custGeom>
              <a:avLst/>
              <a:gdLst>
                <a:gd name="T0" fmla="*/ 0 w 146"/>
                <a:gd name="T1" fmla="*/ 2 h 188"/>
                <a:gd name="T2" fmla="*/ 1 w 146"/>
                <a:gd name="T3" fmla="*/ 2 h 188"/>
                <a:gd name="T4" fmla="*/ 3 w 146"/>
                <a:gd name="T5" fmla="*/ 2 h 188"/>
                <a:gd name="T6" fmla="*/ 5 w 146"/>
                <a:gd name="T7" fmla="*/ 2 h 188"/>
                <a:gd name="T8" fmla="*/ 6 w 146"/>
                <a:gd name="T9" fmla="*/ 2 h 188"/>
                <a:gd name="T10" fmla="*/ 6 w 146"/>
                <a:gd name="T11" fmla="*/ 1 h 188"/>
                <a:gd name="T12" fmla="*/ 5 w 146"/>
                <a:gd name="T13" fmla="*/ 1 h 188"/>
                <a:gd name="T14" fmla="*/ 6 w 146"/>
                <a:gd name="T15" fmla="*/ 1 h 188"/>
                <a:gd name="T16" fmla="*/ 5 w 146"/>
                <a:gd name="T17" fmla="*/ 0 h 188"/>
                <a:gd name="T18" fmla="*/ 3 w 146"/>
                <a:gd name="T19" fmla="*/ 0 h 188"/>
                <a:gd name="T20" fmla="*/ 2 w 146"/>
                <a:gd name="T21" fmla="*/ 0 h 188"/>
                <a:gd name="T22" fmla="*/ 1 w 146"/>
                <a:gd name="T23" fmla="*/ 0 h 188"/>
                <a:gd name="T24" fmla="*/ 1 w 146"/>
                <a:gd name="T25" fmla="*/ 0 h 188"/>
                <a:gd name="T26" fmla="*/ 1 w 146"/>
                <a:gd name="T27" fmla="*/ 1 h 188"/>
                <a:gd name="T28" fmla="*/ 0 w 146"/>
                <a:gd name="T29" fmla="*/ 1 h 188"/>
                <a:gd name="T30" fmla="*/ 0 w 146"/>
                <a:gd name="T31" fmla="*/ 1 h 188"/>
                <a:gd name="T32" fmla="*/ 0 w 146"/>
                <a:gd name="T33" fmla="*/ 2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88"/>
                <a:gd name="T53" fmla="*/ 146 w 146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88">
                  <a:moveTo>
                    <a:pt x="0" y="155"/>
                  </a:moveTo>
                  <a:lnTo>
                    <a:pt x="22" y="161"/>
                  </a:lnTo>
                  <a:lnTo>
                    <a:pt x="66" y="172"/>
                  </a:lnTo>
                  <a:lnTo>
                    <a:pt x="110" y="188"/>
                  </a:lnTo>
                  <a:lnTo>
                    <a:pt x="146" y="155"/>
                  </a:lnTo>
                  <a:lnTo>
                    <a:pt x="136" y="117"/>
                  </a:lnTo>
                  <a:lnTo>
                    <a:pt x="127" y="79"/>
                  </a:lnTo>
                  <a:lnTo>
                    <a:pt x="146" y="42"/>
                  </a:lnTo>
                  <a:lnTo>
                    <a:pt x="110" y="17"/>
                  </a:lnTo>
                  <a:lnTo>
                    <a:pt x="66" y="6"/>
                  </a:lnTo>
                  <a:lnTo>
                    <a:pt x="43" y="4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20" y="42"/>
                  </a:lnTo>
                  <a:lnTo>
                    <a:pt x="14" y="79"/>
                  </a:lnTo>
                  <a:lnTo>
                    <a:pt x="3" y="11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55"/>
            <p:cNvSpPr>
              <a:spLocks/>
            </p:cNvSpPr>
            <p:nvPr/>
          </p:nvSpPr>
          <p:spPr bwMode="auto">
            <a:xfrm>
              <a:off x="2721" y="3495"/>
              <a:ext cx="61" cy="21"/>
            </a:xfrm>
            <a:custGeom>
              <a:avLst/>
              <a:gdLst>
                <a:gd name="T0" fmla="*/ 0 w 132"/>
                <a:gd name="T1" fmla="*/ 1 h 66"/>
                <a:gd name="T2" fmla="*/ 0 w 132"/>
                <a:gd name="T3" fmla="*/ 1 h 66"/>
                <a:gd name="T4" fmla="*/ 2 w 132"/>
                <a:gd name="T5" fmla="*/ 1 h 66"/>
                <a:gd name="T6" fmla="*/ 5 w 132"/>
                <a:gd name="T7" fmla="*/ 1 h 66"/>
                <a:gd name="T8" fmla="*/ 6 w 132"/>
                <a:gd name="T9" fmla="*/ 1 h 66"/>
                <a:gd name="T10" fmla="*/ 5 w 132"/>
                <a:gd name="T11" fmla="*/ 0 h 66"/>
                <a:gd name="T12" fmla="*/ 4 w 132"/>
                <a:gd name="T13" fmla="*/ 0 h 66"/>
                <a:gd name="T14" fmla="*/ 2 w 132"/>
                <a:gd name="T15" fmla="*/ 0 h 66"/>
                <a:gd name="T16" fmla="*/ 0 w 132"/>
                <a:gd name="T17" fmla="*/ 0 h 66"/>
                <a:gd name="T18" fmla="*/ 0 w 132"/>
                <a:gd name="T19" fmla="*/ 0 h 66"/>
                <a:gd name="T20" fmla="*/ 0 w 132"/>
                <a:gd name="T21" fmla="*/ 1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66"/>
                <a:gd name="T35" fmla="*/ 132 w 132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66">
                  <a:moveTo>
                    <a:pt x="0" y="46"/>
                  </a:moveTo>
                  <a:lnTo>
                    <a:pt x="10" y="53"/>
                  </a:lnTo>
                  <a:lnTo>
                    <a:pt x="53" y="66"/>
                  </a:lnTo>
                  <a:lnTo>
                    <a:pt x="98" y="57"/>
                  </a:lnTo>
                  <a:lnTo>
                    <a:pt x="132" y="46"/>
                  </a:lnTo>
                  <a:lnTo>
                    <a:pt x="98" y="26"/>
                  </a:lnTo>
                  <a:lnTo>
                    <a:pt x="77" y="9"/>
                  </a:lnTo>
                  <a:lnTo>
                    <a:pt x="53" y="0"/>
                  </a:lnTo>
                  <a:lnTo>
                    <a:pt x="10" y="2"/>
                  </a:lnTo>
                  <a:lnTo>
                    <a:pt x="2" y="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56"/>
            <p:cNvSpPr>
              <a:spLocks/>
            </p:cNvSpPr>
            <p:nvPr/>
          </p:nvSpPr>
          <p:spPr bwMode="auto">
            <a:xfrm>
              <a:off x="2343" y="3445"/>
              <a:ext cx="49" cy="24"/>
            </a:xfrm>
            <a:custGeom>
              <a:avLst/>
              <a:gdLst>
                <a:gd name="T0" fmla="*/ 0 w 106"/>
                <a:gd name="T1" fmla="*/ 0 h 73"/>
                <a:gd name="T2" fmla="*/ 0 w 106"/>
                <a:gd name="T3" fmla="*/ 0 h 73"/>
                <a:gd name="T4" fmla="*/ 0 w 106"/>
                <a:gd name="T5" fmla="*/ 1 h 73"/>
                <a:gd name="T6" fmla="*/ 2 w 106"/>
                <a:gd name="T7" fmla="*/ 1 h 73"/>
                <a:gd name="T8" fmla="*/ 4 w 106"/>
                <a:gd name="T9" fmla="*/ 1 h 73"/>
                <a:gd name="T10" fmla="*/ 5 w 106"/>
                <a:gd name="T11" fmla="*/ 1 h 73"/>
                <a:gd name="T12" fmla="*/ 4 w 106"/>
                <a:gd name="T13" fmla="*/ 0 h 73"/>
                <a:gd name="T14" fmla="*/ 2 w 106"/>
                <a:gd name="T15" fmla="*/ 0 h 73"/>
                <a:gd name="T16" fmla="*/ 2 w 106"/>
                <a:gd name="T17" fmla="*/ 0 h 73"/>
                <a:gd name="T18" fmla="*/ 0 w 106"/>
                <a:gd name="T19" fmla="*/ 0 h 73"/>
                <a:gd name="T20" fmla="*/ 0 w 106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73"/>
                <a:gd name="T35" fmla="*/ 106 w 106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73">
                  <a:moveTo>
                    <a:pt x="0" y="5"/>
                  </a:moveTo>
                  <a:lnTo>
                    <a:pt x="1" y="33"/>
                  </a:lnTo>
                  <a:lnTo>
                    <a:pt x="2" y="42"/>
                  </a:lnTo>
                  <a:lnTo>
                    <a:pt x="45" y="73"/>
                  </a:lnTo>
                  <a:lnTo>
                    <a:pt x="88" y="64"/>
                  </a:lnTo>
                  <a:lnTo>
                    <a:pt x="106" y="42"/>
                  </a:lnTo>
                  <a:lnTo>
                    <a:pt x="88" y="20"/>
                  </a:lnTo>
                  <a:lnTo>
                    <a:pt x="48" y="5"/>
                  </a:lnTo>
                  <a:lnTo>
                    <a:pt x="45" y="4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157"/>
            <p:cNvSpPr>
              <a:spLocks/>
            </p:cNvSpPr>
            <p:nvPr/>
          </p:nvSpPr>
          <p:spPr bwMode="auto">
            <a:xfrm>
              <a:off x="2748" y="3363"/>
              <a:ext cx="45" cy="26"/>
            </a:xfrm>
            <a:custGeom>
              <a:avLst/>
              <a:gdLst>
                <a:gd name="T0" fmla="*/ 0 w 95"/>
                <a:gd name="T1" fmla="*/ 1 h 76"/>
                <a:gd name="T2" fmla="*/ 2 w 95"/>
                <a:gd name="T3" fmla="*/ 1 h 76"/>
                <a:gd name="T4" fmla="*/ 3 w 95"/>
                <a:gd name="T5" fmla="*/ 1 h 76"/>
                <a:gd name="T6" fmla="*/ 4 w 95"/>
                <a:gd name="T7" fmla="*/ 1 h 76"/>
                <a:gd name="T8" fmla="*/ 5 w 95"/>
                <a:gd name="T9" fmla="*/ 0 h 76"/>
                <a:gd name="T10" fmla="*/ 4 w 95"/>
                <a:gd name="T11" fmla="*/ 0 h 76"/>
                <a:gd name="T12" fmla="*/ 2 w 95"/>
                <a:gd name="T13" fmla="*/ 0 h 76"/>
                <a:gd name="T14" fmla="*/ 0 w 95"/>
                <a:gd name="T15" fmla="*/ 0 h 76"/>
                <a:gd name="T16" fmla="*/ 0 w 95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76"/>
                <a:gd name="T29" fmla="*/ 95 w 9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76">
                  <a:moveTo>
                    <a:pt x="13" y="62"/>
                  </a:moveTo>
                  <a:lnTo>
                    <a:pt x="37" y="76"/>
                  </a:lnTo>
                  <a:lnTo>
                    <a:pt x="61" y="62"/>
                  </a:lnTo>
                  <a:lnTo>
                    <a:pt x="80" y="49"/>
                  </a:lnTo>
                  <a:lnTo>
                    <a:pt x="95" y="24"/>
                  </a:lnTo>
                  <a:lnTo>
                    <a:pt x="80" y="1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158"/>
            <p:cNvSpPr>
              <a:spLocks/>
            </p:cNvSpPr>
            <p:nvPr/>
          </p:nvSpPr>
          <p:spPr bwMode="auto">
            <a:xfrm>
              <a:off x="2708" y="3336"/>
              <a:ext cx="35" cy="21"/>
            </a:xfrm>
            <a:custGeom>
              <a:avLst/>
              <a:gdLst>
                <a:gd name="T0" fmla="*/ 0 w 76"/>
                <a:gd name="T1" fmla="*/ 0 h 65"/>
                <a:gd name="T2" fmla="*/ 2 w 76"/>
                <a:gd name="T3" fmla="*/ 1 h 65"/>
                <a:gd name="T4" fmla="*/ 3 w 76"/>
                <a:gd name="T5" fmla="*/ 0 h 65"/>
                <a:gd name="T6" fmla="*/ 2 w 76"/>
                <a:gd name="T7" fmla="*/ 0 h 65"/>
                <a:gd name="T8" fmla="*/ 0 w 7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5"/>
                <a:gd name="T17" fmla="*/ 76 w 7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5">
                  <a:moveTo>
                    <a:pt x="0" y="31"/>
                  </a:moveTo>
                  <a:lnTo>
                    <a:pt x="40" y="65"/>
                  </a:lnTo>
                  <a:lnTo>
                    <a:pt x="76" y="31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59"/>
            <p:cNvSpPr>
              <a:spLocks/>
            </p:cNvSpPr>
            <p:nvPr/>
          </p:nvSpPr>
          <p:spPr bwMode="auto">
            <a:xfrm>
              <a:off x="3154" y="3036"/>
              <a:ext cx="30" cy="19"/>
            </a:xfrm>
            <a:custGeom>
              <a:avLst/>
              <a:gdLst>
                <a:gd name="T0" fmla="*/ 0 w 65"/>
                <a:gd name="T1" fmla="*/ 0 h 56"/>
                <a:gd name="T2" fmla="*/ 1 w 65"/>
                <a:gd name="T3" fmla="*/ 1 h 56"/>
                <a:gd name="T4" fmla="*/ 3 w 65"/>
                <a:gd name="T5" fmla="*/ 0 h 56"/>
                <a:gd name="T6" fmla="*/ 1 w 65"/>
                <a:gd name="T7" fmla="*/ 0 h 56"/>
                <a:gd name="T8" fmla="*/ 0 w 6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"/>
                <a:gd name="T17" fmla="*/ 65 w 6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">
                  <a:moveTo>
                    <a:pt x="0" y="27"/>
                  </a:moveTo>
                  <a:lnTo>
                    <a:pt x="31" y="56"/>
                  </a:lnTo>
                  <a:lnTo>
                    <a:pt x="65" y="27"/>
                  </a:lnTo>
                  <a:lnTo>
                    <a:pt x="3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160"/>
            <p:cNvSpPr>
              <a:spLocks/>
            </p:cNvSpPr>
            <p:nvPr/>
          </p:nvSpPr>
          <p:spPr bwMode="auto">
            <a:xfrm>
              <a:off x="2472" y="3539"/>
              <a:ext cx="27" cy="18"/>
            </a:xfrm>
            <a:custGeom>
              <a:avLst/>
              <a:gdLst>
                <a:gd name="T0" fmla="*/ 0 w 60"/>
                <a:gd name="T1" fmla="*/ 0 h 56"/>
                <a:gd name="T2" fmla="*/ 1 w 60"/>
                <a:gd name="T3" fmla="*/ 1 h 56"/>
                <a:gd name="T4" fmla="*/ 2 w 60"/>
                <a:gd name="T5" fmla="*/ 0 h 56"/>
                <a:gd name="T6" fmla="*/ 1 w 60"/>
                <a:gd name="T7" fmla="*/ 0 h 56"/>
                <a:gd name="T8" fmla="*/ 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6"/>
                <a:gd name="T17" fmla="*/ 60 w 6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6">
                  <a:moveTo>
                    <a:pt x="0" y="27"/>
                  </a:moveTo>
                  <a:lnTo>
                    <a:pt x="30" y="56"/>
                  </a:lnTo>
                  <a:lnTo>
                    <a:pt x="60" y="27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161"/>
            <p:cNvSpPr>
              <a:spLocks/>
            </p:cNvSpPr>
            <p:nvPr/>
          </p:nvSpPr>
          <p:spPr bwMode="auto">
            <a:xfrm>
              <a:off x="2442" y="3228"/>
              <a:ext cx="33" cy="13"/>
            </a:xfrm>
            <a:custGeom>
              <a:avLst/>
              <a:gdLst>
                <a:gd name="T0" fmla="*/ 0 w 73"/>
                <a:gd name="T1" fmla="*/ 0 h 37"/>
                <a:gd name="T2" fmla="*/ 0 w 73"/>
                <a:gd name="T3" fmla="*/ 0 h 37"/>
                <a:gd name="T4" fmla="*/ 2 w 73"/>
                <a:gd name="T5" fmla="*/ 1 h 37"/>
                <a:gd name="T6" fmla="*/ 3 w 73"/>
                <a:gd name="T7" fmla="*/ 0 h 37"/>
                <a:gd name="T8" fmla="*/ 2 w 73"/>
                <a:gd name="T9" fmla="*/ 0 h 37"/>
                <a:gd name="T10" fmla="*/ 0 w 73"/>
                <a:gd name="T11" fmla="*/ 0 h 37"/>
                <a:gd name="T12" fmla="*/ 0 w 73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7"/>
                <a:gd name="T23" fmla="*/ 73 w 73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7">
                  <a:moveTo>
                    <a:pt x="0" y="15"/>
                  </a:moveTo>
                  <a:lnTo>
                    <a:pt x="5" y="23"/>
                  </a:lnTo>
                  <a:lnTo>
                    <a:pt x="49" y="37"/>
                  </a:lnTo>
                  <a:lnTo>
                    <a:pt x="73" y="15"/>
                  </a:lnTo>
                  <a:lnTo>
                    <a:pt x="49" y="0"/>
                  </a:lnTo>
                  <a:lnTo>
                    <a:pt x="5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162"/>
            <p:cNvSpPr>
              <a:spLocks/>
            </p:cNvSpPr>
            <p:nvPr/>
          </p:nvSpPr>
          <p:spPr bwMode="auto">
            <a:xfrm>
              <a:off x="2879" y="3036"/>
              <a:ext cx="24" cy="20"/>
            </a:xfrm>
            <a:custGeom>
              <a:avLst/>
              <a:gdLst>
                <a:gd name="T0" fmla="*/ 0 w 50"/>
                <a:gd name="T1" fmla="*/ 0 h 60"/>
                <a:gd name="T2" fmla="*/ 1 w 50"/>
                <a:gd name="T3" fmla="*/ 1 h 60"/>
                <a:gd name="T4" fmla="*/ 3 w 50"/>
                <a:gd name="T5" fmla="*/ 0 h 60"/>
                <a:gd name="T6" fmla="*/ 1 w 50"/>
                <a:gd name="T7" fmla="*/ 0 h 60"/>
                <a:gd name="T8" fmla="*/ 0 w 5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0"/>
                <a:gd name="T17" fmla="*/ 50 w 5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0">
                  <a:moveTo>
                    <a:pt x="0" y="26"/>
                  </a:moveTo>
                  <a:lnTo>
                    <a:pt x="16" y="60"/>
                  </a:lnTo>
                  <a:lnTo>
                    <a:pt x="50" y="26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163"/>
            <p:cNvSpPr>
              <a:spLocks/>
            </p:cNvSpPr>
            <p:nvPr/>
          </p:nvSpPr>
          <p:spPr bwMode="auto">
            <a:xfrm>
              <a:off x="2811" y="3160"/>
              <a:ext cx="30" cy="15"/>
            </a:xfrm>
            <a:custGeom>
              <a:avLst/>
              <a:gdLst>
                <a:gd name="T0" fmla="*/ 0 w 65"/>
                <a:gd name="T1" fmla="*/ 0 h 46"/>
                <a:gd name="T2" fmla="*/ 1 w 65"/>
                <a:gd name="T3" fmla="*/ 1 h 46"/>
                <a:gd name="T4" fmla="*/ 3 w 65"/>
                <a:gd name="T5" fmla="*/ 0 h 46"/>
                <a:gd name="T6" fmla="*/ 1 w 65"/>
                <a:gd name="T7" fmla="*/ 0 h 46"/>
                <a:gd name="T8" fmla="*/ 0 w 6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6"/>
                <a:gd name="T17" fmla="*/ 65 w 6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6">
                  <a:moveTo>
                    <a:pt x="0" y="33"/>
                  </a:moveTo>
                  <a:lnTo>
                    <a:pt x="34" y="46"/>
                  </a:lnTo>
                  <a:lnTo>
                    <a:pt x="65" y="33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164"/>
            <p:cNvSpPr>
              <a:spLocks/>
            </p:cNvSpPr>
            <p:nvPr/>
          </p:nvSpPr>
          <p:spPr bwMode="auto">
            <a:xfrm>
              <a:off x="2892" y="3024"/>
              <a:ext cx="23" cy="19"/>
            </a:xfrm>
            <a:custGeom>
              <a:avLst/>
              <a:gdLst>
                <a:gd name="T0" fmla="*/ 0 w 49"/>
                <a:gd name="T1" fmla="*/ 0 h 56"/>
                <a:gd name="T2" fmla="*/ 1 w 49"/>
                <a:gd name="T3" fmla="*/ 1 h 56"/>
                <a:gd name="T4" fmla="*/ 2 w 49"/>
                <a:gd name="T5" fmla="*/ 0 h 56"/>
                <a:gd name="T6" fmla="*/ 1 w 49"/>
                <a:gd name="T7" fmla="*/ 0 h 56"/>
                <a:gd name="T8" fmla="*/ 0 w 4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6"/>
                <a:gd name="T17" fmla="*/ 49 w 4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6">
                  <a:moveTo>
                    <a:pt x="0" y="23"/>
                  </a:moveTo>
                  <a:lnTo>
                    <a:pt x="32" y="56"/>
                  </a:lnTo>
                  <a:lnTo>
                    <a:pt x="49" y="23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165"/>
            <p:cNvSpPr>
              <a:spLocks/>
            </p:cNvSpPr>
            <p:nvPr/>
          </p:nvSpPr>
          <p:spPr bwMode="auto">
            <a:xfrm>
              <a:off x="2972" y="2987"/>
              <a:ext cx="27" cy="16"/>
            </a:xfrm>
            <a:custGeom>
              <a:avLst/>
              <a:gdLst>
                <a:gd name="T0" fmla="*/ 0 w 58"/>
                <a:gd name="T1" fmla="*/ 0 h 47"/>
                <a:gd name="T2" fmla="*/ 1 w 58"/>
                <a:gd name="T3" fmla="*/ 1 h 47"/>
                <a:gd name="T4" fmla="*/ 3 w 58"/>
                <a:gd name="T5" fmla="*/ 0 h 47"/>
                <a:gd name="T6" fmla="*/ 1 w 58"/>
                <a:gd name="T7" fmla="*/ 0 h 47"/>
                <a:gd name="T8" fmla="*/ 0 w 5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47"/>
                <a:gd name="T17" fmla="*/ 58 w 5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47">
                  <a:moveTo>
                    <a:pt x="0" y="22"/>
                  </a:moveTo>
                  <a:lnTo>
                    <a:pt x="33" y="47"/>
                  </a:lnTo>
                  <a:lnTo>
                    <a:pt x="58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166"/>
            <p:cNvSpPr>
              <a:spLocks/>
            </p:cNvSpPr>
            <p:nvPr/>
          </p:nvSpPr>
          <p:spPr bwMode="auto">
            <a:xfrm>
              <a:off x="2996" y="3556"/>
              <a:ext cx="26" cy="13"/>
            </a:xfrm>
            <a:custGeom>
              <a:avLst/>
              <a:gdLst>
                <a:gd name="T0" fmla="*/ 0 w 59"/>
                <a:gd name="T1" fmla="*/ 0 h 39"/>
                <a:gd name="T2" fmla="*/ 1 w 59"/>
                <a:gd name="T3" fmla="*/ 0 h 39"/>
                <a:gd name="T4" fmla="*/ 2 w 59"/>
                <a:gd name="T5" fmla="*/ 0 h 39"/>
                <a:gd name="T6" fmla="*/ 1 w 59"/>
                <a:gd name="T7" fmla="*/ 0 h 39"/>
                <a:gd name="T8" fmla="*/ 0 w 5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9"/>
                <a:gd name="T17" fmla="*/ 59 w 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9">
                  <a:moveTo>
                    <a:pt x="0" y="12"/>
                  </a:moveTo>
                  <a:lnTo>
                    <a:pt x="27" y="39"/>
                  </a:lnTo>
                  <a:lnTo>
                    <a:pt x="59" y="12"/>
                  </a:lnTo>
                  <a:lnTo>
                    <a:pt x="2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167"/>
            <p:cNvSpPr>
              <a:spLocks/>
            </p:cNvSpPr>
            <p:nvPr/>
          </p:nvSpPr>
          <p:spPr bwMode="auto">
            <a:xfrm>
              <a:off x="2837" y="3236"/>
              <a:ext cx="24" cy="15"/>
            </a:xfrm>
            <a:custGeom>
              <a:avLst/>
              <a:gdLst>
                <a:gd name="T0" fmla="*/ 0 w 52"/>
                <a:gd name="T1" fmla="*/ 0 h 42"/>
                <a:gd name="T2" fmla="*/ 1 w 52"/>
                <a:gd name="T3" fmla="*/ 1 h 42"/>
                <a:gd name="T4" fmla="*/ 2 w 52"/>
                <a:gd name="T5" fmla="*/ 0 h 42"/>
                <a:gd name="T6" fmla="*/ 1 w 52"/>
                <a:gd name="T7" fmla="*/ 0 h 42"/>
                <a:gd name="T8" fmla="*/ 0 w 5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0" y="28"/>
                  </a:moveTo>
                  <a:lnTo>
                    <a:pt x="21" y="42"/>
                  </a:lnTo>
                  <a:lnTo>
                    <a:pt x="52" y="28"/>
                  </a:lnTo>
                  <a:lnTo>
                    <a:pt x="2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168"/>
            <p:cNvSpPr>
              <a:spLocks/>
            </p:cNvSpPr>
            <p:nvPr/>
          </p:nvSpPr>
          <p:spPr bwMode="auto">
            <a:xfrm>
              <a:off x="2553" y="3465"/>
              <a:ext cx="22" cy="15"/>
            </a:xfrm>
            <a:custGeom>
              <a:avLst/>
              <a:gdLst>
                <a:gd name="T0" fmla="*/ 0 w 49"/>
                <a:gd name="T1" fmla="*/ 0 h 43"/>
                <a:gd name="T2" fmla="*/ 1 w 49"/>
                <a:gd name="T3" fmla="*/ 1 h 43"/>
                <a:gd name="T4" fmla="*/ 2 w 49"/>
                <a:gd name="T5" fmla="*/ 0 h 43"/>
                <a:gd name="T6" fmla="*/ 1 w 49"/>
                <a:gd name="T7" fmla="*/ 0 h 43"/>
                <a:gd name="T8" fmla="*/ 0 w 4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3"/>
                <a:gd name="T17" fmla="*/ 49 w 4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3">
                  <a:moveTo>
                    <a:pt x="0" y="20"/>
                  </a:moveTo>
                  <a:lnTo>
                    <a:pt x="29" y="43"/>
                  </a:lnTo>
                  <a:lnTo>
                    <a:pt x="49" y="20"/>
                  </a:lnTo>
                  <a:lnTo>
                    <a:pt x="2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169"/>
            <p:cNvSpPr>
              <a:spLocks/>
            </p:cNvSpPr>
            <p:nvPr/>
          </p:nvSpPr>
          <p:spPr bwMode="auto">
            <a:xfrm>
              <a:off x="2715" y="3340"/>
              <a:ext cx="21" cy="13"/>
            </a:xfrm>
            <a:custGeom>
              <a:avLst/>
              <a:gdLst>
                <a:gd name="T0" fmla="*/ 0 w 46"/>
                <a:gd name="T1" fmla="*/ 0 h 38"/>
                <a:gd name="T2" fmla="*/ 1 w 46"/>
                <a:gd name="T3" fmla="*/ 0 h 38"/>
                <a:gd name="T4" fmla="*/ 2 w 46"/>
                <a:gd name="T5" fmla="*/ 0 h 38"/>
                <a:gd name="T6" fmla="*/ 1 w 46"/>
                <a:gd name="T7" fmla="*/ 0 h 38"/>
                <a:gd name="T8" fmla="*/ 0 w 4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8"/>
                <a:gd name="T17" fmla="*/ 46 w 4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8">
                  <a:moveTo>
                    <a:pt x="0" y="18"/>
                  </a:moveTo>
                  <a:lnTo>
                    <a:pt x="24" y="38"/>
                  </a:lnTo>
                  <a:lnTo>
                    <a:pt x="46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170"/>
            <p:cNvSpPr>
              <a:spLocks/>
            </p:cNvSpPr>
            <p:nvPr/>
          </p:nvSpPr>
          <p:spPr bwMode="auto">
            <a:xfrm>
              <a:off x="2896" y="3003"/>
              <a:ext cx="19" cy="10"/>
            </a:xfrm>
            <a:custGeom>
              <a:avLst/>
              <a:gdLst>
                <a:gd name="T0" fmla="*/ 0 w 39"/>
                <a:gd name="T1" fmla="*/ 0 h 33"/>
                <a:gd name="T2" fmla="*/ 1 w 39"/>
                <a:gd name="T3" fmla="*/ 0 h 33"/>
                <a:gd name="T4" fmla="*/ 2 w 39"/>
                <a:gd name="T5" fmla="*/ 0 h 33"/>
                <a:gd name="T6" fmla="*/ 1 w 39"/>
                <a:gd name="T7" fmla="*/ 0 h 33"/>
                <a:gd name="T8" fmla="*/ 0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3"/>
                <a:gd name="T17" fmla="*/ 39 w 3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3">
                  <a:moveTo>
                    <a:pt x="0" y="13"/>
                  </a:moveTo>
                  <a:lnTo>
                    <a:pt x="24" y="33"/>
                  </a:lnTo>
                  <a:lnTo>
                    <a:pt x="39" y="13"/>
                  </a:lnTo>
                  <a:lnTo>
                    <a:pt x="2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171"/>
            <p:cNvSpPr>
              <a:spLocks/>
            </p:cNvSpPr>
            <p:nvPr/>
          </p:nvSpPr>
          <p:spPr bwMode="auto">
            <a:xfrm>
              <a:off x="3160" y="3040"/>
              <a:ext cx="17" cy="11"/>
            </a:xfrm>
            <a:custGeom>
              <a:avLst/>
              <a:gdLst>
                <a:gd name="T0" fmla="*/ 0 w 37"/>
                <a:gd name="T1" fmla="*/ 0 h 31"/>
                <a:gd name="T2" fmla="*/ 1 w 37"/>
                <a:gd name="T3" fmla="*/ 0 h 31"/>
                <a:gd name="T4" fmla="*/ 2 w 37"/>
                <a:gd name="T5" fmla="*/ 0 h 31"/>
                <a:gd name="T6" fmla="*/ 1 w 37"/>
                <a:gd name="T7" fmla="*/ 0 h 31"/>
                <a:gd name="T8" fmla="*/ 0 w 3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1"/>
                <a:gd name="T17" fmla="*/ 37 w 3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1">
                  <a:moveTo>
                    <a:pt x="0" y="15"/>
                  </a:moveTo>
                  <a:lnTo>
                    <a:pt x="18" y="31"/>
                  </a:lnTo>
                  <a:lnTo>
                    <a:pt x="37" y="15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172"/>
            <p:cNvSpPr>
              <a:spLocks/>
            </p:cNvSpPr>
            <p:nvPr/>
          </p:nvSpPr>
          <p:spPr bwMode="auto">
            <a:xfrm>
              <a:off x="2841" y="3088"/>
              <a:ext cx="16" cy="11"/>
            </a:xfrm>
            <a:custGeom>
              <a:avLst/>
              <a:gdLst>
                <a:gd name="T0" fmla="*/ 0 w 35"/>
                <a:gd name="T1" fmla="*/ 0 h 30"/>
                <a:gd name="T2" fmla="*/ 0 w 35"/>
                <a:gd name="T3" fmla="*/ 0 h 30"/>
                <a:gd name="T4" fmla="*/ 1 w 35"/>
                <a:gd name="T5" fmla="*/ 0 h 30"/>
                <a:gd name="T6" fmla="*/ 0 w 35"/>
                <a:gd name="T7" fmla="*/ 0 h 30"/>
                <a:gd name="T8" fmla="*/ 0 w 3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0"/>
                <a:gd name="T17" fmla="*/ 35 w 3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0">
                  <a:moveTo>
                    <a:pt x="0" y="21"/>
                  </a:moveTo>
                  <a:lnTo>
                    <a:pt x="12" y="30"/>
                  </a:lnTo>
                  <a:lnTo>
                    <a:pt x="35" y="21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173"/>
            <p:cNvSpPr>
              <a:spLocks/>
            </p:cNvSpPr>
            <p:nvPr/>
          </p:nvSpPr>
          <p:spPr bwMode="auto">
            <a:xfrm>
              <a:off x="2789" y="3504"/>
              <a:ext cx="20" cy="8"/>
            </a:xfrm>
            <a:custGeom>
              <a:avLst/>
              <a:gdLst>
                <a:gd name="T0" fmla="*/ 0 w 44"/>
                <a:gd name="T1" fmla="*/ 0 h 22"/>
                <a:gd name="T2" fmla="*/ 2 w 44"/>
                <a:gd name="T3" fmla="*/ 0 h 22"/>
                <a:gd name="T4" fmla="*/ 2 w 44"/>
                <a:gd name="T5" fmla="*/ 0 h 22"/>
                <a:gd name="T6" fmla="*/ 2 w 44"/>
                <a:gd name="T7" fmla="*/ 0 h 22"/>
                <a:gd name="T8" fmla="*/ 0 w 44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16"/>
                  </a:moveTo>
                  <a:lnTo>
                    <a:pt x="38" y="22"/>
                  </a:lnTo>
                  <a:lnTo>
                    <a:pt x="44" y="16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174"/>
            <p:cNvSpPr>
              <a:spLocks/>
            </p:cNvSpPr>
            <p:nvPr/>
          </p:nvSpPr>
          <p:spPr bwMode="auto">
            <a:xfrm>
              <a:off x="2457" y="3255"/>
              <a:ext cx="15" cy="8"/>
            </a:xfrm>
            <a:custGeom>
              <a:avLst/>
              <a:gdLst>
                <a:gd name="T0" fmla="*/ 0 w 29"/>
                <a:gd name="T1" fmla="*/ 0 h 25"/>
                <a:gd name="T2" fmla="*/ 1 w 29"/>
                <a:gd name="T3" fmla="*/ 0 h 25"/>
                <a:gd name="T4" fmla="*/ 2 w 29"/>
                <a:gd name="T5" fmla="*/ 0 h 25"/>
                <a:gd name="T6" fmla="*/ 1 w 29"/>
                <a:gd name="T7" fmla="*/ 0 h 25"/>
                <a:gd name="T8" fmla="*/ 0 w 2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5"/>
                <a:gd name="T17" fmla="*/ 29 w 2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5">
                  <a:moveTo>
                    <a:pt x="0" y="12"/>
                  </a:moveTo>
                  <a:lnTo>
                    <a:pt x="16" y="25"/>
                  </a:lnTo>
                  <a:lnTo>
                    <a:pt x="29" y="12"/>
                  </a:lnTo>
                  <a:lnTo>
                    <a:pt x="1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175"/>
            <p:cNvSpPr>
              <a:spLocks/>
            </p:cNvSpPr>
            <p:nvPr/>
          </p:nvSpPr>
          <p:spPr bwMode="auto">
            <a:xfrm>
              <a:off x="3023" y="3731"/>
              <a:ext cx="10" cy="12"/>
            </a:xfrm>
            <a:custGeom>
              <a:avLst/>
              <a:gdLst>
                <a:gd name="T0" fmla="*/ 0 w 20"/>
                <a:gd name="T1" fmla="*/ 0 h 36"/>
                <a:gd name="T2" fmla="*/ 1 w 20"/>
                <a:gd name="T3" fmla="*/ 0 h 36"/>
                <a:gd name="T4" fmla="*/ 1 w 20"/>
                <a:gd name="T5" fmla="*/ 0 h 36"/>
                <a:gd name="T6" fmla="*/ 1 w 20"/>
                <a:gd name="T7" fmla="*/ 0 h 36"/>
                <a:gd name="T8" fmla="*/ 0 w 2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6"/>
                <a:gd name="T17" fmla="*/ 20 w 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6">
                  <a:moveTo>
                    <a:pt x="0" y="15"/>
                  </a:moveTo>
                  <a:lnTo>
                    <a:pt x="10" y="36"/>
                  </a:lnTo>
                  <a:lnTo>
                    <a:pt x="20" y="15"/>
                  </a:lnTo>
                  <a:lnTo>
                    <a:pt x="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176"/>
            <p:cNvSpPr>
              <a:spLocks/>
            </p:cNvSpPr>
            <p:nvPr/>
          </p:nvSpPr>
          <p:spPr bwMode="auto">
            <a:xfrm>
              <a:off x="3082" y="3267"/>
              <a:ext cx="11" cy="8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1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3"/>
                  </a:moveTo>
                  <a:lnTo>
                    <a:pt x="12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77"/>
            <p:cNvSpPr>
              <a:spLocks/>
            </p:cNvSpPr>
            <p:nvPr/>
          </p:nvSpPr>
          <p:spPr bwMode="auto">
            <a:xfrm>
              <a:off x="2221" y="3440"/>
              <a:ext cx="9" cy="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1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23"/>
                  </a:moveTo>
                  <a:lnTo>
                    <a:pt x="7" y="27"/>
                  </a:lnTo>
                  <a:lnTo>
                    <a:pt x="21" y="23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78"/>
            <p:cNvSpPr>
              <a:spLocks/>
            </p:cNvSpPr>
            <p:nvPr/>
          </p:nvSpPr>
          <p:spPr bwMode="auto">
            <a:xfrm>
              <a:off x="2785" y="3472"/>
              <a:ext cx="2" cy="19"/>
            </a:xfrm>
            <a:custGeom>
              <a:avLst/>
              <a:gdLst>
                <a:gd name="T0" fmla="*/ 0 w 4"/>
                <a:gd name="T1" fmla="*/ 0 h 55"/>
                <a:gd name="T2" fmla="*/ 1 w 4"/>
                <a:gd name="T3" fmla="*/ 1 h 55"/>
                <a:gd name="T4" fmla="*/ 1 w 4"/>
                <a:gd name="T5" fmla="*/ 0 h 55"/>
                <a:gd name="T6" fmla="*/ 1 w 4"/>
                <a:gd name="T7" fmla="*/ 0 h 55"/>
                <a:gd name="T8" fmla="*/ 1 w 4"/>
                <a:gd name="T9" fmla="*/ 0 h 55"/>
                <a:gd name="T10" fmla="*/ 0 w 4"/>
                <a:gd name="T11" fmla="*/ 0 h 55"/>
                <a:gd name="T12" fmla="*/ 0 w 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5"/>
                <a:gd name="T23" fmla="*/ 4 w 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5">
                  <a:moveTo>
                    <a:pt x="0" y="39"/>
                  </a:moveTo>
                  <a:lnTo>
                    <a:pt x="3" y="55"/>
                  </a:lnTo>
                  <a:lnTo>
                    <a:pt x="4" y="39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79"/>
            <p:cNvSpPr>
              <a:spLocks/>
            </p:cNvSpPr>
            <p:nvPr/>
          </p:nvSpPr>
          <p:spPr bwMode="auto">
            <a:xfrm>
              <a:off x="2903" y="3445"/>
              <a:ext cx="10" cy="4"/>
            </a:xfrm>
            <a:custGeom>
              <a:avLst/>
              <a:gdLst>
                <a:gd name="T0" fmla="*/ 0 w 18"/>
                <a:gd name="T1" fmla="*/ 0 h 11"/>
                <a:gd name="T2" fmla="*/ 1 w 18"/>
                <a:gd name="T3" fmla="*/ 0 h 11"/>
                <a:gd name="T4" fmla="*/ 2 w 18"/>
                <a:gd name="T5" fmla="*/ 0 h 11"/>
                <a:gd name="T6" fmla="*/ 1 w 18"/>
                <a:gd name="T7" fmla="*/ 0 h 11"/>
                <a:gd name="T8" fmla="*/ 0 w 1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0" y="4"/>
                  </a:moveTo>
                  <a:lnTo>
                    <a:pt x="6" y="11"/>
                  </a:lnTo>
                  <a:lnTo>
                    <a:pt x="18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80"/>
            <p:cNvSpPr>
              <a:spLocks/>
            </p:cNvSpPr>
            <p:nvPr/>
          </p:nvSpPr>
          <p:spPr bwMode="auto">
            <a:xfrm>
              <a:off x="2826" y="3144"/>
              <a:ext cx="4" cy="8"/>
            </a:xfrm>
            <a:custGeom>
              <a:avLst/>
              <a:gdLst>
                <a:gd name="T0" fmla="*/ 0 w 6"/>
                <a:gd name="T1" fmla="*/ 0 h 21"/>
                <a:gd name="T2" fmla="*/ 1 w 6"/>
                <a:gd name="T3" fmla="*/ 0 h 21"/>
                <a:gd name="T4" fmla="*/ 1 w 6"/>
                <a:gd name="T5" fmla="*/ 0 h 21"/>
                <a:gd name="T6" fmla="*/ 1 w 6"/>
                <a:gd name="T7" fmla="*/ 0 h 21"/>
                <a:gd name="T8" fmla="*/ 0 w 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1"/>
                <a:gd name="T17" fmla="*/ 6 w 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1">
                  <a:moveTo>
                    <a:pt x="0" y="3"/>
                  </a:moveTo>
                  <a:lnTo>
                    <a:pt x="1" y="21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81"/>
            <p:cNvSpPr>
              <a:spLocks/>
            </p:cNvSpPr>
            <p:nvPr/>
          </p:nvSpPr>
          <p:spPr bwMode="auto">
            <a:xfrm>
              <a:off x="2562" y="3471"/>
              <a:ext cx="6" cy="2"/>
            </a:xfrm>
            <a:custGeom>
              <a:avLst/>
              <a:gdLst>
                <a:gd name="T0" fmla="*/ 0 w 10"/>
                <a:gd name="T1" fmla="*/ 0 h 8"/>
                <a:gd name="T2" fmla="*/ 1 w 10"/>
                <a:gd name="T3" fmla="*/ 0 h 8"/>
                <a:gd name="T4" fmla="*/ 1 w 10"/>
                <a:gd name="T5" fmla="*/ 0 h 8"/>
                <a:gd name="T6" fmla="*/ 1 w 10"/>
                <a:gd name="T7" fmla="*/ 0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3"/>
                  </a:moveTo>
                  <a:lnTo>
                    <a:pt x="6" y="8"/>
                  </a:lnTo>
                  <a:lnTo>
                    <a:pt x="10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182"/>
            <p:cNvSpPr>
              <a:spLocks/>
            </p:cNvSpPr>
            <p:nvPr/>
          </p:nvSpPr>
          <p:spPr bwMode="auto">
            <a:xfrm>
              <a:off x="2985" y="2993"/>
              <a:ext cx="3" cy="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  <a:gd name="T6" fmla="*/ 0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6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183"/>
            <p:cNvSpPr>
              <a:spLocks/>
            </p:cNvSpPr>
            <p:nvPr/>
          </p:nvSpPr>
          <p:spPr bwMode="auto">
            <a:xfrm>
              <a:off x="2483" y="3547"/>
              <a:ext cx="3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3"/>
                  </a:moveTo>
                  <a:lnTo>
                    <a:pt x="3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184"/>
            <p:cNvSpPr>
              <a:spLocks/>
            </p:cNvSpPr>
            <p:nvPr/>
          </p:nvSpPr>
          <p:spPr bwMode="auto">
            <a:xfrm>
              <a:off x="2402" y="3471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185"/>
            <p:cNvSpPr>
              <a:spLocks/>
            </p:cNvSpPr>
            <p:nvPr/>
          </p:nvSpPr>
          <p:spPr bwMode="auto">
            <a:xfrm>
              <a:off x="2824" y="3635"/>
              <a:ext cx="4" cy="2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0 h 6"/>
                <a:gd name="T4" fmla="*/ 1 w 8"/>
                <a:gd name="T5" fmla="*/ 0 h 6"/>
                <a:gd name="T6" fmla="*/ 1 w 8"/>
                <a:gd name="T7" fmla="*/ 0 h 6"/>
                <a:gd name="T8" fmla="*/ 0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5" y="6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186"/>
            <p:cNvSpPr>
              <a:spLocks/>
            </p:cNvSpPr>
            <p:nvPr/>
          </p:nvSpPr>
          <p:spPr bwMode="auto">
            <a:xfrm>
              <a:off x="3003" y="3447"/>
              <a:ext cx="4" cy="1"/>
            </a:xfrm>
            <a:custGeom>
              <a:avLst/>
              <a:gdLst>
                <a:gd name="T0" fmla="*/ 0 w 8"/>
                <a:gd name="T1" fmla="*/ 0 h 4"/>
                <a:gd name="T2" fmla="*/ 1 w 8"/>
                <a:gd name="T3" fmla="*/ 0 h 4"/>
                <a:gd name="T4" fmla="*/ 1 w 8"/>
                <a:gd name="T5" fmla="*/ 0 h 4"/>
                <a:gd name="T6" fmla="*/ 1 w 8"/>
                <a:gd name="T7" fmla="*/ 0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3"/>
                  </a:moveTo>
                  <a:lnTo>
                    <a:pt x="7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187"/>
            <p:cNvSpPr>
              <a:spLocks/>
            </p:cNvSpPr>
            <p:nvPr/>
          </p:nvSpPr>
          <p:spPr bwMode="auto">
            <a:xfrm>
              <a:off x="2686" y="2980"/>
              <a:ext cx="2" cy="3"/>
            </a:xfrm>
            <a:custGeom>
              <a:avLst/>
              <a:gdLst>
                <a:gd name="T0" fmla="*/ 0 w 2"/>
                <a:gd name="T1" fmla="*/ 0 h 10"/>
                <a:gd name="T2" fmla="*/ 1 w 2"/>
                <a:gd name="T3" fmla="*/ 0 h 10"/>
                <a:gd name="T4" fmla="*/ 2 w 2"/>
                <a:gd name="T5" fmla="*/ 0 h 10"/>
                <a:gd name="T6" fmla="*/ 1 w 2"/>
                <a:gd name="T7" fmla="*/ 0 h 10"/>
                <a:gd name="T8" fmla="*/ 0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0" y="6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188"/>
            <p:cNvSpPr>
              <a:spLocks/>
            </p:cNvSpPr>
            <p:nvPr/>
          </p:nvSpPr>
          <p:spPr bwMode="auto">
            <a:xfrm>
              <a:off x="2302" y="3095"/>
              <a:ext cx="2" cy="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lnTo>
                    <a:pt x="2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189"/>
            <p:cNvSpPr>
              <a:spLocks/>
            </p:cNvSpPr>
            <p:nvPr/>
          </p:nvSpPr>
          <p:spPr bwMode="auto">
            <a:xfrm>
              <a:off x="2584" y="3107"/>
              <a:ext cx="2" cy="2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0 h 6"/>
                <a:gd name="T4" fmla="*/ 2 w 2"/>
                <a:gd name="T5" fmla="*/ 0 h 6"/>
                <a:gd name="T6" fmla="*/ 1 w 2"/>
                <a:gd name="T7" fmla="*/ 0 h 6"/>
                <a:gd name="T8" fmla="*/ 0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2"/>
                  </a:moveTo>
                  <a:lnTo>
                    <a:pt x="1" y="6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190"/>
            <p:cNvSpPr>
              <a:spLocks/>
            </p:cNvSpPr>
            <p:nvPr/>
          </p:nvSpPr>
          <p:spPr bwMode="auto">
            <a:xfrm>
              <a:off x="2986" y="3208"/>
              <a:ext cx="2" cy="1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1"/>
                  </a:moveTo>
                  <a:lnTo>
                    <a:pt x="2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191"/>
            <p:cNvSpPr>
              <a:spLocks noChangeShapeType="1"/>
            </p:cNvSpPr>
            <p:nvPr/>
          </p:nvSpPr>
          <p:spPr bwMode="auto">
            <a:xfrm>
              <a:off x="2160" y="3744"/>
              <a:ext cx="1266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192"/>
            <p:cNvSpPr>
              <a:spLocks noChangeShapeType="1"/>
            </p:cNvSpPr>
            <p:nvPr/>
          </p:nvSpPr>
          <p:spPr bwMode="auto">
            <a:xfrm>
              <a:off x="2263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193"/>
            <p:cNvSpPr>
              <a:spLocks noChangeShapeType="1"/>
            </p:cNvSpPr>
            <p:nvPr/>
          </p:nvSpPr>
          <p:spPr bwMode="auto">
            <a:xfrm>
              <a:off x="2365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194"/>
            <p:cNvSpPr>
              <a:spLocks noChangeShapeType="1"/>
            </p:cNvSpPr>
            <p:nvPr/>
          </p:nvSpPr>
          <p:spPr bwMode="auto">
            <a:xfrm>
              <a:off x="2464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195"/>
            <p:cNvSpPr>
              <a:spLocks noChangeShapeType="1"/>
            </p:cNvSpPr>
            <p:nvPr/>
          </p:nvSpPr>
          <p:spPr bwMode="auto">
            <a:xfrm>
              <a:off x="2566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196"/>
            <p:cNvSpPr>
              <a:spLocks noChangeShapeType="1"/>
            </p:cNvSpPr>
            <p:nvPr/>
          </p:nvSpPr>
          <p:spPr bwMode="auto">
            <a:xfrm>
              <a:off x="2665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197"/>
            <p:cNvSpPr>
              <a:spLocks noChangeShapeType="1"/>
            </p:cNvSpPr>
            <p:nvPr/>
          </p:nvSpPr>
          <p:spPr bwMode="auto">
            <a:xfrm>
              <a:off x="2767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198"/>
            <p:cNvSpPr>
              <a:spLocks noChangeShapeType="1"/>
            </p:cNvSpPr>
            <p:nvPr/>
          </p:nvSpPr>
          <p:spPr bwMode="auto">
            <a:xfrm>
              <a:off x="2867" y="295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199"/>
            <p:cNvSpPr>
              <a:spLocks noChangeShapeType="1"/>
            </p:cNvSpPr>
            <p:nvPr/>
          </p:nvSpPr>
          <p:spPr bwMode="auto">
            <a:xfrm>
              <a:off x="2966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200"/>
            <p:cNvSpPr>
              <a:spLocks noChangeShapeType="1"/>
            </p:cNvSpPr>
            <p:nvPr/>
          </p:nvSpPr>
          <p:spPr bwMode="auto">
            <a:xfrm>
              <a:off x="3068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201"/>
            <p:cNvSpPr>
              <a:spLocks noChangeShapeType="1"/>
            </p:cNvSpPr>
            <p:nvPr/>
          </p:nvSpPr>
          <p:spPr bwMode="auto">
            <a:xfrm>
              <a:off x="3167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02"/>
            <p:cNvSpPr>
              <a:spLocks noChangeShapeType="1"/>
            </p:cNvSpPr>
            <p:nvPr/>
          </p:nvSpPr>
          <p:spPr bwMode="auto">
            <a:xfrm>
              <a:off x="3269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203"/>
            <p:cNvSpPr>
              <a:spLocks noChangeShapeType="1"/>
            </p:cNvSpPr>
            <p:nvPr/>
          </p:nvSpPr>
          <p:spPr bwMode="auto">
            <a:xfrm>
              <a:off x="3368" y="2956"/>
              <a:ext cx="2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204"/>
            <p:cNvSpPr>
              <a:spLocks noChangeShapeType="1"/>
            </p:cNvSpPr>
            <p:nvPr/>
          </p:nvSpPr>
          <p:spPr bwMode="auto">
            <a:xfrm>
              <a:off x="2184" y="2956"/>
              <a:ext cx="1266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205"/>
            <p:cNvSpPr>
              <a:spLocks noChangeShapeType="1"/>
            </p:cNvSpPr>
            <p:nvPr/>
          </p:nvSpPr>
          <p:spPr bwMode="auto">
            <a:xfrm>
              <a:off x="3450" y="3699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206"/>
            <p:cNvSpPr>
              <a:spLocks noChangeShapeType="1"/>
            </p:cNvSpPr>
            <p:nvPr/>
          </p:nvSpPr>
          <p:spPr bwMode="auto">
            <a:xfrm>
              <a:off x="3450" y="363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207"/>
            <p:cNvSpPr>
              <a:spLocks noChangeShapeType="1"/>
            </p:cNvSpPr>
            <p:nvPr/>
          </p:nvSpPr>
          <p:spPr bwMode="auto">
            <a:xfrm>
              <a:off x="3450" y="3572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208"/>
            <p:cNvSpPr>
              <a:spLocks noChangeShapeType="1"/>
            </p:cNvSpPr>
            <p:nvPr/>
          </p:nvSpPr>
          <p:spPr bwMode="auto">
            <a:xfrm>
              <a:off x="3450" y="3509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209"/>
            <p:cNvSpPr>
              <a:spLocks noChangeShapeType="1"/>
            </p:cNvSpPr>
            <p:nvPr/>
          </p:nvSpPr>
          <p:spPr bwMode="auto">
            <a:xfrm>
              <a:off x="3450" y="3447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210"/>
            <p:cNvSpPr>
              <a:spLocks noChangeShapeType="1"/>
            </p:cNvSpPr>
            <p:nvPr/>
          </p:nvSpPr>
          <p:spPr bwMode="auto">
            <a:xfrm>
              <a:off x="3450" y="3384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211"/>
            <p:cNvSpPr>
              <a:spLocks noChangeShapeType="1"/>
            </p:cNvSpPr>
            <p:nvPr/>
          </p:nvSpPr>
          <p:spPr bwMode="auto">
            <a:xfrm>
              <a:off x="3450" y="3321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212"/>
            <p:cNvSpPr>
              <a:spLocks noChangeShapeType="1"/>
            </p:cNvSpPr>
            <p:nvPr/>
          </p:nvSpPr>
          <p:spPr bwMode="auto">
            <a:xfrm>
              <a:off x="3450" y="3259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213"/>
            <p:cNvSpPr>
              <a:spLocks noChangeShapeType="1"/>
            </p:cNvSpPr>
            <p:nvPr/>
          </p:nvSpPr>
          <p:spPr bwMode="auto">
            <a:xfrm>
              <a:off x="3450" y="3196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214"/>
            <p:cNvSpPr>
              <a:spLocks noChangeShapeType="1"/>
            </p:cNvSpPr>
            <p:nvPr/>
          </p:nvSpPr>
          <p:spPr bwMode="auto">
            <a:xfrm>
              <a:off x="3450" y="3132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215"/>
            <p:cNvSpPr>
              <a:spLocks noChangeShapeType="1"/>
            </p:cNvSpPr>
            <p:nvPr/>
          </p:nvSpPr>
          <p:spPr bwMode="auto">
            <a:xfrm>
              <a:off x="3450" y="3069"/>
              <a:ext cx="1" cy="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216"/>
            <p:cNvSpPr>
              <a:spLocks noChangeShapeType="1"/>
            </p:cNvSpPr>
            <p:nvPr/>
          </p:nvSpPr>
          <p:spPr bwMode="auto">
            <a:xfrm>
              <a:off x="3450" y="3007"/>
              <a:ext cx="1" cy="1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217"/>
            <p:cNvSpPr>
              <a:spLocks noChangeShapeType="1"/>
            </p:cNvSpPr>
            <p:nvPr/>
          </p:nvSpPr>
          <p:spPr bwMode="auto">
            <a:xfrm flipV="1">
              <a:off x="3450" y="2956"/>
              <a:ext cx="1" cy="792"/>
            </a:xfrm>
            <a:prstGeom prst="line">
              <a:avLst/>
            </a:prstGeom>
            <a:noFill/>
            <a:ln w="31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8" name="Rectangle 218"/>
          <p:cNvSpPr>
            <a:spLocks noChangeArrowheads="1"/>
          </p:cNvSpPr>
          <p:nvPr/>
        </p:nvSpPr>
        <p:spPr bwMode="auto">
          <a:xfrm>
            <a:off x="8756650" y="3192066"/>
            <a:ext cx="387350" cy="122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219"/>
          <p:cNvGrpSpPr>
            <a:grpSpLocks/>
          </p:cNvGrpSpPr>
          <p:nvPr/>
        </p:nvGrpSpPr>
        <p:grpSpPr bwMode="auto">
          <a:xfrm>
            <a:off x="7924800" y="2971800"/>
            <a:ext cx="476250" cy="982266"/>
            <a:chOff x="3479" y="3059"/>
            <a:chExt cx="293" cy="633"/>
          </a:xfrm>
        </p:grpSpPr>
        <p:sp>
          <p:nvSpPr>
            <p:cNvPr id="5097" name="Rectangle 220"/>
            <p:cNvSpPr>
              <a:spLocks noChangeArrowheads="1"/>
            </p:cNvSpPr>
            <p:nvPr/>
          </p:nvSpPr>
          <p:spPr bwMode="auto">
            <a:xfrm rot="-5400000">
              <a:off x="3500" y="3344"/>
              <a:ext cx="7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400">
                  <a:solidFill>
                    <a:srgbClr val="000000"/>
                  </a:solidFill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98" name="Rectangle 221"/>
            <p:cNvSpPr>
              <a:spLocks noChangeArrowheads="1"/>
            </p:cNvSpPr>
            <p:nvPr/>
          </p:nvSpPr>
          <p:spPr bwMode="auto">
            <a:xfrm>
              <a:off x="3499" y="3589"/>
              <a:ext cx="183" cy="10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9" name="Rectangle 222"/>
            <p:cNvSpPr>
              <a:spLocks noChangeArrowheads="1"/>
            </p:cNvSpPr>
            <p:nvPr/>
          </p:nvSpPr>
          <p:spPr bwMode="auto">
            <a:xfrm>
              <a:off x="3499" y="3485"/>
              <a:ext cx="183" cy="1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0" name="Rectangle 223"/>
            <p:cNvSpPr>
              <a:spLocks noChangeArrowheads="1"/>
            </p:cNvSpPr>
            <p:nvPr/>
          </p:nvSpPr>
          <p:spPr bwMode="auto">
            <a:xfrm>
              <a:off x="3499" y="3383"/>
              <a:ext cx="183" cy="10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1" name="Rectangle 224"/>
            <p:cNvSpPr>
              <a:spLocks noChangeArrowheads="1"/>
            </p:cNvSpPr>
            <p:nvPr/>
          </p:nvSpPr>
          <p:spPr bwMode="auto">
            <a:xfrm>
              <a:off x="3499" y="3279"/>
              <a:ext cx="183" cy="10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2" name="Rectangle 225"/>
            <p:cNvSpPr>
              <a:spLocks noChangeArrowheads="1"/>
            </p:cNvSpPr>
            <p:nvPr/>
          </p:nvSpPr>
          <p:spPr bwMode="auto">
            <a:xfrm>
              <a:off x="3499" y="3176"/>
              <a:ext cx="183" cy="1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3" name="Rectangle 226"/>
            <p:cNvSpPr>
              <a:spLocks noChangeArrowheads="1"/>
            </p:cNvSpPr>
            <p:nvPr/>
          </p:nvSpPr>
          <p:spPr bwMode="auto">
            <a:xfrm>
              <a:off x="3499" y="3072"/>
              <a:ext cx="183" cy="1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4" name="Rectangle 227"/>
            <p:cNvSpPr>
              <a:spLocks noChangeArrowheads="1"/>
            </p:cNvSpPr>
            <p:nvPr/>
          </p:nvSpPr>
          <p:spPr bwMode="auto">
            <a:xfrm>
              <a:off x="3695" y="3576"/>
              <a:ext cx="1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5" name="Rectangle 228"/>
            <p:cNvSpPr>
              <a:spLocks noChangeArrowheads="1"/>
            </p:cNvSpPr>
            <p:nvPr/>
          </p:nvSpPr>
          <p:spPr bwMode="auto">
            <a:xfrm>
              <a:off x="3695" y="3472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1.000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6" name="Rectangle 229"/>
            <p:cNvSpPr>
              <a:spLocks noChangeArrowheads="1"/>
            </p:cNvSpPr>
            <p:nvPr/>
          </p:nvSpPr>
          <p:spPr bwMode="auto">
            <a:xfrm>
              <a:off x="3695" y="3371"/>
              <a:ext cx="77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2.000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7" name="Rectangle 230"/>
            <p:cNvSpPr>
              <a:spLocks noChangeArrowheads="1"/>
            </p:cNvSpPr>
            <p:nvPr/>
          </p:nvSpPr>
          <p:spPr bwMode="auto">
            <a:xfrm>
              <a:off x="3695" y="3265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3.000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8" name="Rectangle 231"/>
            <p:cNvSpPr>
              <a:spLocks noChangeArrowheads="1"/>
            </p:cNvSpPr>
            <p:nvPr/>
          </p:nvSpPr>
          <p:spPr bwMode="auto">
            <a:xfrm>
              <a:off x="3695" y="3163"/>
              <a:ext cx="77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4.000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09" name="Rectangle 232"/>
            <p:cNvSpPr>
              <a:spLocks noChangeArrowheads="1"/>
            </p:cNvSpPr>
            <p:nvPr/>
          </p:nvSpPr>
          <p:spPr bwMode="auto">
            <a:xfrm>
              <a:off x="3695" y="3059"/>
              <a:ext cx="7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">
                  <a:solidFill>
                    <a:srgbClr val="000000"/>
                  </a:solidFill>
                </a:rPr>
                <a:t>5.000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10" name="Text Box 233"/>
          <p:cNvSpPr txBox="1">
            <a:spLocks noChangeArrowheads="1"/>
          </p:cNvSpPr>
          <p:nvPr/>
        </p:nvSpPr>
        <p:spPr bwMode="auto">
          <a:xfrm>
            <a:off x="4470400" y="2857500"/>
            <a:ext cx="812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1c</a:t>
            </a:r>
          </a:p>
        </p:txBody>
      </p:sp>
      <p:grpSp>
        <p:nvGrpSpPr>
          <p:cNvPr id="11" name="Group 234"/>
          <p:cNvGrpSpPr>
            <a:grpSpLocks/>
          </p:cNvGrpSpPr>
          <p:nvPr/>
        </p:nvGrpSpPr>
        <p:grpSpPr bwMode="auto">
          <a:xfrm>
            <a:off x="781050" y="4686300"/>
            <a:ext cx="3181350" cy="1314450"/>
            <a:chOff x="2880" y="2640"/>
            <a:chExt cx="1503" cy="1056"/>
          </a:xfrm>
        </p:grpSpPr>
        <p:grpSp>
          <p:nvGrpSpPr>
            <p:cNvPr id="12" name="Group 235"/>
            <p:cNvGrpSpPr>
              <a:grpSpLocks/>
            </p:cNvGrpSpPr>
            <p:nvPr/>
          </p:nvGrpSpPr>
          <p:grpSpPr bwMode="auto">
            <a:xfrm>
              <a:off x="2928" y="2832"/>
              <a:ext cx="1455" cy="864"/>
              <a:chOff x="596" y="3984"/>
              <a:chExt cx="1516" cy="1038"/>
            </a:xfrm>
          </p:grpSpPr>
          <p:sp>
            <p:nvSpPr>
              <p:cNvPr id="4982" name="Freeform 236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25"/>
                    </a:moveTo>
                    <a:lnTo>
                      <a:pt x="0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2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3" name="Freeform 237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9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6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1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22"/>
                    </a:moveTo>
                    <a:lnTo>
                      <a:pt x="4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30" y="1725"/>
                    </a:lnTo>
                    <a:lnTo>
                      <a:pt x="572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305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497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31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44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2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4" name="Freeform 238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8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17"/>
                    </a:moveTo>
                    <a:lnTo>
                      <a:pt x="9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498" y="1725"/>
                    </a:lnTo>
                    <a:lnTo>
                      <a:pt x="545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54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49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76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497"/>
                    </a:lnTo>
                    <a:lnTo>
                      <a:pt x="0" y="547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5" name="Freeform 239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13"/>
                    </a:moveTo>
                    <a:lnTo>
                      <a:pt x="14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52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9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582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60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34"/>
                    </a:lnTo>
                    <a:lnTo>
                      <a:pt x="0" y="575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" name="Freeform 240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3 w 1962"/>
                  <a:gd name="T1" fmla="*/ 158 h 1725"/>
                  <a:gd name="T2" fmla="*/ 35 w 1962"/>
                  <a:gd name="T3" fmla="*/ 158 h 1725"/>
                  <a:gd name="T4" fmla="*/ 56 w 1962"/>
                  <a:gd name="T5" fmla="*/ 158 h 1725"/>
                  <a:gd name="T6" fmla="*/ 78 w 1962"/>
                  <a:gd name="T7" fmla="*/ 158 h 1725"/>
                  <a:gd name="T8" fmla="*/ 100 w 1962"/>
                  <a:gd name="T9" fmla="*/ 158 h 1725"/>
                  <a:gd name="T10" fmla="*/ 121 w 1962"/>
                  <a:gd name="T11" fmla="*/ 158 h 1725"/>
                  <a:gd name="T12" fmla="*/ 143 w 1962"/>
                  <a:gd name="T13" fmla="*/ 158 h 1725"/>
                  <a:gd name="T14" fmla="*/ 164 w 1962"/>
                  <a:gd name="T15" fmla="*/ 158 h 1725"/>
                  <a:gd name="T16" fmla="*/ 186 w 1962"/>
                  <a:gd name="T17" fmla="*/ 158 h 1725"/>
                  <a:gd name="T18" fmla="*/ 208 w 1962"/>
                  <a:gd name="T19" fmla="*/ 158 h 1725"/>
                  <a:gd name="T20" fmla="*/ 230 w 1962"/>
                  <a:gd name="T21" fmla="*/ 158 h 1725"/>
                  <a:gd name="T22" fmla="*/ 251 w 1962"/>
                  <a:gd name="T23" fmla="*/ 158 h 1725"/>
                  <a:gd name="T24" fmla="*/ 273 w 1962"/>
                  <a:gd name="T25" fmla="*/ 158 h 1725"/>
                  <a:gd name="T26" fmla="*/ 273 w 1962"/>
                  <a:gd name="T27" fmla="*/ 148 h 1725"/>
                  <a:gd name="T28" fmla="*/ 273 w 1962"/>
                  <a:gd name="T29" fmla="*/ 135 h 1725"/>
                  <a:gd name="T30" fmla="*/ 273 w 1962"/>
                  <a:gd name="T31" fmla="*/ 123 h 1725"/>
                  <a:gd name="T32" fmla="*/ 273 w 1962"/>
                  <a:gd name="T33" fmla="*/ 110 h 1725"/>
                  <a:gd name="T34" fmla="*/ 273 w 1962"/>
                  <a:gd name="T35" fmla="*/ 98 h 1725"/>
                  <a:gd name="T36" fmla="*/ 273 w 1962"/>
                  <a:gd name="T37" fmla="*/ 85 h 1725"/>
                  <a:gd name="T38" fmla="*/ 273 w 1962"/>
                  <a:gd name="T39" fmla="*/ 73 h 1725"/>
                  <a:gd name="T40" fmla="*/ 273 w 1962"/>
                  <a:gd name="T41" fmla="*/ 60 h 1725"/>
                  <a:gd name="T42" fmla="*/ 273 w 1962"/>
                  <a:gd name="T43" fmla="*/ 48 h 1725"/>
                  <a:gd name="T44" fmla="*/ 273 w 1962"/>
                  <a:gd name="T45" fmla="*/ 35 h 1725"/>
                  <a:gd name="T46" fmla="*/ 273 w 1962"/>
                  <a:gd name="T47" fmla="*/ 23 h 1725"/>
                  <a:gd name="T48" fmla="*/ 273 w 1962"/>
                  <a:gd name="T49" fmla="*/ 10 h 1725"/>
                  <a:gd name="T50" fmla="*/ 269 w 1962"/>
                  <a:gd name="T51" fmla="*/ 0 h 1725"/>
                  <a:gd name="T52" fmla="*/ 247 w 1962"/>
                  <a:gd name="T53" fmla="*/ 0 h 1725"/>
                  <a:gd name="T54" fmla="*/ 225 w 1962"/>
                  <a:gd name="T55" fmla="*/ 0 h 1725"/>
                  <a:gd name="T56" fmla="*/ 203 w 1962"/>
                  <a:gd name="T57" fmla="*/ 0 h 1725"/>
                  <a:gd name="T58" fmla="*/ 182 w 1962"/>
                  <a:gd name="T59" fmla="*/ 0 h 1725"/>
                  <a:gd name="T60" fmla="*/ 160 w 1962"/>
                  <a:gd name="T61" fmla="*/ 0 h 1725"/>
                  <a:gd name="T62" fmla="*/ 139 w 1962"/>
                  <a:gd name="T63" fmla="*/ 0 h 1725"/>
                  <a:gd name="T64" fmla="*/ 117 w 1962"/>
                  <a:gd name="T65" fmla="*/ 0 h 1725"/>
                  <a:gd name="T66" fmla="*/ 95 w 1962"/>
                  <a:gd name="T67" fmla="*/ 0 h 1725"/>
                  <a:gd name="T68" fmla="*/ 74 w 1962"/>
                  <a:gd name="T69" fmla="*/ 0 h 1725"/>
                  <a:gd name="T70" fmla="*/ 52 w 1962"/>
                  <a:gd name="T71" fmla="*/ 0 h 1725"/>
                  <a:gd name="T72" fmla="*/ 30 w 1962"/>
                  <a:gd name="T73" fmla="*/ 0 h 1725"/>
                  <a:gd name="T74" fmla="*/ 9 w 1962"/>
                  <a:gd name="T75" fmla="*/ 0 h 1725"/>
                  <a:gd name="T76" fmla="*/ 0 w 1962"/>
                  <a:gd name="T77" fmla="*/ 5 h 1725"/>
                  <a:gd name="T78" fmla="*/ 0 w 1962"/>
                  <a:gd name="T79" fmla="*/ 18 h 1725"/>
                  <a:gd name="T80" fmla="*/ 0 w 1962"/>
                  <a:gd name="T81" fmla="*/ 30 h 1725"/>
                  <a:gd name="T82" fmla="*/ 0 w 1962"/>
                  <a:gd name="T83" fmla="*/ 43 h 1725"/>
                  <a:gd name="T84" fmla="*/ 0 w 1962"/>
                  <a:gd name="T85" fmla="*/ 56 h 1725"/>
                  <a:gd name="T86" fmla="*/ 0 w 1962"/>
                  <a:gd name="T87" fmla="*/ 68 h 1725"/>
                  <a:gd name="T88" fmla="*/ 0 w 1962"/>
                  <a:gd name="T89" fmla="*/ 80 h 1725"/>
                  <a:gd name="T90" fmla="*/ 0 w 1962"/>
                  <a:gd name="T91" fmla="*/ 92 h 1725"/>
                  <a:gd name="T92" fmla="*/ 0 w 1962"/>
                  <a:gd name="T93" fmla="*/ 105 h 1725"/>
                  <a:gd name="T94" fmla="*/ 0 w 1962"/>
                  <a:gd name="T95" fmla="*/ 118 h 1725"/>
                  <a:gd name="T96" fmla="*/ 0 w 1962"/>
                  <a:gd name="T97" fmla="*/ 130 h 1725"/>
                  <a:gd name="T98" fmla="*/ 0 w 1962"/>
                  <a:gd name="T99" fmla="*/ 143 h 1725"/>
                  <a:gd name="T100" fmla="*/ 0 w 1962"/>
                  <a:gd name="T101" fmla="*/ 156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1708"/>
                    </a:moveTo>
                    <a:lnTo>
                      <a:pt x="20" y="1725"/>
                    </a:lnTo>
                    <a:lnTo>
                      <a:pt x="31" y="1725"/>
                    </a:lnTo>
                    <a:lnTo>
                      <a:pt x="62" y="1725"/>
                    </a:lnTo>
                    <a:lnTo>
                      <a:pt x="93" y="1725"/>
                    </a:lnTo>
                    <a:lnTo>
                      <a:pt x="124" y="1725"/>
                    </a:lnTo>
                    <a:lnTo>
                      <a:pt x="156" y="1725"/>
                    </a:lnTo>
                    <a:lnTo>
                      <a:pt x="187" y="1725"/>
                    </a:lnTo>
                    <a:lnTo>
                      <a:pt x="217" y="1725"/>
                    </a:lnTo>
                    <a:lnTo>
                      <a:pt x="249" y="1725"/>
                    </a:lnTo>
                    <a:lnTo>
                      <a:pt x="280" y="1725"/>
                    </a:lnTo>
                    <a:lnTo>
                      <a:pt x="311" y="1725"/>
                    </a:lnTo>
                    <a:lnTo>
                      <a:pt x="343" y="1725"/>
                    </a:lnTo>
                    <a:lnTo>
                      <a:pt x="374" y="1725"/>
                    </a:lnTo>
                    <a:lnTo>
                      <a:pt x="404" y="1725"/>
                    </a:lnTo>
                    <a:lnTo>
                      <a:pt x="436" y="1725"/>
                    </a:lnTo>
                    <a:lnTo>
                      <a:pt x="467" y="1725"/>
                    </a:lnTo>
                    <a:lnTo>
                      <a:pt x="510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12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0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60"/>
                    </a:lnTo>
                    <a:lnTo>
                      <a:pt x="0" y="603"/>
                    </a:lnTo>
                    <a:lnTo>
                      <a:pt x="0" y="629"/>
                    </a:lnTo>
                    <a:lnTo>
                      <a:pt x="0" y="657"/>
                    </a:lnTo>
                    <a:lnTo>
                      <a:pt x="0" y="685"/>
                    </a:lnTo>
                    <a:lnTo>
                      <a:pt x="0" y="712"/>
                    </a:lnTo>
                    <a:lnTo>
                      <a:pt x="0" y="739"/>
                    </a:lnTo>
                    <a:lnTo>
                      <a:pt x="0" y="767"/>
                    </a:lnTo>
                    <a:lnTo>
                      <a:pt x="0" y="794"/>
                    </a:lnTo>
                    <a:lnTo>
                      <a:pt x="0" y="821"/>
                    </a:lnTo>
                    <a:lnTo>
                      <a:pt x="0" y="849"/>
                    </a:lnTo>
                    <a:lnTo>
                      <a:pt x="0" y="876"/>
                    </a:lnTo>
                    <a:lnTo>
                      <a:pt x="0" y="904"/>
                    </a:lnTo>
                    <a:lnTo>
                      <a:pt x="0" y="931"/>
                    </a:lnTo>
                    <a:lnTo>
                      <a:pt x="0" y="958"/>
                    </a:lnTo>
                    <a:lnTo>
                      <a:pt x="0" y="986"/>
                    </a:lnTo>
                    <a:lnTo>
                      <a:pt x="0" y="1013"/>
                    </a:lnTo>
                    <a:lnTo>
                      <a:pt x="0" y="1040"/>
                    </a:lnTo>
                    <a:lnTo>
                      <a:pt x="0" y="1068"/>
                    </a:lnTo>
                    <a:lnTo>
                      <a:pt x="0" y="1096"/>
                    </a:lnTo>
                    <a:lnTo>
                      <a:pt x="0" y="1122"/>
                    </a:lnTo>
                    <a:lnTo>
                      <a:pt x="0" y="1150"/>
                    </a:lnTo>
                    <a:lnTo>
                      <a:pt x="0" y="1178"/>
                    </a:lnTo>
                    <a:lnTo>
                      <a:pt x="0" y="1204"/>
                    </a:lnTo>
                    <a:lnTo>
                      <a:pt x="0" y="1232"/>
                    </a:lnTo>
                    <a:lnTo>
                      <a:pt x="0" y="1260"/>
                    </a:lnTo>
                    <a:lnTo>
                      <a:pt x="0" y="1287"/>
                    </a:lnTo>
                    <a:lnTo>
                      <a:pt x="0" y="1314"/>
                    </a:lnTo>
                    <a:lnTo>
                      <a:pt x="0" y="1342"/>
                    </a:lnTo>
                    <a:lnTo>
                      <a:pt x="0" y="1369"/>
                    </a:lnTo>
                    <a:lnTo>
                      <a:pt x="0" y="1396"/>
                    </a:lnTo>
                    <a:lnTo>
                      <a:pt x="0" y="1424"/>
                    </a:lnTo>
                    <a:lnTo>
                      <a:pt x="0" y="1451"/>
                    </a:lnTo>
                    <a:lnTo>
                      <a:pt x="0" y="1479"/>
                    </a:lnTo>
                    <a:lnTo>
                      <a:pt x="0" y="1506"/>
                    </a:lnTo>
                    <a:lnTo>
                      <a:pt x="0" y="1533"/>
                    </a:lnTo>
                    <a:lnTo>
                      <a:pt x="0" y="1561"/>
                    </a:lnTo>
                    <a:lnTo>
                      <a:pt x="0" y="1588"/>
                    </a:lnTo>
                    <a:lnTo>
                      <a:pt x="0" y="1615"/>
                    </a:lnTo>
                    <a:lnTo>
                      <a:pt x="0" y="1643"/>
                    </a:lnTo>
                    <a:lnTo>
                      <a:pt x="0" y="1671"/>
                    </a:lnTo>
                    <a:lnTo>
                      <a:pt x="0" y="1697"/>
                    </a:lnTo>
                    <a:lnTo>
                      <a:pt x="0" y="17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" name="Freeform 241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1 w 1962"/>
                  <a:gd name="T1" fmla="*/ 60 h 1725"/>
                  <a:gd name="T2" fmla="*/ 1 w 1962"/>
                  <a:gd name="T3" fmla="*/ 73 h 1725"/>
                  <a:gd name="T4" fmla="*/ 1 w 1962"/>
                  <a:gd name="T5" fmla="*/ 85 h 1725"/>
                  <a:gd name="T6" fmla="*/ 1 w 1962"/>
                  <a:gd name="T7" fmla="*/ 98 h 1725"/>
                  <a:gd name="T8" fmla="*/ 3 w 1962"/>
                  <a:gd name="T9" fmla="*/ 110 h 1725"/>
                  <a:gd name="T10" fmla="*/ 16 w 1962"/>
                  <a:gd name="T11" fmla="*/ 116 h 1725"/>
                  <a:gd name="T12" fmla="*/ 27 w 1962"/>
                  <a:gd name="T13" fmla="*/ 120 h 1725"/>
                  <a:gd name="T14" fmla="*/ 39 w 1962"/>
                  <a:gd name="T15" fmla="*/ 127 h 1725"/>
                  <a:gd name="T16" fmla="*/ 48 w 1962"/>
                  <a:gd name="T17" fmla="*/ 134 h 1725"/>
                  <a:gd name="T18" fmla="*/ 56 w 1962"/>
                  <a:gd name="T19" fmla="*/ 142 h 1725"/>
                  <a:gd name="T20" fmla="*/ 65 w 1962"/>
                  <a:gd name="T21" fmla="*/ 150 h 1725"/>
                  <a:gd name="T22" fmla="*/ 71 w 1962"/>
                  <a:gd name="T23" fmla="*/ 158 h 1725"/>
                  <a:gd name="T24" fmla="*/ 91 w 1962"/>
                  <a:gd name="T25" fmla="*/ 158 h 1725"/>
                  <a:gd name="T26" fmla="*/ 112 w 1962"/>
                  <a:gd name="T27" fmla="*/ 158 h 1725"/>
                  <a:gd name="T28" fmla="*/ 134 w 1962"/>
                  <a:gd name="T29" fmla="*/ 158 h 1725"/>
                  <a:gd name="T30" fmla="*/ 156 w 1962"/>
                  <a:gd name="T31" fmla="*/ 158 h 1725"/>
                  <a:gd name="T32" fmla="*/ 178 w 1962"/>
                  <a:gd name="T33" fmla="*/ 158 h 1725"/>
                  <a:gd name="T34" fmla="*/ 199 w 1962"/>
                  <a:gd name="T35" fmla="*/ 158 h 1725"/>
                  <a:gd name="T36" fmla="*/ 220 w 1962"/>
                  <a:gd name="T37" fmla="*/ 158 h 1725"/>
                  <a:gd name="T38" fmla="*/ 242 w 1962"/>
                  <a:gd name="T39" fmla="*/ 158 h 1725"/>
                  <a:gd name="T40" fmla="*/ 264 w 1962"/>
                  <a:gd name="T41" fmla="*/ 158 h 1725"/>
                  <a:gd name="T42" fmla="*/ 273 w 1962"/>
                  <a:gd name="T43" fmla="*/ 153 h 1725"/>
                  <a:gd name="T44" fmla="*/ 273 w 1962"/>
                  <a:gd name="T45" fmla="*/ 140 h 1725"/>
                  <a:gd name="T46" fmla="*/ 273 w 1962"/>
                  <a:gd name="T47" fmla="*/ 128 h 1725"/>
                  <a:gd name="T48" fmla="*/ 273 w 1962"/>
                  <a:gd name="T49" fmla="*/ 116 h 1725"/>
                  <a:gd name="T50" fmla="*/ 273 w 1962"/>
                  <a:gd name="T51" fmla="*/ 102 h 1725"/>
                  <a:gd name="T52" fmla="*/ 273 w 1962"/>
                  <a:gd name="T53" fmla="*/ 90 h 1725"/>
                  <a:gd name="T54" fmla="*/ 273 w 1962"/>
                  <a:gd name="T55" fmla="*/ 78 h 1725"/>
                  <a:gd name="T56" fmla="*/ 273 w 1962"/>
                  <a:gd name="T57" fmla="*/ 65 h 1725"/>
                  <a:gd name="T58" fmla="*/ 273 w 1962"/>
                  <a:gd name="T59" fmla="*/ 53 h 1725"/>
                  <a:gd name="T60" fmla="*/ 273 w 1962"/>
                  <a:gd name="T61" fmla="*/ 40 h 1725"/>
                  <a:gd name="T62" fmla="*/ 273 w 1962"/>
                  <a:gd name="T63" fmla="*/ 28 h 1725"/>
                  <a:gd name="T64" fmla="*/ 273 w 1962"/>
                  <a:gd name="T65" fmla="*/ 15 h 1725"/>
                  <a:gd name="T66" fmla="*/ 273 w 1962"/>
                  <a:gd name="T67" fmla="*/ 2 h 1725"/>
                  <a:gd name="T68" fmla="*/ 255 w 1962"/>
                  <a:gd name="T69" fmla="*/ 0 h 1725"/>
                  <a:gd name="T70" fmla="*/ 233 w 1962"/>
                  <a:gd name="T71" fmla="*/ 0 h 1725"/>
                  <a:gd name="T72" fmla="*/ 212 w 1962"/>
                  <a:gd name="T73" fmla="*/ 0 h 1725"/>
                  <a:gd name="T74" fmla="*/ 191 w 1962"/>
                  <a:gd name="T75" fmla="*/ 0 h 1725"/>
                  <a:gd name="T76" fmla="*/ 169 w 1962"/>
                  <a:gd name="T77" fmla="*/ 0 h 1725"/>
                  <a:gd name="T78" fmla="*/ 147 w 1962"/>
                  <a:gd name="T79" fmla="*/ 0 h 1725"/>
                  <a:gd name="T80" fmla="*/ 125 w 1962"/>
                  <a:gd name="T81" fmla="*/ 0 h 1725"/>
                  <a:gd name="T82" fmla="*/ 104 w 1962"/>
                  <a:gd name="T83" fmla="*/ 0 h 1725"/>
                  <a:gd name="T84" fmla="*/ 82 w 1962"/>
                  <a:gd name="T85" fmla="*/ 0 h 1725"/>
                  <a:gd name="T86" fmla="*/ 60 w 1962"/>
                  <a:gd name="T87" fmla="*/ 0 h 1725"/>
                  <a:gd name="T88" fmla="*/ 39 w 1962"/>
                  <a:gd name="T89" fmla="*/ 0 h 1725"/>
                  <a:gd name="T90" fmla="*/ 17 w 1962"/>
                  <a:gd name="T91" fmla="*/ 0 h 1725"/>
                  <a:gd name="T92" fmla="*/ 0 w 1962"/>
                  <a:gd name="T93" fmla="*/ 0 h 1725"/>
                  <a:gd name="T94" fmla="*/ 0 w 1962"/>
                  <a:gd name="T95" fmla="*/ 13 h 1725"/>
                  <a:gd name="T96" fmla="*/ 0 w 1962"/>
                  <a:gd name="T97" fmla="*/ 25 h 1725"/>
                  <a:gd name="T98" fmla="*/ 0 w 1962"/>
                  <a:gd name="T99" fmla="*/ 37 h 1725"/>
                  <a:gd name="T100" fmla="*/ 0 w 1962"/>
                  <a:gd name="T101" fmla="*/ 50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560"/>
                    </a:moveTo>
                    <a:lnTo>
                      <a:pt x="4" y="575"/>
                    </a:lnTo>
                    <a:lnTo>
                      <a:pt x="12" y="603"/>
                    </a:lnTo>
                    <a:lnTo>
                      <a:pt x="11" y="629"/>
                    </a:lnTo>
                    <a:lnTo>
                      <a:pt x="12" y="657"/>
                    </a:lnTo>
                    <a:lnTo>
                      <a:pt x="11" y="685"/>
                    </a:lnTo>
                    <a:lnTo>
                      <a:pt x="11" y="712"/>
                    </a:lnTo>
                    <a:lnTo>
                      <a:pt x="11" y="739"/>
                    </a:lnTo>
                    <a:lnTo>
                      <a:pt x="11" y="767"/>
                    </a:lnTo>
                    <a:lnTo>
                      <a:pt x="11" y="794"/>
                    </a:lnTo>
                    <a:lnTo>
                      <a:pt x="12" y="821"/>
                    </a:lnTo>
                    <a:lnTo>
                      <a:pt x="12" y="849"/>
                    </a:lnTo>
                    <a:lnTo>
                      <a:pt x="12" y="876"/>
                    </a:lnTo>
                    <a:lnTo>
                      <a:pt x="12" y="904"/>
                    </a:lnTo>
                    <a:lnTo>
                      <a:pt x="12" y="931"/>
                    </a:lnTo>
                    <a:lnTo>
                      <a:pt x="12" y="958"/>
                    </a:lnTo>
                    <a:lnTo>
                      <a:pt x="12" y="986"/>
                    </a:lnTo>
                    <a:lnTo>
                      <a:pt x="12" y="1013"/>
                    </a:lnTo>
                    <a:lnTo>
                      <a:pt x="12" y="1040"/>
                    </a:lnTo>
                    <a:lnTo>
                      <a:pt x="12" y="1068"/>
                    </a:lnTo>
                    <a:lnTo>
                      <a:pt x="13" y="1096"/>
                    </a:lnTo>
                    <a:lnTo>
                      <a:pt x="14" y="1122"/>
                    </a:lnTo>
                    <a:lnTo>
                      <a:pt x="15" y="1150"/>
                    </a:lnTo>
                    <a:lnTo>
                      <a:pt x="18" y="1178"/>
                    </a:lnTo>
                    <a:lnTo>
                      <a:pt x="23" y="1204"/>
                    </a:lnTo>
                    <a:lnTo>
                      <a:pt x="31" y="1218"/>
                    </a:lnTo>
                    <a:lnTo>
                      <a:pt x="62" y="1231"/>
                    </a:lnTo>
                    <a:lnTo>
                      <a:pt x="65" y="1232"/>
                    </a:lnTo>
                    <a:lnTo>
                      <a:pt x="93" y="1244"/>
                    </a:lnTo>
                    <a:lnTo>
                      <a:pt x="120" y="1260"/>
                    </a:lnTo>
                    <a:lnTo>
                      <a:pt x="124" y="1262"/>
                    </a:lnTo>
                    <a:lnTo>
                      <a:pt x="156" y="1283"/>
                    </a:lnTo>
                    <a:lnTo>
                      <a:pt x="161" y="1287"/>
                    </a:lnTo>
                    <a:lnTo>
                      <a:pt x="187" y="1305"/>
                    </a:lnTo>
                    <a:lnTo>
                      <a:pt x="199" y="1314"/>
                    </a:lnTo>
                    <a:lnTo>
                      <a:pt x="217" y="1327"/>
                    </a:lnTo>
                    <a:lnTo>
                      <a:pt x="236" y="1342"/>
                    </a:lnTo>
                    <a:lnTo>
                      <a:pt x="249" y="1351"/>
                    </a:lnTo>
                    <a:lnTo>
                      <a:pt x="268" y="1369"/>
                    </a:lnTo>
                    <a:lnTo>
                      <a:pt x="280" y="1383"/>
                    </a:lnTo>
                    <a:lnTo>
                      <a:pt x="291" y="1396"/>
                    </a:lnTo>
                    <a:lnTo>
                      <a:pt x="311" y="1421"/>
                    </a:lnTo>
                    <a:lnTo>
                      <a:pt x="314" y="1424"/>
                    </a:lnTo>
                    <a:lnTo>
                      <a:pt x="338" y="1451"/>
                    </a:lnTo>
                    <a:lnTo>
                      <a:pt x="343" y="1459"/>
                    </a:lnTo>
                    <a:lnTo>
                      <a:pt x="358" y="1479"/>
                    </a:lnTo>
                    <a:lnTo>
                      <a:pt x="374" y="1501"/>
                    </a:lnTo>
                    <a:lnTo>
                      <a:pt x="377" y="1506"/>
                    </a:lnTo>
                    <a:lnTo>
                      <a:pt x="396" y="1533"/>
                    </a:lnTo>
                    <a:lnTo>
                      <a:pt x="404" y="1548"/>
                    </a:lnTo>
                    <a:lnTo>
                      <a:pt x="413" y="1561"/>
                    </a:lnTo>
                    <a:lnTo>
                      <a:pt x="429" y="1588"/>
                    </a:lnTo>
                    <a:lnTo>
                      <a:pt x="436" y="1599"/>
                    </a:lnTo>
                    <a:lnTo>
                      <a:pt x="447" y="1615"/>
                    </a:lnTo>
                    <a:lnTo>
                      <a:pt x="463" y="1643"/>
                    </a:lnTo>
                    <a:lnTo>
                      <a:pt x="467" y="1649"/>
                    </a:lnTo>
                    <a:lnTo>
                      <a:pt x="482" y="1671"/>
                    </a:lnTo>
                    <a:lnTo>
                      <a:pt x="498" y="1697"/>
                    </a:lnTo>
                    <a:lnTo>
                      <a:pt x="498" y="1699"/>
                    </a:lnTo>
                    <a:lnTo>
                      <a:pt x="510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12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0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47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8" name="Freeform 242"/>
              <p:cNvSpPr>
                <a:spLocks/>
              </p:cNvSpPr>
              <p:nvPr/>
            </p:nvSpPr>
            <p:spPr bwMode="auto">
              <a:xfrm>
                <a:off x="596" y="4381"/>
                <a:ext cx="311" cy="641"/>
              </a:xfrm>
              <a:custGeom>
                <a:avLst/>
                <a:gdLst>
                  <a:gd name="T0" fmla="*/ 0 w 510"/>
                  <a:gd name="T1" fmla="*/ 0 h 1165"/>
                  <a:gd name="T2" fmla="*/ 1 w 510"/>
                  <a:gd name="T3" fmla="*/ 1 h 1165"/>
                  <a:gd name="T4" fmla="*/ 1 w 510"/>
                  <a:gd name="T5" fmla="*/ 4 h 1165"/>
                  <a:gd name="T6" fmla="*/ 1 w 510"/>
                  <a:gd name="T7" fmla="*/ 7 h 1165"/>
                  <a:gd name="T8" fmla="*/ 1 w 510"/>
                  <a:gd name="T9" fmla="*/ 9 h 1165"/>
                  <a:gd name="T10" fmla="*/ 1 w 510"/>
                  <a:gd name="T11" fmla="*/ 12 h 1165"/>
                  <a:gd name="T12" fmla="*/ 1 w 510"/>
                  <a:gd name="T13" fmla="*/ 14 h 1165"/>
                  <a:gd name="T14" fmla="*/ 1 w 510"/>
                  <a:gd name="T15" fmla="*/ 17 h 1165"/>
                  <a:gd name="T16" fmla="*/ 1 w 510"/>
                  <a:gd name="T17" fmla="*/ 19 h 1165"/>
                  <a:gd name="T18" fmla="*/ 1 w 510"/>
                  <a:gd name="T19" fmla="*/ 21 h 1165"/>
                  <a:gd name="T20" fmla="*/ 1 w 510"/>
                  <a:gd name="T21" fmla="*/ 24 h 1165"/>
                  <a:gd name="T22" fmla="*/ 1 w 510"/>
                  <a:gd name="T23" fmla="*/ 26 h 1165"/>
                  <a:gd name="T24" fmla="*/ 1 w 510"/>
                  <a:gd name="T25" fmla="*/ 29 h 1165"/>
                  <a:gd name="T26" fmla="*/ 1 w 510"/>
                  <a:gd name="T27" fmla="*/ 31 h 1165"/>
                  <a:gd name="T28" fmla="*/ 1 w 510"/>
                  <a:gd name="T29" fmla="*/ 34 h 1165"/>
                  <a:gd name="T30" fmla="*/ 1 w 510"/>
                  <a:gd name="T31" fmla="*/ 36 h 1165"/>
                  <a:gd name="T32" fmla="*/ 1 w 510"/>
                  <a:gd name="T33" fmla="*/ 39 h 1165"/>
                  <a:gd name="T34" fmla="*/ 1 w 510"/>
                  <a:gd name="T35" fmla="*/ 41 h 1165"/>
                  <a:gd name="T36" fmla="*/ 1 w 510"/>
                  <a:gd name="T37" fmla="*/ 44 h 1165"/>
                  <a:gd name="T38" fmla="*/ 1 w 510"/>
                  <a:gd name="T39" fmla="*/ 47 h 1165"/>
                  <a:gd name="T40" fmla="*/ 2 w 510"/>
                  <a:gd name="T41" fmla="*/ 49 h 1165"/>
                  <a:gd name="T42" fmla="*/ 2 w 510"/>
                  <a:gd name="T43" fmla="*/ 52 h 1165"/>
                  <a:gd name="T44" fmla="*/ 2 w 510"/>
                  <a:gd name="T45" fmla="*/ 54 h 1165"/>
                  <a:gd name="T46" fmla="*/ 2 w 510"/>
                  <a:gd name="T47" fmla="*/ 57 h 1165"/>
                  <a:gd name="T48" fmla="*/ 3 w 510"/>
                  <a:gd name="T49" fmla="*/ 59 h 1165"/>
                  <a:gd name="T50" fmla="*/ 4 w 510"/>
                  <a:gd name="T51" fmla="*/ 60 h 1165"/>
                  <a:gd name="T52" fmla="*/ 9 w 510"/>
                  <a:gd name="T53" fmla="*/ 62 h 1165"/>
                  <a:gd name="T54" fmla="*/ 9 w 510"/>
                  <a:gd name="T55" fmla="*/ 62 h 1165"/>
                  <a:gd name="T56" fmla="*/ 13 w 510"/>
                  <a:gd name="T57" fmla="*/ 63 h 1165"/>
                  <a:gd name="T58" fmla="*/ 16 w 510"/>
                  <a:gd name="T59" fmla="*/ 64 h 1165"/>
                  <a:gd name="T60" fmla="*/ 17 w 510"/>
                  <a:gd name="T61" fmla="*/ 64 h 1165"/>
                  <a:gd name="T62" fmla="*/ 21 w 510"/>
                  <a:gd name="T63" fmla="*/ 66 h 1165"/>
                  <a:gd name="T64" fmla="*/ 23 w 510"/>
                  <a:gd name="T65" fmla="*/ 67 h 1165"/>
                  <a:gd name="T66" fmla="*/ 26 w 510"/>
                  <a:gd name="T67" fmla="*/ 68 h 1165"/>
                  <a:gd name="T68" fmla="*/ 27 w 510"/>
                  <a:gd name="T69" fmla="*/ 69 h 1165"/>
                  <a:gd name="T70" fmla="*/ 30 w 510"/>
                  <a:gd name="T71" fmla="*/ 70 h 1165"/>
                  <a:gd name="T72" fmla="*/ 33 w 510"/>
                  <a:gd name="T73" fmla="*/ 72 h 1165"/>
                  <a:gd name="T74" fmla="*/ 35 w 510"/>
                  <a:gd name="T75" fmla="*/ 73 h 1165"/>
                  <a:gd name="T76" fmla="*/ 37 w 510"/>
                  <a:gd name="T77" fmla="*/ 74 h 1165"/>
                  <a:gd name="T78" fmla="*/ 38 w 510"/>
                  <a:gd name="T79" fmla="*/ 75 h 1165"/>
                  <a:gd name="T80" fmla="*/ 40 w 510"/>
                  <a:gd name="T81" fmla="*/ 76 h 1165"/>
                  <a:gd name="T82" fmla="*/ 43 w 510"/>
                  <a:gd name="T83" fmla="*/ 79 h 1165"/>
                  <a:gd name="T84" fmla="*/ 43 w 510"/>
                  <a:gd name="T85" fmla="*/ 79 h 1165"/>
                  <a:gd name="T86" fmla="*/ 47 w 510"/>
                  <a:gd name="T87" fmla="*/ 82 h 1165"/>
                  <a:gd name="T88" fmla="*/ 47 w 510"/>
                  <a:gd name="T89" fmla="*/ 83 h 1165"/>
                  <a:gd name="T90" fmla="*/ 49 w 510"/>
                  <a:gd name="T91" fmla="*/ 84 h 1165"/>
                  <a:gd name="T92" fmla="*/ 52 w 510"/>
                  <a:gd name="T93" fmla="*/ 86 h 1165"/>
                  <a:gd name="T94" fmla="*/ 52 w 510"/>
                  <a:gd name="T95" fmla="*/ 87 h 1165"/>
                  <a:gd name="T96" fmla="*/ 55 w 510"/>
                  <a:gd name="T97" fmla="*/ 89 h 1165"/>
                  <a:gd name="T98" fmla="*/ 55 w 510"/>
                  <a:gd name="T99" fmla="*/ 91 h 1165"/>
                  <a:gd name="T100" fmla="*/ 57 w 510"/>
                  <a:gd name="T101" fmla="*/ 92 h 1165"/>
                  <a:gd name="T102" fmla="*/ 60 w 510"/>
                  <a:gd name="T103" fmla="*/ 94 h 1165"/>
                  <a:gd name="T104" fmla="*/ 60 w 510"/>
                  <a:gd name="T105" fmla="*/ 95 h 1165"/>
                  <a:gd name="T106" fmla="*/ 62 w 510"/>
                  <a:gd name="T107" fmla="*/ 97 h 1165"/>
                  <a:gd name="T108" fmla="*/ 64 w 510"/>
                  <a:gd name="T109" fmla="*/ 99 h 1165"/>
                  <a:gd name="T110" fmla="*/ 65 w 510"/>
                  <a:gd name="T111" fmla="*/ 100 h 1165"/>
                  <a:gd name="T112" fmla="*/ 66 w 510"/>
                  <a:gd name="T113" fmla="*/ 102 h 1165"/>
                  <a:gd name="T114" fmla="*/ 69 w 510"/>
                  <a:gd name="T115" fmla="*/ 104 h 1165"/>
                  <a:gd name="T116" fmla="*/ 69 w 510"/>
                  <a:gd name="T117" fmla="*/ 105 h 1165"/>
                  <a:gd name="T118" fmla="*/ 71 w 510"/>
                  <a:gd name="T119" fmla="*/ 107 h 1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0"/>
                  <a:gd name="T181" fmla="*/ 0 h 1165"/>
                  <a:gd name="T182" fmla="*/ 510 w 510"/>
                  <a:gd name="T183" fmla="*/ 1165 h 1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0" h="1165">
                    <a:moveTo>
                      <a:pt x="0" y="0"/>
                    </a:moveTo>
                    <a:lnTo>
                      <a:pt x="4" y="15"/>
                    </a:lnTo>
                    <a:lnTo>
                      <a:pt x="12" y="43"/>
                    </a:lnTo>
                    <a:lnTo>
                      <a:pt x="11" y="69"/>
                    </a:lnTo>
                    <a:lnTo>
                      <a:pt x="12" y="97"/>
                    </a:lnTo>
                    <a:lnTo>
                      <a:pt x="11" y="125"/>
                    </a:lnTo>
                    <a:lnTo>
                      <a:pt x="11" y="152"/>
                    </a:lnTo>
                    <a:lnTo>
                      <a:pt x="11" y="179"/>
                    </a:lnTo>
                    <a:lnTo>
                      <a:pt x="11" y="207"/>
                    </a:lnTo>
                    <a:lnTo>
                      <a:pt x="11" y="234"/>
                    </a:lnTo>
                    <a:lnTo>
                      <a:pt x="12" y="261"/>
                    </a:lnTo>
                    <a:lnTo>
                      <a:pt x="12" y="289"/>
                    </a:lnTo>
                    <a:lnTo>
                      <a:pt x="12" y="316"/>
                    </a:lnTo>
                    <a:lnTo>
                      <a:pt x="12" y="344"/>
                    </a:lnTo>
                    <a:lnTo>
                      <a:pt x="12" y="371"/>
                    </a:lnTo>
                    <a:lnTo>
                      <a:pt x="12" y="398"/>
                    </a:lnTo>
                    <a:lnTo>
                      <a:pt x="12" y="426"/>
                    </a:lnTo>
                    <a:lnTo>
                      <a:pt x="12" y="453"/>
                    </a:lnTo>
                    <a:lnTo>
                      <a:pt x="12" y="480"/>
                    </a:lnTo>
                    <a:lnTo>
                      <a:pt x="12" y="508"/>
                    </a:lnTo>
                    <a:lnTo>
                      <a:pt x="13" y="536"/>
                    </a:lnTo>
                    <a:lnTo>
                      <a:pt x="14" y="562"/>
                    </a:lnTo>
                    <a:lnTo>
                      <a:pt x="15" y="590"/>
                    </a:lnTo>
                    <a:lnTo>
                      <a:pt x="18" y="618"/>
                    </a:lnTo>
                    <a:lnTo>
                      <a:pt x="23" y="644"/>
                    </a:lnTo>
                    <a:lnTo>
                      <a:pt x="31" y="658"/>
                    </a:lnTo>
                    <a:lnTo>
                      <a:pt x="62" y="671"/>
                    </a:lnTo>
                    <a:lnTo>
                      <a:pt x="65" y="672"/>
                    </a:lnTo>
                    <a:lnTo>
                      <a:pt x="93" y="684"/>
                    </a:lnTo>
                    <a:lnTo>
                      <a:pt x="120" y="700"/>
                    </a:lnTo>
                    <a:lnTo>
                      <a:pt x="124" y="702"/>
                    </a:lnTo>
                    <a:lnTo>
                      <a:pt x="156" y="723"/>
                    </a:lnTo>
                    <a:lnTo>
                      <a:pt x="161" y="727"/>
                    </a:lnTo>
                    <a:lnTo>
                      <a:pt x="187" y="745"/>
                    </a:lnTo>
                    <a:lnTo>
                      <a:pt x="199" y="754"/>
                    </a:lnTo>
                    <a:lnTo>
                      <a:pt x="217" y="767"/>
                    </a:lnTo>
                    <a:lnTo>
                      <a:pt x="236" y="782"/>
                    </a:lnTo>
                    <a:lnTo>
                      <a:pt x="249" y="791"/>
                    </a:lnTo>
                    <a:lnTo>
                      <a:pt x="268" y="809"/>
                    </a:lnTo>
                    <a:lnTo>
                      <a:pt x="280" y="823"/>
                    </a:lnTo>
                    <a:lnTo>
                      <a:pt x="291" y="836"/>
                    </a:lnTo>
                    <a:lnTo>
                      <a:pt x="311" y="861"/>
                    </a:lnTo>
                    <a:lnTo>
                      <a:pt x="314" y="864"/>
                    </a:lnTo>
                    <a:lnTo>
                      <a:pt x="338" y="891"/>
                    </a:lnTo>
                    <a:lnTo>
                      <a:pt x="343" y="899"/>
                    </a:lnTo>
                    <a:lnTo>
                      <a:pt x="358" y="919"/>
                    </a:lnTo>
                    <a:lnTo>
                      <a:pt x="374" y="941"/>
                    </a:lnTo>
                    <a:lnTo>
                      <a:pt x="377" y="946"/>
                    </a:lnTo>
                    <a:lnTo>
                      <a:pt x="396" y="973"/>
                    </a:lnTo>
                    <a:lnTo>
                      <a:pt x="404" y="988"/>
                    </a:lnTo>
                    <a:lnTo>
                      <a:pt x="413" y="1001"/>
                    </a:lnTo>
                    <a:lnTo>
                      <a:pt x="429" y="1028"/>
                    </a:lnTo>
                    <a:lnTo>
                      <a:pt x="436" y="1039"/>
                    </a:lnTo>
                    <a:lnTo>
                      <a:pt x="447" y="1055"/>
                    </a:lnTo>
                    <a:lnTo>
                      <a:pt x="463" y="1083"/>
                    </a:lnTo>
                    <a:lnTo>
                      <a:pt x="467" y="1089"/>
                    </a:lnTo>
                    <a:lnTo>
                      <a:pt x="482" y="1111"/>
                    </a:lnTo>
                    <a:lnTo>
                      <a:pt x="498" y="1137"/>
                    </a:lnTo>
                    <a:lnTo>
                      <a:pt x="498" y="1139"/>
                    </a:lnTo>
                    <a:lnTo>
                      <a:pt x="510" y="116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9" name="Freeform 243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2 w 1962"/>
                  <a:gd name="T1" fmla="*/ 58 h 1725"/>
                  <a:gd name="T2" fmla="*/ 2 w 1962"/>
                  <a:gd name="T3" fmla="*/ 70 h 1725"/>
                  <a:gd name="T4" fmla="*/ 2 w 1962"/>
                  <a:gd name="T5" fmla="*/ 83 h 1725"/>
                  <a:gd name="T6" fmla="*/ 2 w 1962"/>
                  <a:gd name="T7" fmla="*/ 95 h 1725"/>
                  <a:gd name="T8" fmla="*/ 4 w 1962"/>
                  <a:gd name="T9" fmla="*/ 108 h 1725"/>
                  <a:gd name="T10" fmla="*/ 16 w 1962"/>
                  <a:gd name="T11" fmla="*/ 113 h 1725"/>
                  <a:gd name="T12" fmla="*/ 26 w 1962"/>
                  <a:gd name="T13" fmla="*/ 118 h 1725"/>
                  <a:gd name="T14" fmla="*/ 39 w 1962"/>
                  <a:gd name="T15" fmla="*/ 125 h 1725"/>
                  <a:gd name="T16" fmla="*/ 48 w 1962"/>
                  <a:gd name="T17" fmla="*/ 132 h 1725"/>
                  <a:gd name="T18" fmla="*/ 56 w 1962"/>
                  <a:gd name="T19" fmla="*/ 140 h 1725"/>
                  <a:gd name="T20" fmla="*/ 64 w 1962"/>
                  <a:gd name="T21" fmla="*/ 148 h 1725"/>
                  <a:gd name="T22" fmla="*/ 71 w 1962"/>
                  <a:gd name="T23" fmla="*/ 156 h 1725"/>
                  <a:gd name="T24" fmla="*/ 87 w 1962"/>
                  <a:gd name="T25" fmla="*/ 158 h 1725"/>
                  <a:gd name="T26" fmla="*/ 108 w 1962"/>
                  <a:gd name="T27" fmla="*/ 158 h 1725"/>
                  <a:gd name="T28" fmla="*/ 129 w 1962"/>
                  <a:gd name="T29" fmla="*/ 158 h 1725"/>
                  <a:gd name="T30" fmla="*/ 152 w 1962"/>
                  <a:gd name="T31" fmla="*/ 158 h 1725"/>
                  <a:gd name="T32" fmla="*/ 173 w 1962"/>
                  <a:gd name="T33" fmla="*/ 158 h 1725"/>
                  <a:gd name="T34" fmla="*/ 195 w 1962"/>
                  <a:gd name="T35" fmla="*/ 158 h 1725"/>
                  <a:gd name="T36" fmla="*/ 217 w 1962"/>
                  <a:gd name="T37" fmla="*/ 158 h 1725"/>
                  <a:gd name="T38" fmla="*/ 238 w 1962"/>
                  <a:gd name="T39" fmla="*/ 158 h 1725"/>
                  <a:gd name="T40" fmla="*/ 260 w 1962"/>
                  <a:gd name="T41" fmla="*/ 158 h 1725"/>
                  <a:gd name="T42" fmla="*/ 273 w 1962"/>
                  <a:gd name="T43" fmla="*/ 156 h 1725"/>
                  <a:gd name="T44" fmla="*/ 273 w 1962"/>
                  <a:gd name="T45" fmla="*/ 143 h 1725"/>
                  <a:gd name="T46" fmla="*/ 273 w 1962"/>
                  <a:gd name="T47" fmla="*/ 130 h 1725"/>
                  <a:gd name="T48" fmla="*/ 273 w 1962"/>
                  <a:gd name="T49" fmla="*/ 118 h 1725"/>
                  <a:gd name="T50" fmla="*/ 273 w 1962"/>
                  <a:gd name="T51" fmla="*/ 105 h 1725"/>
                  <a:gd name="T52" fmla="*/ 273 w 1962"/>
                  <a:gd name="T53" fmla="*/ 92 h 1725"/>
                  <a:gd name="T54" fmla="*/ 273 w 1962"/>
                  <a:gd name="T55" fmla="*/ 80 h 1725"/>
                  <a:gd name="T56" fmla="*/ 273 w 1962"/>
                  <a:gd name="T57" fmla="*/ 68 h 1725"/>
                  <a:gd name="T58" fmla="*/ 273 w 1962"/>
                  <a:gd name="T59" fmla="*/ 53 h 1725"/>
                  <a:gd name="T60" fmla="*/ 273 w 1962"/>
                  <a:gd name="T61" fmla="*/ 43 h 1725"/>
                  <a:gd name="T62" fmla="*/ 273 w 1962"/>
                  <a:gd name="T63" fmla="*/ 30 h 1725"/>
                  <a:gd name="T64" fmla="*/ 273 w 1962"/>
                  <a:gd name="T65" fmla="*/ 18 h 1725"/>
                  <a:gd name="T66" fmla="*/ 273 w 1962"/>
                  <a:gd name="T67" fmla="*/ 5 h 1725"/>
                  <a:gd name="T68" fmla="*/ 260 w 1962"/>
                  <a:gd name="T69" fmla="*/ 0 h 1725"/>
                  <a:gd name="T70" fmla="*/ 238 w 1962"/>
                  <a:gd name="T71" fmla="*/ 0 h 1725"/>
                  <a:gd name="T72" fmla="*/ 217 w 1962"/>
                  <a:gd name="T73" fmla="*/ 0 h 1725"/>
                  <a:gd name="T74" fmla="*/ 195 w 1962"/>
                  <a:gd name="T75" fmla="*/ 0 h 1725"/>
                  <a:gd name="T76" fmla="*/ 173 w 1962"/>
                  <a:gd name="T77" fmla="*/ 0 h 1725"/>
                  <a:gd name="T78" fmla="*/ 152 w 1962"/>
                  <a:gd name="T79" fmla="*/ 0 h 1725"/>
                  <a:gd name="T80" fmla="*/ 129 w 1962"/>
                  <a:gd name="T81" fmla="*/ 0 h 1725"/>
                  <a:gd name="T82" fmla="*/ 108 w 1962"/>
                  <a:gd name="T83" fmla="*/ 0 h 1725"/>
                  <a:gd name="T84" fmla="*/ 87 w 1962"/>
                  <a:gd name="T85" fmla="*/ 0 h 1725"/>
                  <a:gd name="T86" fmla="*/ 65 w 1962"/>
                  <a:gd name="T87" fmla="*/ 0 h 1725"/>
                  <a:gd name="T88" fmla="*/ 43 w 1962"/>
                  <a:gd name="T89" fmla="*/ 0 h 1725"/>
                  <a:gd name="T90" fmla="*/ 21 w 1962"/>
                  <a:gd name="T91" fmla="*/ 0 h 1725"/>
                  <a:gd name="T92" fmla="*/ 2 w 1962"/>
                  <a:gd name="T93" fmla="*/ 0 h 1725"/>
                  <a:gd name="T94" fmla="*/ 0 w 1962"/>
                  <a:gd name="T95" fmla="*/ 10 h 1725"/>
                  <a:gd name="T96" fmla="*/ 0 w 1962"/>
                  <a:gd name="T97" fmla="*/ 23 h 1725"/>
                  <a:gd name="T98" fmla="*/ 0 w 1962"/>
                  <a:gd name="T99" fmla="*/ 35 h 1725"/>
                  <a:gd name="T100" fmla="*/ 0 w 1962"/>
                  <a:gd name="T101" fmla="*/ 48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534"/>
                    </a:moveTo>
                    <a:lnTo>
                      <a:pt x="4" y="547"/>
                    </a:lnTo>
                    <a:lnTo>
                      <a:pt x="11" y="575"/>
                    </a:lnTo>
                    <a:lnTo>
                      <a:pt x="16" y="603"/>
                    </a:lnTo>
                    <a:lnTo>
                      <a:pt x="16" y="629"/>
                    </a:lnTo>
                    <a:lnTo>
                      <a:pt x="16" y="657"/>
                    </a:lnTo>
                    <a:lnTo>
                      <a:pt x="16" y="685"/>
                    </a:lnTo>
                    <a:lnTo>
                      <a:pt x="16" y="712"/>
                    </a:lnTo>
                    <a:lnTo>
                      <a:pt x="16" y="739"/>
                    </a:lnTo>
                    <a:lnTo>
                      <a:pt x="16" y="767"/>
                    </a:lnTo>
                    <a:lnTo>
                      <a:pt x="16" y="794"/>
                    </a:lnTo>
                    <a:lnTo>
                      <a:pt x="16" y="821"/>
                    </a:lnTo>
                    <a:lnTo>
                      <a:pt x="16" y="849"/>
                    </a:lnTo>
                    <a:lnTo>
                      <a:pt x="16" y="876"/>
                    </a:lnTo>
                    <a:lnTo>
                      <a:pt x="16" y="904"/>
                    </a:lnTo>
                    <a:lnTo>
                      <a:pt x="16" y="931"/>
                    </a:lnTo>
                    <a:lnTo>
                      <a:pt x="16" y="958"/>
                    </a:lnTo>
                    <a:lnTo>
                      <a:pt x="16" y="986"/>
                    </a:lnTo>
                    <a:lnTo>
                      <a:pt x="17" y="1013"/>
                    </a:lnTo>
                    <a:lnTo>
                      <a:pt x="17" y="1040"/>
                    </a:lnTo>
                    <a:lnTo>
                      <a:pt x="18" y="1068"/>
                    </a:lnTo>
                    <a:lnTo>
                      <a:pt x="19" y="1096"/>
                    </a:lnTo>
                    <a:lnTo>
                      <a:pt x="20" y="1122"/>
                    </a:lnTo>
                    <a:lnTo>
                      <a:pt x="22" y="1150"/>
                    </a:lnTo>
                    <a:lnTo>
                      <a:pt x="28" y="1178"/>
                    </a:lnTo>
                    <a:lnTo>
                      <a:pt x="31" y="1192"/>
                    </a:lnTo>
                    <a:lnTo>
                      <a:pt x="62" y="1203"/>
                    </a:lnTo>
                    <a:lnTo>
                      <a:pt x="65" y="1204"/>
                    </a:lnTo>
                    <a:lnTo>
                      <a:pt x="93" y="1221"/>
                    </a:lnTo>
                    <a:lnTo>
                      <a:pt x="112" y="1232"/>
                    </a:lnTo>
                    <a:lnTo>
                      <a:pt x="124" y="1238"/>
                    </a:lnTo>
                    <a:lnTo>
                      <a:pt x="154" y="1260"/>
                    </a:lnTo>
                    <a:lnTo>
                      <a:pt x="156" y="1260"/>
                    </a:lnTo>
                    <a:lnTo>
                      <a:pt x="187" y="1283"/>
                    </a:lnTo>
                    <a:lnTo>
                      <a:pt x="192" y="1287"/>
                    </a:lnTo>
                    <a:lnTo>
                      <a:pt x="217" y="1304"/>
                    </a:lnTo>
                    <a:lnTo>
                      <a:pt x="229" y="1314"/>
                    </a:lnTo>
                    <a:lnTo>
                      <a:pt x="249" y="1331"/>
                    </a:lnTo>
                    <a:lnTo>
                      <a:pt x="260" y="1342"/>
                    </a:lnTo>
                    <a:lnTo>
                      <a:pt x="280" y="1363"/>
                    </a:lnTo>
                    <a:lnTo>
                      <a:pt x="286" y="1369"/>
                    </a:lnTo>
                    <a:lnTo>
                      <a:pt x="307" y="1396"/>
                    </a:lnTo>
                    <a:lnTo>
                      <a:pt x="311" y="1402"/>
                    </a:lnTo>
                    <a:lnTo>
                      <a:pt x="331" y="1424"/>
                    </a:lnTo>
                    <a:lnTo>
                      <a:pt x="343" y="1439"/>
                    </a:lnTo>
                    <a:lnTo>
                      <a:pt x="352" y="1451"/>
                    </a:lnTo>
                    <a:lnTo>
                      <a:pt x="371" y="1479"/>
                    </a:lnTo>
                    <a:lnTo>
                      <a:pt x="374" y="1482"/>
                    </a:lnTo>
                    <a:lnTo>
                      <a:pt x="392" y="1506"/>
                    </a:lnTo>
                    <a:lnTo>
                      <a:pt x="404" y="1526"/>
                    </a:lnTo>
                    <a:lnTo>
                      <a:pt x="410" y="1533"/>
                    </a:lnTo>
                    <a:lnTo>
                      <a:pt x="428" y="1561"/>
                    </a:lnTo>
                    <a:lnTo>
                      <a:pt x="436" y="1575"/>
                    </a:lnTo>
                    <a:lnTo>
                      <a:pt x="444" y="1588"/>
                    </a:lnTo>
                    <a:lnTo>
                      <a:pt x="462" y="1615"/>
                    </a:lnTo>
                    <a:lnTo>
                      <a:pt x="467" y="1625"/>
                    </a:lnTo>
                    <a:lnTo>
                      <a:pt x="478" y="1643"/>
                    </a:lnTo>
                    <a:lnTo>
                      <a:pt x="498" y="1671"/>
                    </a:lnTo>
                    <a:lnTo>
                      <a:pt x="498" y="1672"/>
                    </a:lnTo>
                    <a:lnTo>
                      <a:pt x="513" y="1697"/>
                    </a:lnTo>
                    <a:lnTo>
                      <a:pt x="528" y="1725"/>
                    </a:lnTo>
                    <a:lnTo>
                      <a:pt x="530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9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582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60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521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0" name="Freeform 244"/>
              <p:cNvSpPr>
                <a:spLocks/>
              </p:cNvSpPr>
              <p:nvPr/>
            </p:nvSpPr>
            <p:spPr bwMode="auto">
              <a:xfrm>
                <a:off x="596" y="4367"/>
                <a:ext cx="322" cy="655"/>
              </a:xfrm>
              <a:custGeom>
                <a:avLst/>
                <a:gdLst>
                  <a:gd name="T0" fmla="*/ 0 w 528"/>
                  <a:gd name="T1" fmla="*/ 0 h 1191"/>
                  <a:gd name="T2" fmla="*/ 1 w 528"/>
                  <a:gd name="T3" fmla="*/ 1 h 1191"/>
                  <a:gd name="T4" fmla="*/ 1 w 528"/>
                  <a:gd name="T5" fmla="*/ 4 h 1191"/>
                  <a:gd name="T6" fmla="*/ 2 w 528"/>
                  <a:gd name="T7" fmla="*/ 7 h 1191"/>
                  <a:gd name="T8" fmla="*/ 2 w 528"/>
                  <a:gd name="T9" fmla="*/ 9 h 1191"/>
                  <a:gd name="T10" fmla="*/ 2 w 528"/>
                  <a:gd name="T11" fmla="*/ 11 h 1191"/>
                  <a:gd name="T12" fmla="*/ 2 w 528"/>
                  <a:gd name="T13" fmla="*/ 14 h 1191"/>
                  <a:gd name="T14" fmla="*/ 2 w 528"/>
                  <a:gd name="T15" fmla="*/ 16 h 1191"/>
                  <a:gd name="T16" fmla="*/ 2 w 528"/>
                  <a:gd name="T17" fmla="*/ 19 h 1191"/>
                  <a:gd name="T18" fmla="*/ 2 w 528"/>
                  <a:gd name="T19" fmla="*/ 21 h 1191"/>
                  <a:gd name="T20" fmla="*/ 2 w 528"/>
                  <a:gd name="T21" fmla="*/ 24 h 1191"/>
                  <a:gd name="T22" fmla="*/ 2 w 528"/>
                  <a:gd name="T23" fmla="*/ 26 h 1191"/>
                  <a:gd name="T24" fmla="*/ 2 w 528"/>
                  <a:gd name="T25" fmla="*/ 29 h 1191"/>
                  <a:gd name="T26" fmla="*/ 2 w 528"/>
                  <a:gd name="T27" fmla="*/ 31 h 1191"/>
                  <a:gd name="T28" fmla="*/ 2 w 528"/>
                  <a:gd name="T29" fmla="*/ 34 h 1191"/>
                  <a:gd name="T30" fmla="*/ 2 w 528"/>
                  <a:gd name="T31" fmla="*/ 36 h 1191"/>
                  <a:gd name="T32" fmla="*/ 2 w 528"/>
                  <a:gd name="T33" fmla="*/ 38 h 1191"/>
                  <a:gd name="T34" fmla="*/ 2 w 528"/>
                  <a:gd name="T35" fmla="*/ 41 h 1191"/>
                  <a:gd name="T36" fmla="*/ 2 w 528"/>
                  <a:gd name="T37" fmla="*/ 44 h 1191"/>
                  <a:gd name="T38" fmla="*/ 2 w 528"/>
                  <a:gd name="T39" fmla="*/ 46 h 1191"/>
                  <a:gd name="T40" fmla="*/ 2 w 528"/>
                  <a:gd name="T41" fmla="*/ 49 h 1191"/>
                  <a:gd name="T42" fmla="*/ 2 w 528"/>
                  <a:gd name="T43" fmla="*/ 51 h 1191"/>
                  <a:gd name="T44" fmla="*/ 2 w 528"/>
                  <a:gd name="T45" fmla="*/ 54 h 1191"/>
                  <a:gd name="T46" fmla="*/ 3 w 528"/>
                  <a:gd name="T47" fmla="*/ 56 h 1191"/>
                  <a:gd name="T48" fmla="*/ 4 w 528"/>
                  <a:gd name="T49" fmla="*/ 59 h 1191"/>
                  <a:gd name="T50" fmla="*/ 4 w 528"/>
                  <a:gd name="T51" fmla="*/ 60 h 1191"/>
                  <a:gd name="T52" fmla="*/ 9 w 528"/>
                  <a:gd name="T53" fmla="*/ 61 h 1191"/>
                  <a:gd name="T54" fmla="*/ 9 w 528"/>
                  <a:gd name="T55" fmla="*/ 61 h 1191"/>
                  <a:gd name="T56" fmla="*/ 13 w 528"/>
                  <a:gd name="T57" fmla="*/ 63 h 1191"/>
                  <a:gd name="T58" fmla="*/ 15 w 528"/>
                  <a:gd name="T59" fmla="*/ 64 h 1191"/>
                  <a:gd name="T60" fmla="*/ 17 w 528"/>
                  <a:gd name="T61" fmla="*/ 64 h 1191"/>
                  <a:gd name="T62" fmla="*/ 21 w 528"/>
                  <a:gd name="T63" fmla="*/ 66 h 1191"/>
                  <a:gd name="T64" fmla="*/ 21 w 528"/>
                  <a:gd name="T65" fmla="*/ 66 h 1191"/>
                  <a:gd name="T66" fmla="*/ 26 w 528"/>
                  <a:gd name="T67" fmla="*/ 69 h 1191"/>
                  <a:gd name="T68" fmla="*/ 26 w 528"/>
                  <a:gd name="T69" fmla="*/ 69 h 1191"/>
                  <a:gd name="T70" fmla="*/ 30 w 528"/>
                  <a:gd name="T71" fmla="*/ 70 h 1191"/>
                  <a:gd name="T72" fmla="*/ 32 w 528"/>
                  <a:gd name="T73" fmla="*/ 71 h 1191"/>
                  <a:gd name="T74" fmla="*/ 35 w 528"/>
                  <a:gd name="T75" fmla="*/ 73 h 1191"/>
                  <a:gd name="T76" fmla="*/ 36 w 528"/>
                  <a:gd name="T77" fmla="*/ 74 h 1191"/>
                  <a:gd name="T78" fmla="*/ 38 w 528"/>
                  <a:gd name="T79" fmla="*/ 76 h 1191"/>
                  <a:gd name="T80" fmla="*/ 40 w 528"/>
                  <a:gd name="T81" fmla="*/ 76 h 1191"/>
                  <a:gd name="T82" fmla="*/ 43 w 528"/>
                  <a:gd name="T83" fmla="*/ 79 h 1191"/>
                  <a:gd name="T84" fmla="*/ 43 w 528"/>
                  <a:gd name="T85" fmla="*/ 79 h 1191"/>
                  <a:gd name="T86" fmla="*/ 46 w 528"/>
                  <a:gd name="T87" fmla="*/ 81 h 1191"/>
                  <a:gd name="T88" fmla="*/ 47 w 528"/>
                  <a:gd name="T89" fmla="*/ 83 h 1191"/>
                  <a:gd name="T90" fmla="*/ 49 w 528"/>
                  <a:gd name="T91" fmla="*/ 84 h 1191"/>
                  <a:gd name="T92" fmla="*/ 51 w 528"/>
                  <a:gd name="T93" fmla="*/ 86 h 1191"/>
                  <a:gd name="T94" fmla="*/ 52 w 528"/>
                  <a:gd name="T95" fmla="*/ 87 h 1191"/>
                  <a:gd name="T96" fmla="*/ 54 w 528"/>
                  <a:gd name="T97" fmla="*/ 89 h 1191"/>
                  <a:gd name="T98" fmla="*/ 55 w 528"/>
                  <a:gd name="T99" fmla="*/ 91 h 1191"/>
                  <a:gd name="T100" fmla="*/ 57 w 528"/>
                  <a:gd name="T101" fmla="*/ 91 h 1191"/>
                  <a:gd name="T102" fmla="*/ 59 w 528"/>
                  <a:gd name="T103" fmla="*/ 94 h 1191"/>
                  <a:gd name="T104" fmla="*/ 60 w 528"/>
                  <a:gd name="T105" fmla="*/ 95 h 1191"/>
                  <a:gd name="T106" fmla="*/ 62 w 528"/>
                  <a:gd name="T107" fmla="*/ 96 h 1191"/>
                  <a:gd name="T108" fmla="*/ 64 w 528"/>
                  <a:gd name="T109" fmla="*/ 99 h 1191"/>
                  <a:gd name="T110" fmla="*/ 65 w 528"/>
                  <a:gd name="T111" fmla="*/ 100 h 1191"/>
                  <a:gd name="T112" fmla="*/ 66 w 528"/>
                  <a:gd name="T113" fmla="*/ 101 h 1191"/>
                  <a:gd name="T114" fmla="*/ 69 w 528"/>
                  <a:gd name="T115" fmla="*/ 104 h 1191"/>
                  <a:gd name="T116" fmla="*/ 69 w 528"/>
                  <a:gd name="T117" fmla="*/ 104 h 1191"/>
                  <a:gd name="T118" fmla="*/ 71 w 528"/>
                  <a:gd name="T119" fmla="*/ 107 h 1191"/>
                  <a:gd name="T120" fmla="*/ 73 w 528"/>
                  <a:gd name="T121" fmla="*/ 109 h 1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8"/>
                  <a:gd name="T184" fmla="*/ 0 h 1191"/>
                  <a:gd name="T185" fmla="*/ 528 w 528"/>
                  <a:gd name="T186" fmla="*/ 1191 h 1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8" h="1191">
                    <a:moveTo>
                      <a:pt x="0" y="0"/>
                    </a:moveTo>
                    <a:lnTo>
                      <a:pt x="4" y="13"/>
                    </a:lnTo>
                    <a:lnTo>
                      <a:pt x="11" y="41"/>
                    </a:lnTo>
                    <a:lnTo>
                      <a:pt x="16" y="69"/>
                    </a:lnTo>
                    <a:lnTo>
                      <a:pt x="16" y="95"/>
                    </a:lnTo>
                    <a:lnTo>
                      <a:pt x="16" y="123"/>
                    </a:lnTo>
                    <a:lnTo>
                      <a:pt x="16" y="151"/>
                    </a:lnTo>
                    <a:lnTo>
                      <a:pt x="16" y="178"/>
                    </a:lnTo>
                    <a:lnTo>
                      <a:pt x="16" y="205"/>
                    </a:lnTo>
                    <a:lnTo>
                      <a:pt x="16" y="233"/>
                    </a:lnTo>
                    <a:lnTo>
                      <a:pt x="16" y="260"/>
                    </a:lnTo>
                    <a:lnTo>
                      <a:pt x="16" y="287"/>
                    </a:lnTo>
                    <a:lnTo>
                      <a:pt x="16" y="315"/>
                    </a:lnTo>
                    <a:lnTo>
                      <a:pt x="16" y="342"/>
                    </a:lnTo>
                    <a:lnTo>
                      <a:pt x="16" y="370"/>
                    </a:lnTo>
                    <a:lnTo>
                      <a:pt x="16" y="397"/>
                    </a:lnTo>
                    <a:lnTo>
                      <a:pt x="16" y="424"/>
                    </a:lnTo>
                    <a:lnTo>
                      <a:pt x="16" y="452"/>
                    </a:lnTo>
                    <a:lnTo>
                      <a:pt x="17" y="479"/>
                    </a:lnTo>
                    <a:lnTo>
                      <a:pt x="17" y="506"/>
                    </a:lnTo>
                    <a:lnTo>
                      <a:pt x="18" y="534"/>
                    </a:lnTo>
                    <a:lnTo>
                      <a:pt x="19" y="562"/>
                    </a:lnTo>
                    <a:lnTo>
                      <a:pt x="20" y="588"/>
                    </a:lnTo>
                    <a:lnTo>
                      <a:pt x="22" y="616"/>
                    </a:lnTo>
                    <a:lnTo>
                      <a:pt x="28" y="644"/>
                    </a:lnTo>
                    <a:lnTo>
                      <a:pt x="31" y="658"/>
                    </a:lnTo>
                    <a:lnTo>
                      <a:pt x="62" y="669"/>
                    </a:lnTo>
                    <a:lnTo>
                      <a:pt x="65" y="670"/>
                    </a:lnTo>
                    <a:lnTo>
                      <a:pt x="93" y="687"/>
                    </a:lnTo>
                    <a:lnTo>
                      <a:pt x="112" y="698"/>
                    </a:lnTo>
                    <a:lnTo>
                      <a:pt x="124" y="704"/>
                    </a:lnTo>
                    <a:lnTo>
                      <a:pt x="154" y="726"/>
                    </a:lnTo>
                    <a:lnTo>
                      <a:pt x="156" y="726"/>
                    </a:lnTo>
                    <a:lnTo>
                      <a:pt x="187" y="749"/>
                    </a:lnTo>
                    <a:lnTo>
                      <a:pt x="192" y="753"/>
                    </a:lnTo>
                    <a:lnTo>
                      <a:pt x="217" y="770"/>
                    </a:lnTo>
                    <a:lnTo>
                      <a:pt x="229" y="780"/>
                    </a:lnTo>
                    <a:lnTo>
                      <a:pt x="249" y="797"/>
                    </a:lnTo>
                    <a:lnTo>
                      <a:pt x="260" y="808"/>
                    </a:lnTo>
                    <a:lnTo>
                      <a:pt x="280" y="829"/>
                    </a:lnTo>
                    <a:lnTo>
                      <a:pt x="286" y="835"/>
                    </a:lnTo>
                    <a:lnTo>
                      <a:pt x="307" y="862"/>
                    </a:lnTo>
                    <a:lnTo>
                      <a:pt x="311" y="868"/>
                    </a:lnTo>
                    <a:lnTo>
                      <a:pt x="331" y="890"/>
                    </a:lnTo>
                    <a:lnTo>
                      <a:pt x="343" y="905"/>
                    </a:lnTo>
                    <a:lnTo>
                      <a:pt x="352" y="917"/>
                    </a:lnTo>
                    <a:lnTo>
                      <a:pt x="371" y="945"/>
                    </a:lnTo>
                    <a:lnTo>
                      <a:pt x="374" y="948"/>
                    </a:lnTo>
                    <a:lnTo>
                      <a:pt x="392" y="972"/>
                    </a:lnTo>
                    <a:lnTo>
                      <a:pt x="404" y="992"/>
                    </a:lnTo>
                    <a:lnTo>
                      <a:pt x="410" y="999"/>
                    </a:lnTo>
                    <a:lnTo>
                      <a:pt x="428" y="1027"/>
                    </a:lnTo>
                    <a:lnTo>
                      <a:pt x="436" y="1041"/>
                    </a:lnTo>
                    <a:lnTo>
                      <a:pt x="444" y="1054"/>
                    </a:lnTo>
                    <a:lnTo>
                      <a:pt x="462" y="1081"/>
                    </a:lnTo>
                    <a:lnTo>
                      <a:pt x="467" y="1091"/>
                    </a:lnTo>
                    <a:lnTo>
                      <a:pt x="478" y="1109"/>
                    </a:lnTo>
                    <a:lnTo>
                      <a:pt x="498" y="1137"/>
                    </a:lnTo>
                    <a:lnTo>
                      <a:pt x="498" y="1138"/>
                    </a:lnTo>
                    <a:lnTo>
                      <a:pt x="513" y="1163"/>
                    </a:lnTo>
                    <a:lnTo>
                      <a:pt x="528" y="119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1" name="Freeform 245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3 w 1962"/>
                  <a:gd name="T1" fmla="*/ 56 h 1725"/>
                  <a:gd name="T2" fmla="*/ 3 w 1962"/>
                  <a:gd name="T3" fmla="*/ 68 h 1725"/>
                  <a:gd name="T4" fmla="*/ 3 w 1962"/>
                  <a:gd name="T5" fmla="*/ 80 h 1725"/>
                  <a:gd name="T6" fmla="*/ 3 w 1962"/>
                  <a:gd name="T7" fmla="*/ 92 h 1725"/>
                  <a:gd name="T8" fmla="*/ 4 w 1962"/>
                  <a:gd name="T9" fmla="*/ 105 h 1725"/>
                  <a:gd name="T10" fmla="*/ 17 w 1962"/>
                  <a:gd name="T11" fmla="*/ 110 h 1725"/>
                  <a:gd name="T12" fmla="*/ 29 w 1962"/>
                  <a:gd name="T13" fmla="*/ 116 h 1725"/>
                  <a:gd name="T14" fmla="*/ 39 w 1962"/>
                  <a:gd name="T15" fmla="*/ 122 h 1725"/>
                  <a:gd name="T16" fmla="*/ 48 w 1962"/>
                  <a:gd name="T17" fmla="*/ 129 h 1725"/>
                  <a:gd name="T18" fmla="*/ 56 w 1962"/>
                  <a:gd name="T19" fmla="*/ 137 h 1725"/>
                  <a:gd name="T20" fmla="*/ 64 w 1962"/>
                  <a:gd name="T21" fmla="*/ 146 h 1725"/>
                  <a:gd name="T22" fmla="*/ 71 w 1962"/>
                  <a:gd name="T23" fmla="*/ 153 h 1725"/>
                  <a:gd name="T24" fmla="*/ 82 w 1962"/>
                  <a:gd name="T25" fmla="*/ 158 h 1725"/>
                  <a:gd name="T26" fmla="*/ 104 w 1962"/>
                  <a:gd name="T27" fmla="*/ 158 h 1725"/>
                  <a:gd name="T28" fmla="*/ 125 w 1962"/>
                  <a:gd name="T29" fmla="*/ 158 h 1725"/>
                  <a:gd name="T30" fmla="*/ 147 w 1962"/>
                  <a:gd name="T31" fmla="*/ 158 h 1725"/>
                  <a:gd name="T32" fmla="*/ 169 w 1962"/>
                  <a:gd name="T33" fmla="*/ 158 h 1725"/>
                  <a:gd name="T34" fmla="*/ 191 w 1962"/>
                  <a:gd name="T35" fmla="*/ 158 h 1725"/>
                  <a:gd name="T36" fmla="*/ 212 w 1962"/>
                  <a:gd name="T37" fmla="*/ 158 h 1725"/>
                  <a:gd name="T38" fmla="*/ 233 w 1962"/>
                  <a:gd name="T39" fmla="*/ 158 h 1725"/>
                  <a:gd name="T40" fmla="*/ 255 w 1962"/>
                  <a:gd name="T41" fmla="*/ 158 h 1725"/>
                  <a:gd name="T42" fmla="*/ 273 w 1962"/>
                  <a:gd name="T43" fmla="*/ 158 h 1725"/>
                  <a:gd name="T44" fmla="*/ 273 w 1962"/>
                  <a:gd name="T45" fmla="*/ 146 h 1725"/>
                  <a:gd name="T46" fmla="*/ 273 w 1962"/>
                  <a:gd name="T47" fmla="*/ 133 h 1725"/>
                  <a:gd name="T48" fmla="*/ 273 w 1962"/>
                  <a:gd name="T49" fmla="*/ 120 h 1725"/>
                  <a:gd name="T50" fmla="*/ 273 w 1962"/>
                  <a:gd name="T51" fmla="*/ 108 h 1725"/>
                  <a:gd name="T52" fmla="*/ 273 w 1962"/>
                  <a:gd name="T53" fmla="*/ 95 h 1725"/>
                  <a:gd name="T54" fmla="*/ 273 w 1962"/>
                  <a:gd name="T55" fmla="*/ 83 h 1725"/>
                  <a:gd name="T56" fmla="*/ 273 w 1962"/>
                  <a:gd name="T57" fmla="*/ 70 h 1725"/>
                  <a:gd name="T58" fmla="*/ 273 w 1962"/>
                  <a:gd name="T59" fmla="*/ 58 h 1725"/>
                  <a:gd name="T60" fmla="*/ 273 w 1962"/>
                  <a:gd name="T61" fmla="*/ 45 h 1725"/>
                  <a:gd name="T62" fmla="*/ 273 w 1962"/>
                  <a:gd name="T63" fmla="*/ 32 h 1725"/>
                  <a:gd name="T64" fmla="*/ 273 w 1962"/>
                  <a:gd name="T65" fmla="*/ 20 h 1725"/>
                  <a:gd name="T66" fmla="*/ 273 w 1962"/>
                  <a:gd name="T67" fmla="*/ 8 h 1725"/>
                  <a:gd name="T68" fmla="*/ 264 w 1962"/>
                  <a:gd name="T69" fmla="*/ 0 h 1725"/>
                  <a:gd name="T70" fmla="*/ 242 w 1962"/>
                  <a:gd name="T71" fmla="*/ 0 h 1725"/>
                  <a:gd name="T72" fmla="*/ 220 w 1962"/>
                  <a:gd name="T73" fmla="*/ 0 h 1725"/>
                  <a:gd name="T74" fmla="*/ 199 w 1962"/>
                  <a:gd name="T75" fmla="*/ 0 h 1725"/>
                  <a:gd name="T76" fmla="*/ 178 w 1962"/>
                  <a:gd name="T77" fmla="*/ 0 h 1725"/>
                  <a:gd name="T78" fmla="*/ 156 w 1962"/>
                  <a:gd name="T79" fmla="*/ 0 h 1725"/>
                  <a:gd name="T80" fmla="*/ 134 w 1962"/>
                  <a:gd name="T81" fmla="*/ 0 h 1725"/>
                  <a:gd name="T82" fmla="*/ 112 w 1962"/>
                  <a:gd name="T83" fmla="*/ 0 h 1725"/>
                  <a:gd name="T84" fmla="*/ 91 w 1962"/>
                  <a:gd name="T85" fmla="*/ 0 h 1725"/>
                  <a:gd name="T86" fmla="*/ 70 w 1962"/>
                  <a:gd name="T87" fmla="*/ 0 h 1725"/>
                  <a:gd name="T88" fmla="*/ 48 w 1962"/>
                  <a:gd name="T89" fmla="*/ 0 h 1725"/>
                  <a:gd name="T90" fmla="*/ 26 w 1962"/>
                  <a:gd name="T91" fmla="*/ 0 h 1725"/>
                  <a:gd name="T92" fmla="*/ 4 w 1962"/>
                  <a:gd name="T93" fmla="*/ 0 h 1725"/>
                  <a:gd name="T94" fmla="*/ 0 w 1962"/>
                  <a:gd name="T95" fmla="*/ 8 h 1725"/>
                  <a:gd name="T96" fmla="*/ 0 w 1962"/>
                  <a:gd name="T97" fmla="*/ 20 h 1725"/>
                  <a:gd name="T98" fmla="*/ 0 w 1962"/>
                  <a:gd name="T99" fmla="*/ 32 h 1725"/>
                  <a:gd name="T100" fmla="*/ 0 w 1962"/>
                  <a:gd name="T101" fmla="*/ 45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497"/>
                    </a:moveTo>
                    <a:lnTo>
                      <a:pt x="7" y="521"/>
                    </a:lnTo>
                    <a:lnTo>
                      <a:pt x="13" y="547"/>
                    </a:lnTo>
                    <a:lnTo>
                      <a:pt x="17" y="575"/>
                    </a:lnTo>
                    <a:lnTo>
                      <a:pt x="21" y="603"/>
                    </a:lnTo>
                    <a:lnTo>
                      <a:pt x="21" y="629"/>
                    </a:lnTo>
                    <a:lnTo>
                      <a:pt x="21" y="657"/>
                    </a:lnTo>
                    <a:lnTo>
                      <a:pt x="21" y="685"/>
                    </a:lnTo>
                    <a:lnTo>
                      <a:pt x="21" y="712"/>
                    </a:lnTo>
                    <a:lnTo>
                      <a:pt x="21" y="739"/>
                    </a:lnTo>
                    <a:lnTo>
                      <a:pt x="20" y="767"/>
                    </a:lnTo>
                    <a:lnTo>
                      <a:pt x="21" y="794"/>
                    </a:lnTo>
                    <a:lnTo>
                      <a:pt x="21" y="821"/>
                    </a:lnTo>
                    <a:lnTo>
                      <a:pt x="21" y="849"/>
                    </a:lnTo>
                    <a:lnTo>
                      <a:pt x="21" y="876"/>
                    </a:lnTo>
                    <a:lnTo>
                      <a:pt x="21" y="904"/>
                    </a:lnTo>
                    <a:lnTo>
                      <a:pt x="21" y="931"/>
                    </a:lnTo>
                    <a:lnTo>
                      <a:pt x="21" y="958"/>
                    </a:lnTo>
                    <a:lnTo>
                      <a:pt x="21" y="986"/>
                    </a:lnTo>
                    <a:lnTo>
                      <a:pt x="22" y="1013"/>
                    </a:lnTo>
                    <a:lnTo>
                      <a:pt x="22" y="1040"/>
                    </a:lnTo>
                    <a:lnTo>
                      <a:pt x="23" y="1068"/>
                    </a:lnTo>
                    <a:lnTo>
                      <a:pt x="24" y="1096"/>
                    </a:lnTo>
                    <a:lnTo>
                      <a:pt x="27" y="1122"/>
                    </a:lnTo>
                    <a:lnTo>
                      <a:pt x="30" y="1150"/>
                    </a:lnTo>
                    <a:lnTo>
                      <a:pt x="31" y="1155"/>
                    </a:lnTo>
                    <a:lnTo>
                      <a:pt x="62" y="1163"/>
                    </a:lnTo>
                    <a:lnTo>
                      <a:pt x="87" y="1178"/>
                    </a:lnTo>
                    <a:lnTo>
                      <a:pt x="93" y="1181"/>
                    </a:lnTo>
                    <a:lnTo>
                      <a:pt x="124" y="1199"/>
                    </a:lnTo>
                    <a:lnTo>
                      <a:pt x="133" y="1204"/>
                    </a:lnTo>
                    <a:lnTo>
                      <a:pt x="156" y="1218"/>
                    </a:lnTo>
                    <a:lnTo>
                      <a:pt x="171" y="1232"/>
                    </a:lnTo>
                    <a:lnTo>
                      <a:pt x="187" y="1243"/>
                    </a:lnTo>
                    <a:lnTo>
                      <a:pt x="210" y="1260"/>
                    </a:lnTo>
                    <a:lnTo>
                      <a:pt x="217" y="1266"/>
                    </a:lnTo>
                    <a:lnTo>
                      <a:pt x="241" y="1287"/>
                    </a:lnTo>
                    <a:lnTo>
                      <a:pt x="249" y="1294"/>
                    </a:lnTo>
                    <a:lnTo>
                      <a:pt x="268" y="1314"/>
                    </a:lnTo>
                    <a:lnTo>
                      <a:pt x="280" y="1329"/>
                    </a:lnTo>
                    <a:lnTo>
                      <a:pt x="291" y="1342"/>
                    </a:lnTo>
                    <a:lnTo>
                      <a:pt x="311" y="1369"/>
                    </a:lnTo>
                    <a:lnTo>
                      <a:pt x="311" y="1370"/>
                    </a:lnTo>
                    <a:lnTo>
                      <a:pt x="335" y="1396"/>
                    </a:lnTo>
                    <a:lnTo>
                      <a:pt x="343" y="1408"/>
                    </a:lnTo>
                    <a:lnTo>
                      <a:pt x="355" y="1424"/>
                    </a:lnTo>
                    <a:lnTo>
                      <a:pt x="371" y="1451"/>
                    </a:lnTo>
                    <a:lnTo>
                      <a:pt x="374" y="1455"/>
                    </a:lnTo>
                    <a:lnTo>
                      <a:pt x="394" y="1479"/>
                    </a:lnTo>
                    <a:lnTo>
                      <a:pt x="404" y="1498"/>
                    </a:lnTo>
                    <a:lnTo>
                      <a:pt x="410" y="1506"/>
                    </a:lnTo>
                    <a:lnTo>
                      <a:pt x="429" y="1533"/>
                    </a:lnTo>
                    <a:lnTo>
                      <a:pt x="436" y="1545"/>
                    </a:lnTo>
                    <a:lnTo>
                      <a:pt x="447" y="1561"/>
                    </a:lnTo>
                    <a:lnTo>
                      <a:pt x="462" y="1588"/>
                    </a:lnTo>
                    <a:lnTo>
                      <a:pt x="467" y="1597"/>
                    </a:lnTo>
                    <a:lnTo>
                      <a:pt x="480" y="1615"/>
                    </a:lnTo>
                    <a:lnTo>
                      <a:pt x="495" y="1643"/>
                    </a:lnTo>
                    <a:lnTo>
                      <a:pt x="498" y="1647"/>
                    </a:lnTo>
                    <a:lnTo>
                      <a:pt x="515" y="1671"/>
                    </a:lnTo>
                    <a:lnTo>
                      <a:pt x="529" y="1697"/>
                    </a:lnTo>
                    <a:lnTo>
                      <a:pt x="530" y="1698"/>
                    </a:lnTo>
                    <a:lnTo>
                      <a:pt x="545" y="1725"/>
                    </a:lnTo>
                    <a:lnTo>
                      <a:pt x="560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277" y="1725"/>
                    </a:lnTo>
                    <a:lnTo>
                      <a:pt x="1308" y="1725"/>
                    </a:lnTo>
                    <a:lnTo>
                      <a:pt x="1354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49"/>
                    </a:lnTo>
                    <a:lnTo>
                      <a:pt x="1962" y="547"/>
                    </a:lnTo>
                    <a:lnTo>
                      <a:pt x="1962" y="521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10" y="0"/>
                    </a:lnTo>
                    <a:lnTo>
                      <a:pt x="778" y="0"/>
                    </a:lnTo>
                    <a:lnTo>
                      <a:pt x="776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65"/>
                    </a:lnTo>
                    <a:lnTo>
                      <a:pt x="0" y="493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2" name="Freeform 246"/>
              <p:cNvSpPr>
                <a:spLocks/>
              </p:cNvSpPr>
              <p:nvPr/>
            </p:nvSpPr>
            <p:spPr bwMode="auto">
              <a:xfrm>
                <a:off x="596" y="4347"/>
                <a:ext cx="332" cy="675"/>
              </a:xfrm>
              <a:custGeom>
                <a:avLst/>
                <a:gdLst>
                  <a:gd name="T0" fmla="*/ 0 w 545"/>
                  <a:gd name="T1" fmla="*/ 0 h 1228"/>
                  <a:gd name="T2" fmla="*/ 1 w 545"/>
                  <a:gd name="T3" fmla="*/ 2 h 1228"/>
                  <a:gd name="T4" fmla="*/ 2 w 545"/>
                  <a:gd name="T5" fmla="*/ 4 h 1228"/>
                  <a:gd name="T6" fmla="*/ 2 w 545"/>
                  <a:gd name="T7" fmla="*/ 7 h 1228"/>
                  <a:gd name="T8" fmla="*/ 3 w 545"/>
                  <a:gd name="T9" fmla="*/ 10 h 1228"/>
                  <a:gd name="T10" fmla="*/ 3 w 545"/>
                  <a:gd name="T11" fmla="*/ 12 h 1228"/>
                  <a:gd name="T12" fmla="*/ 3 w 545"/>
                  <a:gd name="T13" fmla="*/ 14 h 1228"/>
                  <a:gd name="T14" fmla="*/ 3 w 545"/>
                  <a:gd name="T15" fmla="*/ 17 h 1228"/>
                  <a:gd name="T16" fmla="*/ 3 w 545"/>
                  <a:gd name="T17" fmla="*/ 20 h 1228"/>
                  <a:gd name="T18" fmla="*/ 3 w 545"/>
                  <a:gd name="T19" fmla="*/ 22 h 1228"/>
                  <a:gd name="T20" fmla="*/ 2 w 545"/>
                  <a:gd name="T21" fmla="*/ 25 h 1228"/>
                  <a:gd name="T22" fmla="*/ 3 w 545"/>
                  <a:gd name="T23" fmla="*/ 27 h 1228"/>
                  <a:gd name="T24" fmla="*/ 3 w 545"/>
                  <a:gd name="T25" fmla="*/ 30 h 1228"/>
                  <a:gd name="T26" fmla="*/ 3 w 545"/>
                  <a:gd name="T27" fmla="*/ 32 h 1228"/>
                  <a:gd name="T28" fmla="*/ 3 w 545"/>
                  <a:gd name="T29" fmla="*/ 35 h 1228"/>
                  <a:gd name="T30" fmla="*/ 3 w 545"/>
                  <a:gd name="T31" fmla="*/ 37 h 1228"/>
                  <a:gd name="T32" fmla="*/ 3 w 545"/>
                  <a:gd name="T33" fmla="*/ 40 h 1228"/>
                  <a:gd name="T34" fmla="*/ 3 w 545"/>
                  <a:gd name="T35" fmla="*/ 42 h 1228"/>
                  <a:gd name="T36" fmla="*/ 3 w 545"/>
                  <a:gd name="T37" fmla="*/ 45 h 1228"/>
                  <a:gd name="T38" fmla="*/ 3 w 545"/>
                  <a:gd name="T39" fmla="*/ 47 h 1228"/>
                  <a:gd name="T40" fmla="*/ 3 w 545"/>
                  <a:gd name="T41" fmla="*/ 49 h 1228"/>
                  <a:gd name="T42" fmla="*/ 3 w 545"/>
                  <a:gd name="T43" fmla="*/ 52 h 1228"/>
                  <a:gd name="T44" fmla="*/ 3 w 545"/>
                  <a:gd name="T45" fmla="*/ 54 h 1228"/>
                  <a:gd name="T46" fmla="*/ 4 w 545"/>
                  <a:gd name="T47" fmla="*/ 57 h 1228"/>
                  <a:gd name="T48" fmla="*/ 4 w 545"/>
                  <a:gd name="T49" fmla="*/ 59 h 1228"/>
                  <a:gd name="T50" fmla="*/ 4 w 545"/>
                  <a:gd name="T51" fmla="*/ 60 h 1228"/>
                  <a:gd name="T52" fmla="*/ 9 w 545"/>
                  <a:gd name="T53" fmla="*/ 60 h 1228"/>
                  <a:gd name="T54" fmla="*/ 12 w 545"/>
                  <a:gd name="T55" fmla="*/ 62 h 1228"/>
                  <a:gd name="T56" fmla="*/ 13 w 545"/>
                  <a:gd name="T57" fmla="*/ 63 h 1228"/>
                  <a:gd name="T58" fmla="*/ 17 w 545"/>
                  <a:gd name="T59" fmla="*/ 64 h 1228"/>
                  <a:gd name="T60" fmla="*/ 18 w 545"/>
                  <a:gd name="T61" fmla="*/ 65 h 1228"/>
                  <a:gd name="T62" fmla="*/ 21 w 545"/>
                  <a:gd name="T63" fmla="*/ 66 h 1228"/>
                  <a:gd name="T64" fmla="*/ 23 w 545"/>
                  <a:gd name="T65" fmla="*/ 67 h 1228"/>
                  <a:gd name="T66" fmla="*/ 26 w 545"/>
                  <a:gd name="T67" fmla="*/ 68 h 1228"/>
                  <a:gd name="T68" fmla="*/ 29 w 545"/>
                  <a:gd name="T69" fmla="*/ 69 h 1228"/>
                  <a:gd name="T70" fmla="*/ 30 w 545"/>
                  <a:gd name="T71" fmla="*/ 70 h 1228"/>
                  <a:gd name="T72" fmla="*/ 34 w 545"/>
                  <a:gd name="T73" fmla="*/ 72 h 1228"/>
                  <a:gd name="T74" fmla="*/ 35 w 545"/>
                  <a:gd name="T75" fmla="*/ 73 h 1228"/>
                  <a:gd name="T76" fmla="*/ 37 w 545"/>
                  <a:gd name="T77" fmla="*/ 75 h 1228"/>
                  <a:gd name="T78" fmla="*/ 38 w 545"/>
                  <a:gd name="T79" fmla="*/ 76 h 1228"/>
                  <a:gd name="T80" fmla="*/ 40 w 545"/>
                  <a:gd name="T81" fmla="*/ 77 h 1228"/>
                  <a:gd name="T82" fmla="*/ 43 w 545"/>
                  <a:gd name="T83" fmla="*/ 80 h 1228"/>
                  <a:gd name="T84" fmla="*/ 43 w 545"/>
                  <a:gd name="T85" fmla="*/ 80 h 1228"/>
                  <a:gd name="T86" fmla="*/ 46 w 545"/>
                  <a:gd name="T87" fmla="*/ 82 h 1228"/>
                  <a:gd name="T88" fmla="*/ 47 w 545"/>
                  <a:gd name="T89" fmla="*/ 83 h 1228"/>
                  <a:gd name="T90" fmla="*/ 49 w 545"/>
                  <a:gd name="T91" fmla="*/ 85 h 1228"/>
                  <a:gd name="T92" fmla="*/ 51 w 545"/>
                  <a:gd name="T93" fmla="*/ 87 h 1228"/>
                  <a:gd name="T94" fmla="*/ 52 w 545"/>
                  <a:gd name="T95" fmla="*/ 87 h 1228"/>
                  <a:gd name="T96" fmla="*/ 54 w 545"/>
                  <a:gd name="T97" fmla="*/ 90 h 1228"/>
                  <a:gd name="T98" fmla="*/ 55 w 545"/>
                  <a:gd name="T99" fmla="*/ 91 h 1228"/>
                  <a:gd name="T100" fmla="*/ 57 w 545"/>
                  <a:gd name="T101" fmla="*/ 92 h 1228"/>
                  <a:gd name="T102" fmla="*/ 59 w 545"/>
                  <a:gd name="T103" fmla="*/ 95 h 1228"/>
                  <a:gd name="T104" fmla="*/ 60 w 545"/>
                  <a:gd name="T105" fmla="*/ 96 h 1228"/>
                  <a:gd name="T106" fmla="*/ 62 w 545"/>
                  <a:gd name="T107" fmla="*/ 97 h 1228"/>
                  <a:gd name="T108" fmla="*/ 63 w 545"/>
                  <a:gd name="T109" fmla="*/ 99 h 1228"/>
                  <a:gd name="T110" fmla="*/ 64 w 545"/>
                  <a:gd name="T111" fmla="*/ 101 h 1228"/>
                  <a:gd name="T112" fmla="*/ 66 w 545"/>
                  <a:gd name="T113" fmla="*/ 102 h 1228"/>
                  <a:gd name="T114" fmla="*/ 68 w 545"/>
                  <a:gd name="T115" fmla="*/ 104 h 1228"/>
                  <a:gd name="T116" fmla="*/ 69 w 545"/>
                  <a:gd name="T117" fmla="*/ 105 h 1228"/>
                  <a:gd name="T118" fmla="*/ 71 w 545"/>
                  <a:gd name="T119" fmla="*/ 107 h 1228"/>
                  <a:gd name="T120" fmla="*/ 72 w 545"/>
                  <a:gd name="T121" fmla="*/ 110 h 1228"/>
                  <a:gd name="T122" fmla="*/ 73 w 545"/>
                  <a:gd name="T123" fmla="*/ 110 h 1228"/>
                  <a:gd name="T124" fmla="*/ 75 w 545"/>
                  <a:gd name="T125" fmla="*/ 112 h 12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5"/>
                  <a:gd name="T190" fmla="*/ 0 h 1228"/>
                  <a:gd name="T191" fmla="*/ 545 w 545"/>
                  <a:gd name="T192" fmla="*/ 1228 h 12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5" h="1228">
                    <a:moveTo>
                      <a:pt x="0" y="0"/>
                    </a:moveTo>
                    <a:lnTo>
                      <a:pt x="7" y="24"/>
                    </a:lnTo>
                    <a:lnTo>
                      <a:pt x="13" y="50"/>
                    </a:lnTo>
                    <a:lnTo>
                      <a:pt x="17" y="78"/>
                    </a:lnTo>
                    <a:lnTo>
                      <a:pt x="21" y="106"/>
                    </a:lnTo>
                    <a:lnTo>
                      <a:pt x="21" y="132"/>
                    </a:lnTo>
                    <a:lnTo>
                      <a:pt x="21" y="160"/>
                    </a:lnTo>
                    <a:lnTo>
                      <a:pt x="21" y="188"/>
                    </a:lnTo>
                    <a:lnTo>
                      <a:pt x="21" y="215"/>
                    </a:lnTo>
                    <a:lnTo>
                      <a:pt x="21" y="242"/>
                    </a:lnTo>
                    <a:lnTo>
                      <a:pt x="20" y="270"/>
                    </a:lnTo>
                    <a:lnTo>
                      <a:pt x="21" y="297"/>
                    </a:lnTo>
                    <a:lnTo>
                      <a:pt x="21" y="324"/>
                    </a:lnTo>
                    <a:lnTo>
                      <a:pt x="21" y="352"/>
                    </a:lnTo>
                    <a:lnTo>
                      <a:pt x="21" y="379"/>
                    </a:lnTo>
                    <a:lnTo>
                      <a:pt x="21" y="407"/>
                    </a:lnTo>
                    <a:lnTo>
                      <a:pt x="21" y="434"/>
                    </a:lnTo>
                    <a:lnTo>
                      <a:pt x="21" y="461"/>
                    </a:lnTo>
                    <a:lnTo>
                      <a:pt x="21" y="489"/>
                    </a:lnTo>
                    <a:lnTo>
                      <a:pt x="22" y="516"/>
                    </a:lnTo>
                    <a:lnTo>
                      <a:pt x="22" y="543"/>
                    </a:lnTo>
                    <a:lnTo>
                      <a:pt x="23" y="571"/>
                    </a:lnTo>
                    <a:lnTo>
                      <a:pt x="24" y="599"/>
                    </a:lnTo>
                    <a:lnTo>
                      <a:pt x="27" y="625"/>
                    </a:lnTo>
                    <a:lnTo>
                      <a:pt x="30" y="653"/>
                    </a:lnTo>
                    <a:lnTo>
                      <a:pt x="31" y="658"/>
                    </a:lnTo>
                    <a:lnTo>
                      <a:pt x="62" y="666"/>
                    </a:lnTo>
                    <a:lnTo>
                      <a:pt x="87" y="681"/>
                    </a:lnTo>
                    <a:lnTo>
                      <a:pt x="93" y="684"/>
                    </a:lnTo>
                    <a:lnTo>
                      <a:pt x="124" y="702"/>
                    </a:lnTo>
                    <a:lnTo>
                      <a:pt x="133" y="707"/>
                    </a:lnTo>
                    <a:lnTo>
                      <a:pt x="156" y="721"/>
                    </a:lnTo>
                    <a:lnTo>
                      <a:pt x="171" y="735"/>
                    </a:lnTo>
                    <a:lnTo>
                      <a:pt x="187" y="746"/>
                    </a:lnTo>
                    <a:lnTo>
                      <a:pt x="210" y="763"/>
                    </a:lnTo>
                    <a:lnTo>
                      <a:pt x="217" y="769"/>
                    </a:lnTo>
                    <a:lnTo>
                      <a:pt x="241" y="790"/>
                    </a:lnTo>
                    <a:lnTo>
                      <a:pt x="249" y="797"/>
                    </a:lnTo>
                    <a:lnTo>
                      <a:pt x="268" y="817"/>
                    </a:lnTo>
                    <a:lnTo>
                      <a:pt x="280" y="832"/>
                    </a:lnTo>
                    <a:lnTo>
                      <a:pt x="291" y="845"/>
                    </a:lnTo>
                    <a:lnTo>
                      <a:pt x="311" y="872"/>
                    </a:lnTo>
                    <a:lnTo>
                      <a:pt x="311" y="873"/>
                    </a:lnTo>
                    <a:lnTo>
                      <a:pt x="335" y="899"/>
                    </a:lnTo>
                    <a:lnTo>
                      <a:pt x="343" y="911"/>
                    </a:lnTo>
                    <a:lnTo>
                      <a:pt x="355" y="927"/>
                    </a:lnTo>
                    <a:lnTo>
                      <a:pt x="371" y="954"/>
                    </a:lnTo>
                    <a:lnTo>
                      <a:pt x="374" y="958"/>
                    </a:lnTo>
                    <a:lnTo>
                      <a:pt x="394" y="982"/>
                    </a:lnTo>
                    <a:lnTo>
                      <a:pt x="404" y="1001"/>
                    </a:lnTo>
                    <a:lnTo>
                      <a:pt x="410" y="1009"/>
                    </a:lnTo>
                    <a:lnTo>
                      <a:pt x="429" y="1036"/>
                    </a:lnTo>
                    <a:lnTo>
                      <a:pt x="436" y="1048"/>
                    </a:lnTo>
                    <a:lnTo>
                      <a:pt x="447" y="1064"/>
                    </a:lnTo>
                    <a:lnTo>
                      <a:pt x="462" y="1091"/>
                    </a:lnTo>
                    <a:lnTo>
                      <a:pt x="467" y="1100"/>
                    </a:lnTo>
                    <a:lnTo>
                      <a:pt x="480" y="1118"/>
                    </a:lnTo>
                    <a:lnTo>
                      <a:pt x="495" y="1146"/>
                    </a:lnTo>
                    <a:lnTo>
                      <a:pt x="498" y="1150"/>
                    </a:lnTo>
                    <a:lnTo>
                      <a:pt x="515" y="1174"/>
                    </a:lnTo>
                    <a:lnTo>
                      <a:pt x="529" y="1200"/>
                    </a:lnTo>
                    <a:lnTo>
                      <a:pt x="530" y="1201"/>
                    </a:lnTo>
                    <a:lnTo>
                      <a:pt x="545" y="1228"/>
                    </a:lnTo>
                  </a:path>
                </a:pathLst>
              </a:custGeom>
              <a:no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3" name="Freeform 247"/>
              <p:cNvSpPr>
                <a:spLocks/>
              </p:cNvSpPr>
              <p:nvPr/>
            </p:nvSpPr>
            <p:spPr bwMode="auto">
              <a:xfrm>
                <a:off x="596" y="4073"/>
                <a:ext cx="1198" cy="949"/>
              </a:xfrm>
              <a:custGeom>
                <a:avLst/>
                <a:gdLst>
                  <a:gd name="T0" fmla="*/ 3 w 1962"/>
                  <a:gd name="T1" fmla="*/ 50 h 1725"/>
                  <a:gd name="T2" fmla="*/ 4 w 1962"/>
                  <a:gd name="T3" fmla="*/ 63 h 1725"/>
                  <a:gd name="T4" fmla="*/ 4 w 1962"/>
                  <a:gd name="T5" fmla="*/ 75 h 1725"/>
                  <a:gd name="T6" fmla="*/ 4 w 1962"/>
                  <a:gd name="T7" fmla="*/ 88 h 1725"/>
                  <a:gd name="T8" fmla="*/ 4 w 1962"/>
                  <a:gd name="T9" fmla="*/ 101 h 1725"/>
                  <a:gd name="T10" fmla="*/ 17 w 1962"/>
                  <a:gd name="T11" fmla="*/ 105 h 1725"/>
                  <a:gd name="T12" fmla="*/ 30 w 1962"/>
                  <a:gd name="T13" fmla="*/ 110 h 1725"/>
                  <a:gd name="T14" fmla="*/ 40 w 1962"/>
                  <a:gd name="T15" fmla="*/ 116 h 1725"/>
                  <a:gd name="T16" fmla="*/ 52 w 1962"/>
                  <a:gd name="T17" fmla="*/ 122 h 1725"/>
                  <a:gd name="T18" fmla="*/ 57 w 1962"/>
                  <a:gd name="T19" fmla="*/ 130 h 1725"/>
                  <a:gd name="T20" fmla="*/ 65 w 1962"/>
                  <a:gd name="T21" fmla="*/ 140 h 1725"/>
                  <a:gd name="T22" fmla="*/ 71 w 1962"/>
                  <a:gd name="T23" fmla="*/ 148 h 1725"/>
                  <a:gd name="T24" fmla="*/ 78 w 1962"/>
                  <a:gd name="T25" fmla="*/ 157 h 1725"/>
                  <a:gd name="T26" fmla="*/ 95 w 1962"/>
                  <a:gd name="T27" fmla="*/ 158 h 1725"/>
                  <a:gd name="T28" fmla="*/ 117 w 1962"/>
                  <a:gd name="T29" fmla="*/ 158 h 1725"/>
                  <a:gd name="T30" fmla="*/ 139 w 1962"/>
                  <a:gd name="T31" fmla="*/ 158 h 1725"/>
                  <a:gd name="T32" fmla="*/ 160 w 1962"/>
                  <a:gd name="T33" fmla="*/ 158 h 1725"/>
                  <a:gd name="T34" fmla="*/ 182 w 1962"/>
                  <a:gd name="T35" fmla="*/ 158 h 1725"/>
                  <a:gd name="T36" fmla="*/ 203 w 1962"/>
                  <a:gd name="T37" fmla="*/ 158 h 1725"/>
                  <a:gd name="T38" fmla="*/ 225 w 1962"/>
                  <a:gd name="T39" fmla="*/ 158 h 1725"/>
                  <a:gd name="T40" fmla="*/ 247 w 1962"/>
                  <a:gd name="T41" fmla="*/ 158 h 1725"/>
                  <a:gd name="T42" fmla="*/ 269 w 1962"/>
                  <a:gd name="T43" fmla="*/ 158 h 1725"/>
                  <a:gd name="T44" fmla="*/ 273 w 1962"/>
                  <a:gd name="T45" fmla="*/ 150 h 1725"/>
                  <a:gd name="T46" fmla="*/ 273 w 1962"/>
                  <a:gd name="T47" fmla="*/ 138 h 1725"/>
                  <a:gd name="T48" fmla="*/ 273 w 1962"/>
                  <a:gd name="T49" fmla="*/ 125 h 1725"/>
                  <a:gd name="T50" fmla="*/ 273 w 1962"/>
                  <a:gd name="T51" fmla="*/ 113 h 1725"/>
                  <a:gd name="T52" fmla="*/ 273 w 1962"/>
                  <a:gd name="T53" fmla="*/ 101 h 1725"/>
                  <a:gd name="T54" fmla="*/ 273 w 1962"/>
                  <a:gd name="T55" fmla="*/ 88 h 1725"/>
                  <a:gd name="T56" fmla="*/ 273 w 1962"/>
                  <a:gd name="T57" fmla="*/ 75 h 1725"/>
                  <a:gd name="T58" fmla="*/ 273 w 1962"/>
                  <a:gd name="T59" fmla="*/ 63 h 1725"/>
                  <a:gd name="T60" fmla="*/ 273 w 1962"/>
                  <a:gd name="T61" fmla="*/ 50 h 1725"/>
                  <a:gd name="T62" fmla="*/ 273 w 1962"/>
                  <a:gd name="T63" fmla="*/ 37 h 1725"/>
                  <a:gd name="T64" fmla="*/ 273 w 1962"/>
                  <a:gd name="T65" fmla="*/ 25 h 1725"/>
                  <a:gd name="T66" fmla="*/ 273 w 1962"/>
                  <a:gd name="T67" fmla="*/ 13 h 1725"/>
                  <a:gd name="T68" fmla="*/ 273 w 1962"/>
                  <a:gd name="T69" fmla="*/ 0 h 1725"/>
                  <a:gd name="T70" fmla="*/ 251 w 1962"/>
                  <a:gd name="T71" fmla="*/ 0 h 1725"/>
                  <a:gd name="T72" fmla="*/ 230 w 1962"/>
                  <a:gd name="T73" fmla="*/ 0 h 1725"/>
                  <a:gd name="T74" fmla="*/ 208 w 1962"/>
                  <a:gd name="T75" fmla="*/ 0 h 1725"/>
                  <a:gd name="T76" fmla="*/ 186 w 1962"/>
                  <a:gd name="T77" fmla="*/ 0 h 1725"/>
                  <a:gd name="T78" fmla="*/ 164 w 1962"/>
                  <a:gd name="T79" fmla="*/ 0 h 1725"/>
                  <a:gd name="T80" fmla="*/ 143 w 1962"/>
                  <a:gd name="T81" fmla="*/ 0 h 1725"/>
                  <a:gd name="T82" fmla="*/ 121 w 1962"/>
                  <a:gd name="T83" fmla="*/ 0 h 1725"/>
                  <a:gd name="T84" fmla="*/ 100 w 1962"/>
                  <a:gd name="T85" fmla="*/ 0 h 1725"/>
                  <a:gd name="T86" fmla="*/ 78 w 1962"/>
                  <a:gd name="T87" fmla="*/ 0 h 1725"/>
                  <a:gd name="T88" fmla="*/ 56 w 1962"/>
                  <a:gd name="T89" fmla="*/ 0 h 1725"/>
                  <a:gd name="T90" fmla="*/ 35 w 1962"/>
                  <a:gd name="T91" fmla="*/ 0 h 1725"/>
                  <a:gd name="T92" fmla="*/ 13 w 1962"/>
                  <a:gd name="T93" fmla="*/ 0 h 1725"/>
                  <a:gd name="T94" fmla="*/ 0 w 1962"/>
                  <a:gd name="T95" fmla="*/ 2 h 1725"/>
                  <a:gd name="T96" fmla="*/ 0 w 1962"/>
                  <a:gd name="T97" fmla="*/ 15 h 1725"/>
                  <a:gd name="T98" fmla="*/ 0 w 1962"/>
                  <a:gd name="T99" fmla="*/ 28 h 1725"/>
                  <a:gd name="T100" fmla="*/ 0 w 1962"/>
                  <a:gd name="T101" fmla="*/ 40 h 17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62"/>
                  <a:gd name="T154" fmla="*/ 0 h 1725"/>
                  <a:gd name="T155" fmla="*/ 1962 w 1962"/>
                  <a:gd name="T156" fmla="*/ 1725 h 17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62" h="1725">
                    <a:moveTo>
                      <a:pt x="0" y="444"/>
                    </a:moveTo>
                    <a:lnTo>
                      <a:pt x="9" y="465"/>
                    </a:lnTo>
                    <a:lnTo>
                      <a:pt x="15" y="493"/>
                    </a:lnTo>
                    <a:lnTo>
                      <a:pt x="19" y="521"/>
                    </a:lnTo>
                    <a:lnTo>
                      <a:pt x="21" y="547"/>
                    </a:lnTo>
                    <a:lnTo>
                      <a:pt x="24" y="575"/>
                    </a:lnTo>
                    <a:lnTo>
                      <a:pt x="27" y="603"/>
                    </a:lnTo>
                    <a:lnTo>
                      <a:pt x="26" y="629"/>
                    </a:lnTo>
                    <a:lnTo>
                      <a:pt x="26" y="657"/>
                    </a:lnTo>
                    <a:lnTo>
                      <a:pt x="26" y="685"/>
                    </a:lnTo>
                    <a:lnTo>
                      <a:pt x="26" y="712"/>
                    </a:lnTo>
                    <a:lnTo>
                      <a:pt x="26" y="739"/>
                    </a:lnTo>
                    <a:lnTo>
                      <a:pt x="26" y="767"/>
                    </a:lnTo>
                    <a:lnTo>
                      <a:pt x="26" y="794"/>
                    </a:lnTo>
                    <a:lnTo>
                      <a:pt x="26" y="821"/>
                    </a:lnTo>
                    <a:lnTo>
                      <a:pt x="26" y="849"/>
                    </a:lnTo>
                    <a:lnTo>
                      <a:pt x="27" y="876"/>
                    </a:lnTo>
                    <a:lnTo>
                      <a:pt x="27" y="904"/>
                    </a:lnTo>
                    <a:lnTo>
                      <a:pt x="27" y="931"/>
                    </a:lnTo>
                    <a:lnTo>
                      <a:pt x="27" y="958"/>
                    </a:lnTo>
                    <a:lnTo>
                      <a:pt x="27" y="986"/>
                    </a:lnTo>
                    <a:lnTo>
                      <a:pt x="27" y="1013"/>
                    </a:lnTo>
                    <a:lnTo>
                      <a:pt x="28" y="1040"/>
                    </a:lnTo>
                    <a:lnTo>
                      <a:pt x="29" y="1068"/>
                    </a:lnTo>
                    <a:lnTo>
                      <a:pt x="31" y="1096"/>
                    </a:lnTo>
                    <a:lnTo>
                      <a:pt x="31" y="1100"/>
                    </a:lnTo>
                    <a:lnTo>
                      <a:pt x="62" y="1104"/>
                    </a:lnTo>
                    <a:lnTo>
                      <a:pt x="89" y="1122"/>
                    </a:lnTo>
                    <a:lnTo>
                      <a:pt x="93" y="1124"/>
                    </a:lnTo>
                    <a:lnTo>
                      <a:pt x="124" y="1139"/>
                    </a:lnTo>
                    <a:lnTo>
                      <a:pt x="147" y="1150"/>
                    </a:lnTo>
                    <a:lnTo>
                      <a:pt x="156" y="1154"/>
                    </a:lnTo>
                    <a:lnTo>
                      <a:pt x="187" y="1178"/>
                    </a:lnTo>
                    <a:lnTo>
                      <a:pt x="215" y="1204"/>
                    </a:lnTo>
                    <a:lnTo>
                      <a:pt x="217" y="1206"/>
                    </a:lnTo>
                    <a:lnTo>
                      <a:pt x="249" y="1228"/>
                    </a:lnTo>
                    <a:lnTo>
                      <a:pt x="254" y="1232"/>
                    </a:lnTo>
                    <a:lnTo>
                      <a:pt x="280" y="1258"/>
                    </a:lnTo>
                    <a:lnTo>
                      <a:pt x="283" y="1260"/>
                    </a:lnTo>
                    <a:lnTo>
                      <a:pt x="311" y="1278"/>
                    </a:lnTo>
                    <a:lnTo>
                      <a:pt x="320" y="1287"/>
                    </a:lnTo>
                    <a:lnTo>
                      <a:pt x="342" y="1314"/>
                    </a:lnTo>
                    <a:lnTo>
                      <a:pt x="343" y="1315"/>
                    </a:lnTo>
                    <a:lnTo>
                      <a:pt x="374" y="1336"/>
                    </a:lnTo>
                    <a:lnTo>
                      <a:pt x="379" y="1342"/>
                    </a:lnTo>
                    <a:lnTo>
                      <a:pt x="377" y="1369"/>
                    </a:lnTo>
                    <a:lnTo>
                      <a:pt x="388" y="1396"/>
                    </a:lnTo>
                    <a:lnTo>
                      <a:pt x="404" y="1420"/>
                    </a:lnTo>
                    <a:lnTo>
                      <a:pt x="407" y="1424"/>
                    </a:lnTo>
                    <a:lnTo>
                      <a:pt x="428" y="1451"/>
                    </a:lnTo>
                    <a:lnTo>
                      <a:pt x="436" y="1462"/>
                    </a:lnTo>
                    <a:lnTo>
                      <a:pt x="443" y="1479"/>
                    </a:lnTo>
                    <a:lnTo>
                      <a:pt x="453" y="1506"/>
                    </a:lnTo>
                    <a:lnTo>
                      <a:pt x="463" y="1533"/>
                    </a:lnTo>
                    <a:lnTo>
                      <a:pt x="467" y="1542"/>
                    </a:lnTo>
                    <a:lnTo>
                      <a:pt x="479" y="1561"/>
                    </a:lnTo>
                    <a:lnTo>
                      <a:pt x="494" y="1588"/>
                    </a:lnTo>
                    <a:lnTo>
                      <a:pt x="498" y="1598"/>
                    </a:lnTo>
                    <a:lnTo>
                      <a:pt x="509" y="1615"/>
                    </a:lnTo>
                    <a:lnTo>
                      <a:pt x="524" y="1643"/>
                    </a:lnTo>
                    <a:lnTo>
                      <a:pt x="530" y="1654"/>
                    </a:lnTo>
                    <a:lnTo>
                      <a:pt x="541" y="1671"/>
                    </a:lnTo>
                    <a:lnTo>
                      <a:pt x="554" y="1697"/>
                    </a:lnTo>
                    <a:lnTo>
                      <a:pt x="560" y="1714"/>
                    </a:lnTo>
                    <a:lnTo>
                      <a:pt x="572" y="1725"/>
                    </a:lnTo>
                    <a:lnTo>
                      <a:pt x="591" y="1725"/>
                    </a:lnTo>
                    <a:lnTo>
                      <a:pt x="623" y="1725"/>
                    </a:lnTo>
                    <a:lnTo>
                      <a:pt x="654" y="1725"/>
                    </a:lnTo>
                    <a:lnTo>
                      <a:pt x="685" y="1725"/>
                    </a:lnTo>
                    <a:lnTo>
                      <a:pt x="716" y="1725"/>
                    </a:lnTo>
                    <a:lnTo>
                      <a:pt x="747" y="1725"/>
                    </a:lnTo>
                    <a:lnTo>
                      <a:pt x="778" y="1725"/>
                    </a:lnTo>
                    <a:lnTo>
                      <a:pt x="810" y="1725"/>
                    </a:lnTo>
                    <a:lnTo>
                      <a:pt x="841" y="1725"/>
                    </a:lnTo>
                    <a:lnTo>
                      <a:pt x="871" y="1725"/>
                    </a:lnTo>
                    <a:lnTo>
                      <a:pt x="903" y="1725"/>
                    </a:lnTo>
                    <a:lnTo>
                      <a:pt x="934" y="1725"/>
                    </a:lnTo>
                    <a:lnTo>
                      <a:pt x="965" y="1725"/>
                    </a:lnTo>
                    <a:lnTo>
                      <a:pt x="997" y="1725"/>
                    </a:lnTo>
                    <a:lnTo>
                      <a:pt x="1027" y="1725"/>
                    </a:lnTo>
                    <a:lnTo>
                      <a:pt x="1058" y="1725"/>
                    </a:lnTo>
                    <a:lnTo>
                      <a:pt x="1090" y="1725"/>
                    </a:lnTo>
                    <a:lnTo>
                      <a:pt x="1121" y="1725"/>
                    </a:lnTo>
                    <a:lnTo>
                      <a:pt x="1152" y="1725"/>
                    </a:lnTo>
                    <a:lnTo>
                      <a:pt x="1184" y="1725"/>
                    </a:lnTo>
                    <a:lnTo>
                      <a:pt x="1214" y="1725"/>
                    </a:lnTo>
                    <a:lnTo>
                      <a:pt x="1245" y="1725"/>
                    </a:lnTo>
                    <a:lnTo>
                      <a:pt x="1305" y="1725"/>
                    </a:lnTo>
                    <a:lnTo>
                      <a:pt x="1308" y="1725"/>
                    </a:lnTo>
                    <a:lnTo>
                      <a:pt x="1339" y="1725"/>
                    </a:lnTo>
                    <a:lnTo>
                      <a:pt x="1370" y="1725"/>
                    </a:lnTo>
                    <a:lnTo>
                      <a:pt x="1401" y="1725"/>
                    </a:lnTo>
                    <a:lnTo>
                      <a:pt x="1432" y="1725"/>
                    </a:lnTo>
                    <a:lnTo>
                      <a:pt x="1464" y="1725"/>
                    </a:lnTo>
                    <a:lnTo>
                      <a:pt x="1495" y="1725"/>
                    </a:lnTo>
                    <a:lnTo>
                      <a:pt x="1525" y="1725"/>
                    </a:lnTo>
                    <a:lnTo>
                      <a:pt x="1557" y="1725"/>
                    </a:lnTo>
                    <a:lnTo>
                      <a:pt x="1588" y="1725"/>
                    </a:lnTo>
                    <a:lnTo>
                      <a:pt x="1619" y="1725"/>
                    </a:lnTo>
                    <a:lnTo>
                      <a:pt x="1651" y="1725"/>
                    </a:lnTo>
                    <a:lnTo>
                      <a:pt x="1681" y="1725"/>
                    </a:lnTo>
                    <a:lnTo>
                      <a:pt x="1712" y="1725"/>
                    </a:lnTo>
                    <a:lnTo>
                      <a:pt x="1744" y="1725"/>
                    </a:lnTo>
                    <a:lnTo>
                      <a:pt x="1775" y="1725"/>
                    </a:lnTo>
                    <a:lnTo>
                      <a:pt x="1806" y="1725"/>
                    </a:lnTo>
                    <a:lnTo>
                      <a:pt x="1837" y="1725"/>
                    </a:lnTo>
                    <a:lnTo>
                      <a:pt x="1868" y="1725"/>
                    </a:lnTo>
                    <a:lnTo>
                      <a:pt x="1899" y="1725"/>
                    </a:lnTo>
                    <a:lnTo>
                      <a:pt x="1931" y="1725"/>
                    </a:lnTo>
                    <a:lnTo>
                      <a:pt x="1962" y="1725"/>
                    </a:lnTo>
                    <a:lnTo>
                      <a:pt x="1962" y="1697"/>
                    </a:lnTo>
                    <a:lnTo>
                      <a:pt x="1962" y="1671"/>
                    </a:lnTo>
                    <a:lnTo>
                      <a:pt x="1962" y="1643"/>
                    </a:lnTo>
                    <a:lnTo>
                      <a:pt x="1962" y="1615"/>
                    </a:lnTo>
                    <a:lnTo>
                      <a:pt x="1962" y="1588"/>
                    </a:lnTo>
                    <a:lnTo>
                      <a:pt x="1962" y="1561"/>
                    </a:lnTo>
                    <a:lnTo>
                      <a:pt x="1962" y="1533"/>
                    </a:lnTo>
                    <a:lnTo>
                      <a:pt x="1962" y="1506"/>
                    </a:lnTo>
                    <a:lnTo>
                      <a:pt x="1962" y="1479"/>
                    </a:lnTo>
                    <a:lnTo>
                      <a:pt x="1962" y="1451"/>
                    </a:lnTo>
                    <a:lnTo>
                      <a:pt x="1962" y="1424"/>
                    </a:lnTo>
                    <a:lnTo>
                      <a:pt x="1962" y="1396"/>
                    </a:lnTo>
                    <a:lnTo>
                      <a:pt x="1962" y="1369"/>
                    </a:lnTo>
                    <a:lnTo>
                      <a:pt x="1962" y="1342"/>
                    </a:lnTo>
                    <a:lnTo>
                      <a:pt x="1962" y="1314"/>
                    </a:lnTo>
                    <a:lnTo>
                      <a:pt x="1962" y="1287"/>
                    </a:lnTo>
                    <a:lnTo>
                      <a:pt x="1962" y="1260"/>
                    </a:lnTo>
                    <a:lnTo>
                      <a:pt x="1962" y="1232"/>
                    </a:lnTo>
                    <a:lnTo>
                      <a:pt x="1962" y="1204"/>
                    </a:lnTo>
                    <a:lnTo>
                      <a:pt x="1962" y="1178"/>
                    </a:lnTo>
                    <a:lnTo>
                      <a:pt x="1962" y="1150"/>
                    </a:lnTo>
                    <a:lnTo>
                      <a:pt x="1962" y="1122"/>
                    </a:lnTo>
                    <a:lnTo>
                      <a:pt x="1962" y="1096"/>
                    </a:lnTo>
                    <a:lnTo>
                      <a:pt x="1962" y="1068"/>
                    </a:lnTo>
                    <a:lnTo>
                      <a:pt x="1962" y="1040"/>
                    </a:lnTo>
                    <a:lnTo>
                      <a:pt x="1962" y="1013"/>
                    </a:lnTo>
                    <a:lnTo>
                      <a:pt x="1962" y="986"/>
                    </a:lnTo>
                    <a:lnTo>
                      <a:pt x="1962" y="958"/>
                    </a:lnTo>
                    <a:lnTo>
                      <a:pt x="1962" y="931"/>
                    </a:lnTo>
                    <a:lnTo>
                      <a:pt x="1962" y="904"/>
                    </a:lnTo>
                    <a:lnTo>
                      <a:pt x="1962" y="876"/>
                    </a:lnTo>
                    <a:lnTo>
                      <a:pt x="1962" y="849"/>
                    </a:lnTo>
                    <a:lnTo>
                      <a:pt x="1962" y="821"/>
                    </a:lnTo>
                    <a:lnTo>
                      <a:pt x="1962" y="794"/>
                    </a:lnTo>
                    <a:lnTo>
                      <a:pt x="1962" y="767"/>
                    </a:lnTo>
                    <a:lnTo>
                      <a:pt x="1962" y="739"/>
                    </a:lnTo>
                    <a:lnTo>
                      <a:pt x="1962" y="712"/>
                    </a:lnTo>
                    <a:lnTo>
                      <a:pt x="1962" y="685"/>
                    </a:lnTo>
                    <a:lnTo>
                      <a:pt x="1962" y="657"/>
                    </a:lnTo>
                    <a:lnTo>
                      <a:pt x="1962" y="629"/>
                    </a:lnTo>
                    <a:lnTo>
                      <a:pt x="1962" y="603"/>
                    </a:lnTo>
                    <a:lnTo>
                      <a:pt x="1962" y="575"/>
                    </a:lnTo>
                    <a:lnTo>
                      <a:pt x="1962" y="547"/>
                    </a:lnTo>
                    <a:lnTo>
                      <a:pt x="1962" y="497"/>
                    </a:lnTo>
                    <a:lnTo>
                      <a:pt x="1962" y="493"/>
                    </a:lnTo>
                    <a:lnTo>
                      <a:pt x="1962" y="465"/>
                    </a:lnTo>
                    <a:lnTo>
                      <a:pt x="1962" y="438"/>
                    </a:lnTo>
                    <a:lnTo>
                      <a:pt x="1962" y="411"/>
                    </a:lnTo>
                    <a:lnTo>
                      <a:pt x="1962" y="383"/>
                    </a:lnTo>
                    <a:lnTo>
                      <a:pt x="1962" y="356"/>
                    </a:lnTo>
                    <a:lnTo>
                      <a:pt x="1962" y="329"/>
                    </a:lnTo>
                    <a:lnTo>
                      <a:pt x="1962" y="301"/>
                    </a:lnTo>
                    <a:lnTo>
                      <a:pt x="1962" y="274"/>
                    </a:lnTo>
                    <a:lnTo>
                      <a:pt x="1962" y="246"/>
                    </a:lnTo>
                    <a:lnTo>
                      <a:pt x="1962" y="219"/>
                    </a:lnTo>
                    <a:lnTo>
                      <a:pt x="1962" y="192"/>
                    </a:lnTo>
                    <a:lnTo>
                      <a:pt x="1962" y="164"/>
                    </a:lnTo>
                    <a:lnTo>
                      <a:pt x="1962" y="137"/>
                    </a:lnTo>
                    <a:lnTo>
                      <a:pt x="1962" y="110"/>
                    </a:lnTo>
                    <a:lnTo>
                      <a:pt x="1962" y="82"/>
                    </a:lnTo>
                    <a:lnTo>
                      <a:pt x="1962" y="54"/>
                    </a:lnTo>
                    <a:lnTo>
                      <a:pt x="1962" y="28"/>
                    </a:lnTo>
                    <a:lnTo>
                      <a:pt x="1962" y="0"/>
                    </a:lnTo>
                    <a:lnTo>
                      <a:pt x="1931" y="0"/>
                    </a:lnTo>
                    <a:lnTo>
                      <a:pt x="1899" y="0"/>
                    </a:lnTo>
                    <a:lnTo>
                      <a:pt x="1868" y="0"/>
                    </a:lnTo>
                    <a:lnTo>
                      <a:pt x="1837" y="0"/>
                    </a:lnTo>
                    <a:lnTo>
                      <a:pt x="1806" y="0"/>
                    </a:lnTo>
                    <a:lnTo>
                      <a:pt x="1775" y="0"/>
                    </a:lnTo>
                    <a:lnTo>
                      <a:pt x="1744" y="0"/>
                    </a:lnTo>
                    <a:lnTo>
                      <a:pt x="1712" y="0"/>
                    </a:lnTo>
                    <a:lnTo>
                      <a:pt x="1681" y="0"/>
                    </a:lnTo>
                    <a:lnTo>
                      <a:pt x="1651" y="0"/>
                    </a:lnTo>
                    <a:lnTo>
                      <a:pt x="1619" y="0"/>
                    </a:lnTo>
                    <a:lnTo>
                      <a:pt x="1588" y="0"/>
                    </a:lnTo>
                    <a:lnTo>
                      <a:pt x="1557" y="0"/>
                    </a:lnTo>
                    <a:lnTo>
                      <a:pt x="1525" y="0"/>
                    </a:lnTo>
                    <a:lnTo>
                      <a:pt x="1495" y="0"/>
                    </a:lnTo>
                    <a:lnTo>
                      <a:pt x="1464" y="0"/>
                    </a:lnTo>
                    <a:lnTo>
                      <a:pt x="1432" y="0"/>
                    </a:lnTo>
                    <a:lnTo>
                      <a:pt x="1401" y="0"/>
                    </a:lnTo>
                    <a:lnTo>
                      <a:pt x="1370" y="0"/>
                    </a:lnTo>
                    <a:lnTo>
                      <a:pt x="1339" y="0"/>
                    </a:lnTo>
                    <a:lnTo>
                      <a:pt x="1308" y="0"/>
                    </a:lnTo>
                    <a:lnTo>
                      <a:pt x="1277" y="0"/>
                    </a:lnTo>
                    <a:lnTo>
                      <a:pt x="1245" y="0"/>
                    </a:lnTo>
                    <a:lnTo>
                      <a:pt x="1214" y="0"/>
                    </a:lnTo>
                    <a:lnTo>
                      <a:pt x="1184" y="0"/>
                    </a:lnTo>
                    <a:lnTo>
                      <a:pt x="1152" y="0"/>
                    </a:lnTo>
                    <a:lnTo>
                      <a:pt x="1121" y="0"/>
                    </a:lnTo>
                    <a:lnTo>
                      <a:pt x="1090" y="0"/>
                    </a:lnTo>
                    <a:lnTo>
                      <a:pt x="1058" y="0"/>
                    </a:lnTo>
                    <a:lnTo>
                      <a:pt x="1027" y="0"/>
                    </a:lnTo>
                    <a:lnTo>
                      <a:pt x="997" y="0"/>
                    </a:lnTo>
                    <a:lnTo>
                      <a:pt x="965" y="0"/>
                    </a:lnTo>
                    <a:lnTo>
                      <a:pt x="934" y="0"/>
                    </a:lnTo>
                    <a:lnTo>
                      <a:pt x="903" y="0"/>
                    </a:lnTo>
                    <a:lnTo>
                      <a:pt x="871" y="0"/>
                    </a:lnTo>
                    <a:lnTo>
                      <a:pt x="841" y="0"/>
                    </a:lnTo>
                    <a:lnTo>
                      <a:pt x="831" y="0"/>
                    </a:lnTo>
                    <a:lnTo>
                      <a:pt x="778" y="0"/>
                    </a:lnTo>
                    <a:lnTo>
                      <a:pt x="747" y="0"/>
                    </a:lnTo>
                    <a:lnTo>
                      <a:pt x="716" y="0"/>
                    </a:lnTo>
                    <a:lnTo>
                      <a:pt x="685" y="0"/>
                    </a:lnTo>
                    <a:lnTo>
                      <a:pt x="654" y="0"/>
                    </a:lnTo>
                    <a:lnTo>
                      <a:pt x="623" y="0"/>
                    </a:lnTo>
                    <a:lnTo>
                      <a:pt x="591" y="0"/>
                    </a:lnTo>
                    <a:lnTo>
                      <a:pt x="560" y="0"/>
                    </a:lnTo>
                    <a:lnTo>
                      <a:pt x="530" y="0"/>
                    </a:lnTo>
                    <a:lnTo>
                      <a:pt x="498" y="0"/>
                    </a:lnTo>
                    <a:lnTo>
                      <a:pt x="467" y="0"/>
                    </a:lnTo>
                    <a:lnTo>
                      <a:pt x="436" y="0"/>
                    </a:lnTo>
                    <a:lnTo>
                      <a:pt x="404" y="0"/>
                    </a:lnTo>
                    <a:lnTo>
                      <a:pt x="374" y="0"/>
                    </a:lnTo>
                    <a:lnTo>
                      <a:pt x="343" y="0"/>
                    </a:lnTo>
                    <a:lnTo>
                      <a:pt x="311" y="0"/>
                    </a:lnTo>
                    <a:lnTo>
                      <a:pt x="280" y="0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187" y="0"/>
                    </a:lnTo>
                    <a:lnTo>
                      <a:pt x="156" y="0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0" y="274"/>
                    </a:lnTo>
                    <a:lnTo>
                      <a:pt x="0" y="301"/>
                    </a:lnTo>
                    <a:lnTo>
                      <a:pt x="0" y="329"/>
                    </a:lnTo>
                    <a:lnTo>
                      <a:pt x="0" y="356"/>
                    </a:lnTo>
                    <a:lnTo>
                      <a:pt x="0" y="383"/>
                    </a:lnTo>
                    <a:lnTo>
                      <a:pt x="0" y="411"/>
                    </a:lnTo>
                    <a:lnTo>
                      <a:pt x="0" y="438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4" name="Freeform 248"/>
              <p:cNvSpPr>
                <a:spLocks/>
              </p:cNvSpPr>
              <p:nvPr/>
            </p:nvSpPr>
            <p:spPr bwMode="auto">
              <a:xfrm>
                <a:off x="596" y="4317"/>
                <a:ext cx="349" cy="705"/>
              </a:xfrm>
              <a:custGeom>
                <a:avLst/>
                <a:gdLst>
                  <a:gd name="T0" fmla="*/ 1 w 572"/>
                  <a:gd name="T1" fmla="*/ 2 h 1281"/>
                  <a:gd name="T2" fmla="*/ 2 w 572"/>
                  <a:gd name="T3" fmla="*/ 7 h 1281"/>
                  <a:gd name="T4" fmla="*/ 3 w 572"/>
                  <a:gd name="T5" fmla="*/ 12 h 1281"/>
                  <a:gd name="T6" fmla="*/ 4 w 572"/>
                  <a:gd name="T7" fmla="*/ 17 h 1281"/>
                  <a:gd name="T8" fmla="*/ 4 w 572"/>
                  <a:gd name="T9" fmla="*/ 22 h 1281"/>
                  <a:gd name="T10" fmla="*/ 4 w 572"/>
                  <a:gd name="T11" fmla="*/ 27 h 1281"/>
                  <a:gd name="T12" fmla="*/ 4 w 572"/>
                  <a:gd name="T13" fmla="*/ 32 h 1281"/>
                  <a:gd name="T14" fmla="*/ 4 w 572"/>
                  <a:gd name="T15" fmla="*/ 37 h 1281"/>
                  <a:gd name="T16" fmla="*/ 4 w 572"/>
                  <a:gd name="T17" fmla="*/ 42 h 1281"/>
                  <a:gd name="T18" fmla="*/ 4 w 572"/>
                  <a:gd name="T19" fmla="*/ 47 h 1281"/>
                  <a:gd name="T20" fmla="*/ 4 w 572"/>
                  <a:gd name="T21" fmla="*/ 52 h 1281"/>
                  <a:gd name="T22" fmla="*/ 4 w 572"/>
                  <a:gd name="T23" fmla="*/ 57 h 1281"/>
                  <a:gd name="T24" fmla="*/ 4 w 572"/>
                  <a:gd name="T25" fmla="*/ 61 h 1281"/>
                  <a:gd name="T26" fmla="*/ 12 w 572"/>
                  <a:gd name="T27" fmla="*/ 62 h 1281"/>
                  <a:gd name="T28" fmla="*/ 17 w 572"/>
                  <a:gd name="T29" fmla="*/ 64 h 1281"/>
                  <a:gd name="T30" fmla="*/ 21 w 572"/>
                  <a:gd name="T31" fmla="*/ 65 h 1281"/>
                  <a:gd name="T32" fmla="*/ 26 w 572"/>
                  <a:gd name="T33" fmla="*/ 67 h 1281"/>
                  <a:gd name="T34" fmla="*/ 30 w 572"/>
                  <a:gd name="T35" fmla="*/ 70 h 1281"/>
                  <a:gd name="T36" fmla="*/ 35 w 572"/>
                  <a:gd name="T37" fmla="*/ 73 h 1281"/>
                  <a:gd name="T38" fmla="*/ 40 w 572"/>
                  <a:gd name="T39" fmla="*/ 75 h 1281"/>
                  <a:gd name="T40" fmla="*/ 45 w 572"/>
                  <a:gd name="T41" fmla="*/ 77 h 1281"/>
                  <a:gd name="T42" fmla="*/ 48 w 572"/>
                  <a:gd name="T43" fmla="*/ 80 h 1281"/>
                  <a:gd name="T44" fmla="*/ 52 w 572"/>
                  <a:gd name="T45" fmla="*/ 83 h 1281"/>
                  <a:gd name="T46" fmla="*/ 54 w 572"/>
                  <a:gd name="T47" fmla="*/ 88 h 1281"/>
                  <a:gd name="T48" fmla="*/ 56 w 572"/>
                  <a:gd name="T49" fmla="*/ 90 h 1281"/>
                  <a:gd name="T50" fmla="*/ 60 w 572"/>
                  <a:gd name="T51" fmla="*/ 94 h 1281"/>
                  <a:gd name="T52" fmla="*/ 63 w 572"/>
                  <a:gd name="T53" fmla="*/ 97 h 1281"/>
                  <a:gd name="T54" fmla="*/ 65 w 572"/>
                  <a:gd name="T55" fmla="*/ 101 h 1281"/>
                  <a:gd name="T56" fmla="*/ 68 w 572"/>
                  <a:gd name="T57" fmla="*/ 105 h 1281"/>
                  <a:gd name="T58" fmla="*/ 71 w 572"/>
                  <a:gd name="T59" fmla="*/ 107 h 1281"/>
                  <a:gd name="T60" fmla="*/ 73 w 572"/>
                  <a:gd name="T61" fmla="*/ 111 h 1281"/>
                  <a:gd name="T62" fmla="*/ 77 w 572"/>
                  <a:gd name="T63" fmla="*/ 115 h 1281"/>
                  <a:gd name="T64" fmla="*/ 79 w 572"/>
                  <a:gd name="T65" fmla="*/ 118 h 12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2"/>
                  <a:gd name="T100" fmla="*/ 0 h 1281"/>
                  <a:gd name="T101" fmla="*/ 572 w 572"/>
                  <a:gd name="T102" fmla="*/ 1281 h 12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2" h="1281">
                    <a:moveTo>
                      <a:pt x="0" y="0"/>
                    </a:moveTo>
                    <a:lnTo>
                      <a:pt x="9" y="21"/>
                    </a:lnTo>
                    <a:lnTo>
                      <a:pt x="15" y="49"/>
                    </a:lnTo>
                    <a:lnTo>
                      <a:pt x="19" y="77"/>
                    </a:lnTo>
                    <a:lnTo>
                      <a:pt x="21" y="103"/>
                    </a:lnTo>
                    <a:lnTo>
                      <a:pt x="24" y="131"/>
                    </a:lnTo>
                    <a:lnTo>
                      <a:pt x="27" y="159"/>
                    </a:lnTo>
                    <a:lnTo>
                      <a:pt x="26" y="185"/>
                    </a:lnTo>
                    <a:lnTo>
                      <a:pt x="26" y="213"/>
                    </a:lnTo>
                    <a:lnTo>
                      <a:pt x="26" y="241"/>
                    </a:lnTo>
                    <a:lnTo>
                      <a:pt x="26" y="268"/>
                    </a:lnTo>
                    <a:lnTo>
                      <a:pt x="26" y="295"/>
                    </a:lnTo>
                    <a:lnTo>
                      <a:pt x="26" y="323"/>
                    </a:lnTo>
                    <a:lnTo>
                      <a:pt x="26" y="350"/>
                    </a:lnTo>
                    <a:lnTo>
                      <a:pt x="26" y="377"/>
                    </a:lnTo>
                    <a:lnTo>
                      <a:pt x="26" y="405"/>
                    </a:lnTo>
                    <a:lnTo>
                      <a:pt x="27" y="432"/>
                    </a:lnTo>
                    <a:lnTo>
                      <a:pt x="27" y="460"/>
                    </a:lnTo>
                    <a:lnTo>
                      <a:pt x="27" y="487"/>
                    </a:lnTo>
                    <a:lnTo>
                      <a:pt x="27" y="514"/>
                    </a:lnTo>
                    <a:lnTo>
                      <a:pt x="27" y="542"/>
                    </a:lnTo>
                    <a:lnTo>
                      <a:pt x="27" y="569"/>
                    </a:lnTo>
                    <a:lnTo>
                      <a:pt x="28" y="596"/>
                    </a:lnTo>
                    <a:lnTo>
                      <a:pt x="29" y="624"/>
                    </a:lnTo>
                    <a:lnTo>
                      <a:pt x="31" y="652"/>
                    </a:lnTo>
                    <a:lnTo>
                      <a:pt x="31" y="656"/>
                    </a:lnTo>
                    <a:lnTo>
                      <a:pt x="62" y="660"/>
                    </a:lnTo>
                    <a:lnTo>
                      <a:pt x="89" y="678"/>
                    </a:lnTo>
                    <a:lnTo>
                      <a:pt x="93" y="680"/>
                    </a:lnTo>
                    <a:lnTo>
                      <a:pt x="124" y="695"/>
                    </a:lnTo>
                    <a:lnTo>
                      <a:pt x="147" y="706"/>
                    </a:lnTo>
                    <a:lnTo>
                      <a:pt x="156" y="710"/>
                    </a:lnTo>
                    <a:lnTo>
                      <a:pt x="187" y="734"/>
                    </a:lnTo>
                    <a:lnTo>
                      <a:pt x="215" y="760"/>
                    </a:lnTo>
                    <a:lnTo>
                      <a:pt x="217" y="762"/>
                    </a:lnTo>
                    <a:lnTo>
                      <a:pt x="249" y="784"/>
                    </a:lnTo>
                    <a:lnTo>
                      <a:pt x="254" y="788"/>
                    </a:lnTo>
                    <a:lnTo>
                      <a:pt x="280" y="814"/>
                    </a:lnTo>
                    <a:lnTo>
                      <a:pt x="283" y="816"/>
                    </a:lnTo>
                    <a:lnTo>
                      <a:pt x="311" y="834"/>
                    </a:lnTo>
                    <a:lnTo>
                      <a:pt x="320" y="843"/>
                    </a:lnTo>
                    <a:lnTo>
                      <a:pt x="342" y="870"/>
                    </a:lnTo>
                    <a:lnTo>
                      <a:pt x="343" y="871"/>
                    </a:lnTo>
                    <a:lnTo>
                      <a:pt x="374" y="892"/>
                    </a:lnTo>
                    <a:lnTo>
                      <a:pt x="379" y="898"/>
                    </a:lnTo>
                    <a:lnTo>
                      <a:pt x="377" y="925"/>
                    </a:lnTo>
                    <a:lnTo>
                      <a:pt x="388" y="952"/>
                    </a:lnTo>
                    <a:lnTo>
                      <a:pt x="404" y="976"/>
                    </a:lnTo>
                    <a:lnTo>
                      <a:pt x="407" y="980"/>
                    </a:lnTo>
                    <a:lnTo>
                      <a:pt x="428" y="1007"/>
                    </a:lnTo>
                    <a:lnTo>
                      <a:pt x="436" y="1018"/>
                    </a:lnTo>
                    <a:lnTo>
                      <a:pt x="443" y="1035"/>
                    </a:lnTo>
                    <a:lnTo>
                      <a:pt x="453" y="1062"/>
                    </a:lnTo>
                    <a:lnTo>
                      <a:pt x="463" y="1089"/>
                    </a:lnTo>
                    <a:lnTo>
                      <a:pt x="467" y="1098"/>
                    </a:lnTo>
                    <a:lnTo>
                      <a:pt x="479" y="1117"/>
                    </a:lnTo>
                    <a:lnTo>
                      <a:pt x="494" y="1144"/>
                    </a:lnTo>
                    <a:lnTo>
                      <a:pt x="498" y="1154"/>
                    </a:lnTo>
                    <a:lnTo>
                      <a:pt x="509" y="1171"/>
                    </a:lnTo>
                    <a:lnTo>
                      <a:pt x="524" y="1199"/>
                    </a:lnTo>
                    <a:lnTo>
                      <a:pt x="530" y="1210"/>
                    </a:lnTo>
                    <a:lnTo>
                      <a:pt x="541" y="1227"/>
                    </a:lnTo>
                    <a:lnTo>
                      <a:pt x="554" y="1253"/>
                    </a:lnTo>
                    <a:lnTo>
                      <a:pt x="560" y="1270"/>
                    </a:lnTo>
                    <a:lnTo>
                      <a:pt x="572" y="128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5" name="Freeform 249"/>
              <p:cNvSpPr>
                <a:spLocks/>
              </p:cNvSpPr>
              <p:nvPr/>
            </p:nvSpPr>
            <p:spPr bwMode="auto">
              <a:xfrm>
                <a:off x="614" y="4073"/>
                <a:ext cx="1180" cy="949"/>
              </a:xfrm>
              <a:custGeom>
                <a:avLst/>
                <a:gdLst>
                  <a:gd name="T0" fmla="*/ 126 w 1932"/>
                  <a:gd name="T1" fmla="*/ 8 h 1725"/>
                  <a:gd name="T2" fmla="*/ 117 w 1932"/>
                  <a:gd name="T3" fmla="*/ 18 h 1725"/>
                  <a:gd name="T4" fmla="*/ 112 w 1932"/>
                  <a:gd name="T5" fmla="*/ 17 h 1725"/>
                  <a:gd name="T6" fmla="*/ 104 w 1932"/>
                  <a:gd name="T7" fmla="*/ 23 h 1725"/>
                  <a:gd name="T8" fmla="*/ 93 w 1932"/>
                  <a:gd name="T9" fmla="*/ 25 h 1725"/>
                  <a:gd name="T10" fmla="*/ 92 w 1932"/>
                  <a:gd name="T11" fmla="*/ 32 h 1725"/>
                  <a:gd name="T12" fmla="*/ 87 w 1932"/>
                  <a:gd name="T13" fmla="*/ 35 h 1725"/>
                  <a:gd name="T14" fmla="*/ 82 w 1932"/>
                  <a:gd name="T15" fmla="*/ 41 h 1725"/>
                  <a:gd name="T16" fmla="*/ 65 w 1932"/>
                  <a:gd name="T17" fmla="*/ 40 h 1725"/>
                  <a:gd name="T18" fmla="*/ 58 w 1932"/>
                  <a:gd name="T19" fmla="*/ 48 h 1725"/>
                  <a:gd name="T20" fmla="*/ 56 w 1932"/>
                  <a:gd name="T21" fmla="*/ 49 h 1725"/>
                  <a:gd name="T22" fmla="*/ 43 w 1932"/>
                  <a:gd name="T23" fmla="*/ 50 h 1725"/>
                  <a:gd name="T24" fmla="*/ 49 w 1932"/>
                  <a:gd name="T25" fmla="*/ 56 h 1725"/>
                  <a:gd name="T26" fmla="*/ 40 w 1932"/>
                  <a:gd name="T27" fmla="*/ 63 h 1725"/>
                  <a:gd name="T28" fmla="*/ 26 w 1932"/>
                  <a:gd name="T29" fmla="*/ 61 h 1725"/>
                  <a:gd name="T30" fmla="*/ 13 w 1932"/>
                  <a:gd name="T31" fmla="*/ 56 h 1725"/>
                  <a:gd name="T32" fmla="*/ 1 w 1932"/>
                  <a:gd name="T33" fmla="*/ 50 h 1725"/>
                  <a:gd name="T34" fmla="*/ 1 w 1932"/>
                  <a:gd name="T35" fmla="*/ 58 h 1725"/>
                  <a:gd name="T36" fmla="*/ 0 w 1932"/>
                  <a:gd name="T37" fmla="*/ 70 h 1725"/>
                  <a:gd name="T38" fmla="*/ 1 w 1932"/>
                  <a:gd name="T39" fmla="*/ 83 h 1725"/>
                  <a:gd name="T40" fmla="*/ 1 w 1932"/>
                  <a:gd name="T41" fmla="*/ 85 h 1725"/>
                  <a:gd name="T42" fmla="*/ 12 w 1932"/>
                  <a:gd name="T43" fmla="*/ 85 h 1725"/>
                  <a:gd name="T44" fmla="*/ 26 w 1932"/>
                  <a:gd name="T45" fmla="*/ 89 h 1725"/>
                  <a:gd name="T46" fmla="*/ 22 w 1932"/>
                  <a:gd name="T47" fmla="*/ 94 h 1725"/>
                  <a:gd name="T48" fmla="*/ 35 w 1932"/>
                  <a:gd name="T49" fmla="*/ 98 h 1725"/>
                  <a:gd name="T50" fmla="*/ 48 w 1932"/>
                  <a:gd name="T51" fmla="*/ 105 h 1725"/>
                  <a:gd name="T52" fmla="*/ 50 w 1932"/>
                  <a:gd name="T53" fmla="*/ 110 h 1725"/>
                  <a:gd name="T54" fmla="*/ 61 w 1932"/>
                  <a:gd name="T55" fmla="*/ 116 h 1725"/>
                  <a:gd name="T56" fmla="*/ 70 w 1932"/>
                  <a:gd name="T57" fmla="*/ 123 h 1725"/>
                  <a:gd name="T58" fmla="*/ 70 w 1932"/>
                  <a:gd name="T59" fmla="*/ 128 h 1725"/>
                  <a:gd name="T60" fmla="*/ 79 w 1932"/>
                  <a:gd name="T61" fmla="*/ 133 h 1725"/>
                  <a:gd name="T62" fmla="*/ 91 w 1932"/>
                  <a:gd name="T63" fmla="*/ 140 h 1725"/>
                  <a:gd name="T64" fmla="*/ 92 w 1932"/>
                  <a:gd name="T65" fmla="*/ 150 h 1725"/>
                  <a:gd name="T66" fmla="*/ 100 w 1932"/>
                  <a:gd name="T67" fmla="*/ 158 h 1725"/>
                  <a:gd name="T68" fmla="*/ 122 w 1932"/>
                  <a:gd name="T69" fmla="*/ 158 h 1725"/>
                  <a:gd name="T70" fmla="*/ 144 w 1932"/>
                  <a:gd name="T71" fmla="*/ 158 h 1725"/>
                  <a:gd name="T72" fmla="*/ 165 w 1932"/>
                  <a:gd name="T73" fmla="*/ 158 h 1725"/>
                  <a:gd name="T74" fmla="*/ 186 w 1932"/>
                  <a:gd name="T75" fmla="*/ 158 h 1725"/>
                  <a:gd name="T76" fmla="*/ 208 w 1932"/>
                  <a:gd name="T77" fmla="*/ 158 h 1725"/>
                  <a:gd name="T78" fmla="*/ 230 w 1932"/>
                  <a:gd name="T79" fmla="*/ 158 h 1725"/>
                  <a:gd name="T80" fmla="*/ 252 w 1932"/>
                  <a:gd name="T81" fmla="*/ 158 h 1725"/>
                  <a:gd name="T82" fmla="*/ 269 w 1932"/>
                  <a:gd name="T83" fmla="*/ 158 h 1725"/>
                  <a:gd name="T84" fmla="*/ 269 w 1932"/>
                  <a:gd name="T85" fmla="*/ 146 h 1725"/>
                  <a:gd name="T86" fmla="*/ 269 w 1932"/>
                  <a:gd name="T87" fmla="*/ 133 h 1725"/>
                  <a:gd name="T88" fmla="*/ 269 w 1932"/>
                  <a:gd name="T89" fmla="*/ 120 h 1725"/>
                  <a:gd name="T90" fmla="*/ 269 w 1932"/>
                  <a:gd name="T91" fmla="*/ 108 h 1725"/>
                  <a:gd name="T92" fmla="*/ 269 w 1932"/>
                  <a:gd name="T93" fmla="*/ 95 h 1725"/>
                  <a:gd name="T94" fmla="*/ 269 w 1932"/>
                  <a:gd name="T95" fmla="*/ 83 h 1725"/>
                  <a:gd name="T96" fmla="*/ 269 w 1932"/>
                  <a:gd name="T97" fmla="*/ 70 h 1725"/>
                  <a:gd name="T98" fmla="*/ 269 w 1932"/>
                  <a:gd name="T99" fmla="*/ 58 h 1725"/>
                  <a:gd name="T100" fmla="*/ 269 w 1932"/>
                  <a:gd name="T101" fmla="*/ 45 h 1725"/>
                  <a:gd name="T102" fmla="*/ 269 w 1932"/>
                  <a:gd name="T103" fmla="*/ 32 h 1725"/>
                  <a:gd name="T104" fmla="*/ 269 w 1932"/>
                  <a:gd name="T105" fmla="*/ 20 h 1725"/>
                  <a:gd name="T106" fmla="*/ 269 w 1932"/>
                  <a:gd name="T107" fmla="*/ 8 h 1725"/>
                  <a:gd name="T108" fmla="*/ 260 w 1932"/>
                  <a:gd name="T109" fmla="*/ 0 h 1725"/>
                  <a:gd name="T110" fmla="*/ 238 w 1932"/>
                  <a:gd name="T111" fmla="*/ 0 h 1725"/>
                  <a:gd name="T112" fmla="*/ 217 w 1932"/>
                  <a:gd name="T113" fmla="*/ 0 h 1725"/>
                  <a:gd name="T114" fmla="*/ 195 w 1932"/>
                  <a:gd name="T115" fmla="*/ 0 h 1725"/>
                  <a:gd name="T116" fmla="*/ 173 w 1932"/>
                  <a:gd name="T117" fmla="*/ 0 h 1725"/>
                  <a:gd name="T118" fmla="*/ 152 w 1932"/>
                  <a:gd name="T119" fmla="*/ 0 h 1725"/>
                  <a:gd name="T120" fmla="*/ 130 w 1932"/>
                  <a:gd name="T121" fmla="*/ 0 h 17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32"/>
                  <a:gd name="T184" fmla="*/ 0 h 1725"/>
                  <a:gd name="T185" fmla="*/ 1932 w 1932"/>
                  <a:gd name="T186" fmla="*/ 1725 h 17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32" h="1725">
                    <a:moveTo>
                      <a:pt x="931" y="0"/>
                    </a:moveTo>
                    <a:lnTo>
                      <a:pt x="931" y="28"/>
                    </a:lnTo>
                    <a:lnTo>
                      <a:pt x="919" y="54"/>
                    </a:lnTo>
                    <a:lnTo>
                      <a:pt x="904" y="81"/>
                    </a:lnTo>
                    <a:lnTo>
                      <a:pt x="903" y="82"/>
                    </a:lnTo>
                    <a:lnTo>
                      <a:pt x="894" y="110"/>
                    </a:lnTo>
                    <a:lnTo>
                      <a:pt x="877" y="137"/>
                    </a:lnTo>
                    <a:lnTo>
                      <a:pt x="885" y="164"/>
                    </a:lnTo>
                    <a:lnTo>
                      <a:pt x="873" y="171"/>
                    </a:lnTo>
                    <a:lnTo>
                      <a:pt x="844" y="192"/>
                    </a:lnTo>
                    <a:lnTo>
                      <a:pt x="851" y="219"/>
                    </a:lnTo>
                    <a:lnTo>
                      <a:pt x="841" y="230"/>
                    </a:lnTo>
                    <a:lnTo>
                      <a:pt x="832" y="219"/>
                    </a:lnTo>
                    <a:lnTo>
                      <a:pt x="837" y="192"/>
                    </a:lnTo>
                    <a:lnTo>
                      <a:pt x="811" y="181"/>
                    </a:lnTo>
                    <a:lnTo>
                      <a:pt x="780" y="191"/>
                    </a:lnTo>
                    <a:lnTo>
                      <a:pt x="779" y="192"/>
                    </a:lnTo>
                    <a:lnTo>
                      <a:pt x="775" y="219"/>
                    </a:lnTo>
                    <a:lnTo>
                      <a:pt x="753" y="246"/>
                    </a:lnTo>
                    <a:lnTo>
                      <a:pt x="748" y="252"/>
                    </a:lnTo>
                    <a:lnTo>
                      <a:pt x="730" y="274"/>
                    </a:lnTo>
                    <a:lnTo>
                      <a:pt x="717" y="283"/>
                    </a:lnTo>
                    <a:lnTo>
                      <a:pt x="700" y="274"/>
                    </a:lnTo>
                    <a:lnTo>
                      <a:pt x="686" y="267"/>
                    </a:lnTo>
                    <a:lnTo>
                      <a:pt x="667" y="274"/>
                    </a:lnTo>
                    <a:lnTo>
                      <a:pt x="656" y="301"/>
                    </a:lnTo>
                    <a:lnTo>
                      <a:pt x="655" y="308"/>
                    </a:lnTo>
                    <a:lnTo>
                      <a:pt x="649" y="329"/>
                    </a:lnTo>
                    <a:lnTo>
                      <a:pt x="655" y="334"/>
                    </a:lnTo>
                    <a:lnTo>
                      <a:pt x="664" y="356"/>
                    </a:lnTo>
                    <a:lnTo>
                      <a:pt x="655" y="363"/>
                    </a:lnTo>
                    <a:lnTo>
                      <a:pt x="637" y="356"/>
                    </a:lnTo>
                    <a:lnTo>
                      <a:pt x="624" y="346"/>
                    </a:lnTo>
                    <a:lnTo>
                      <a:pt x="614" y="356"/>
                    </a:lnTo>
                    <a:lnTo>
                      <a:pt x="622" y="383"/>
                    </a:lnTo>
                    <a:lnTo>
                      <a:pt x="593" y="399"/>
                    </a:lnTo>
                    <a:lnTo>
                      <a:pt x="579" y="411"/>
                    </a:lnTo>
                    <a:lnTo>
                      <a:pt x="593" y="427"/>
                    </a:lnTo>
                    <a:lnTo>
                      <a:pt x="600" y="438"/>
                    </a:lnTo>
                    <a:lnTo>
                      <a:pt x="593" y="444"/>
                    </a:lnTo>
                    <a:lnTo>
                      <a:pt x="591" y="438"/>
                    </a:lnTo>
                    <a:lnTo>
                      <a:pt x="561" y="414"/>
                    </a:lnTo>
                    <a:lnTo>
                      <a:pt x="530" y="424"/>
                    </a:lnTo>
                    <a:lnTo>
                      <a:pt x="500" y="430"/>
                    </a:lnTo>
                    <a:lnTo>
                      <a:pt x="468" y="430"/>
                    </a:lnTo>
                    <a:lnTo>
                      <a:pt x="460" y="438"/>
                    </a:lnTo>
                    <a:lnTo>
                      <a:pt x="450" y="465"/>
                    </a:lnTo>
                    <a:lnTo>
                      <a:pt x="443" y="493"/>
                    </a:lnTo>
                    <a:lnTo>
                      <a:pt x="437" y="496"/>
                    </a:lnTo>
                    <a:lnTo>
                      <a:pt x="414" y="521"/>
                    </a:lnTo>
                    <a:lnTo>
                      <a:pt x="437" y="546"/>
                    </a:lnTo>
                    <a:lnTo>
                      <a:pt x="442" y="547"/>
                    </a:lnTo>
                    <a:lnTo>
                      <a:pt x="437" y="549"/>
                    </a:lnTo>
                    <a:lnTo>
                      <a:pt x="432" y="547"/>
                    </a:lnTo>
                    <a:lnTo>
                      <a:pt x="406" y="536"/>
                    </a:lnTo>
                    <a:lnTo>
                      <a:pt x="392" y="521"/>
                    </a:lnTo>
                    <a:lnTo>
                      <a:pt x="374" y="496"/>
                    </a:lnTo>
                    <a:lnTo>
                      <a:pt x="356" y="521"/>
                    </a:lnTo>
                    <a:lnTo>
                      <a:pt x="344" y="540"/>
                    </a:lnTo>
                    <a:lnTo>
                      <a:pt x="313" y="547"/>
                    </a:lnTo>
                    <a:lnTo>
                      <a:pt x="312" y="547"/>
                    </a:lnTo>
                    <a:lnTo>
                      <a:pt x="313" y="548"/>
                    </a:lnTo>
                    <a:lnTo>
                      <a:pt x="337" y="575"/>
                    </a:lnTo>
                    <a:lnTo>
                      <a:pt x="344" y="587"/>
                    </a:lnTo>
                    <a:lnTo>
                      <a:pt x="350" y="603"/>
                    </a:lnTo>
                    <a:lnTo>
                      <a:pt x="344" y="612"/>
                    </a:lnTo>
                    <a:lnTo>
                      <a:pt x="321" y="629"/>
                    </a:lnTo>
                    <a:lnTo>
                      <a:pt x="313" y="648"/>
                    </a:lnTo>
                    <a:lnTo>
                      <a:pt x="300" y="657"/>
                    </a:lnTo>
                    <a:lnTo>
                      <a:pt x="289" y="685"/>
                    </a:lnTo>
                    <a:lnTo>
                      <a:pt x="281" y="698"/>
                    </a:lnTo>
                    <a:lnTo>
                      <a:pt x="272" y="685"/>
                    </a:lnTo>
                    <a:lnTo>
                      <a:pt x="250" y="661"/>
                    </a:lnTo>
                    <a:lnTo>
                      <a:pt x="219" y="684"/>
                    </a:lnTo>
                    <a:lnTo>
                      <a:pt x="187" y="667"/>
                    </a:lnTo>
                    <a:lnTo>
                      <a:pt x="157" y="661"/>
                    </a:lnTo>
                    <a:lnTo>
                      <a:pt x="150" y="657"/>
                    </a:lnTo>
                    <a:lnTo>
                      <a:pt x="126" y="631"/>
                    </a:lnTo>
                    <a:lnTo>
                      <a:pt x="125" y="629"/>
                    </a:lnTo>
                    <a:lnTo>
                      <a:pt x="94" y="609"/>
                    </a:lnTo>
                    <a:lnTo>
                      <a:pt x="82" y="603"/>
                    </a:lnTo>
                    <a:lnTo>
                      <a:pt x="84" y="575"/>
                    </a:lnTo>
                    <a:lnTo>
                      <a:pt x="63" y="568"/>
                    </a:lnTo>
                    <a:lnTo>
                      <a:pt x="32" y="567"/>
                    </a:lnTo>
                    <a:lnTo>
                      <a:pt x="12" y="547"/>
                    </a:lnTo>
                    <a:lnTo>
                      <a:pt x="1" y="536"/>
                    </a:lnTo>
                    <a:lnTo>
                      <a:pt x="1" y="547"/>
                    </a:lnTo>
                    <a:lnTo>
                      <a:pt x="1" y="575"/>
                    </a:lnTo>
                    <a:lnTo>
                      <a:pt x="1" y="603"/>
                    </a:lnTo>
                    <a:lnTo>
                      <a:pt x="1" y="629"/>
                    </a:lnTo>
                    <a:lnTo>
                      <a:pt x="1" y="657"/>
                    </a:lnTo>
                    <a:lnTo>
                      <a:pt x="1" y="685"/>
                    </a:lnTo>
                    <a:lnTo>
                      <a:pt x="1" y="712"/>
                    </a:lnTo>
                    <a:lnTo>
                      <a:pt x="1" y="739"/>
                    </a:lnTo>
                    <a:lnTo>
                      <a:pt x="0" y="767"/>
                    </a:lnTo>
                    <a:lnTo>
                      <a:pt x="1" y="794"/>
                    </a:lnTo>
                    <a:lnTo>
                      <a:pt x="1" y="821"/>
                    </a:lnTo>
                    <a:lnTo>
                      <a:pt x="1" y="849"/>
                    </a:lnTo>
                    <a:lnTo>
                      <a:pt x="1" y="876"/>
                    </a:lnTo>
                    <a:lnTo>
                      <a:pt x="1" y="904"/>
                    </a:lnTo>
                    <a:lnTo>
                      <a:pt x="1" y="931"/>
                    </a:lnTo>
                    <a:lnTo>
                      <a:pt x="1" y="958"/>
                    </a:lnTo>
                    <a:lnTo>
                      <a:pt x="1" y="967"/>
                    </a:lnTo>
                    <a:lnTo>
                      <a:pt x="30" y="958"/>
                    </a:lnTo>
                    <a:lnTo>
                      <a:pt x="8" y="931"/>
                    </a:lnTo>
                    <a:lnTo>
                      <a:pt x="30" y="904"/>
                    </a:lnTo>
                    <a:lnTo>
                      <a:pt x="32" y="890"/>
                    </a:lnTo>
                    <a:lnTo>
                      <a:pt x="32" y="904"/>
                    </a:lnTo>
                    <a:lnTo>
                      <a:pt x="63" y="921"/>
                    </a:lnTo>
                    <a:lnTo>
                      <a:pt x="83" y="931"/>
                    </a:lnTo>
                    <a:lnTo>
                      <a:pt x="94" y="944"/>
                    </a:lnTo>
                    <a:lnTo>
                      <a:pt x="126" y="953"/>
                    </a:lnTo>
                    <a:lnTo>
                      <a:pt x="128" y="958"/>
                    </a:lnTo>
                    <a:lnTo>
                      <a:pt x="157" y="985"/>
                    </a:lnTo>
                    <a:lnTo>
                      <a:pt x="187" y="971"/>
                    </a:lnTo>
                    <a:lnTo>
                      <a:pt x="209" y="986"/>
                    </a:lnTo>
                    <a:lnTo>
                      <a:pt x="187" y="993"/>
                    </a:lnTo>
                    <a:lnTo>
                      <a:pt x="157" y="988"/>
                    </a:lnTo>
                    <a:lnTo>
                      <a:pt x="150" y="1013"/>
                    </a:lnTo>
                    <a:lnTo>
                      <a:pt x="157" y="1020"/>
                    </a:lnTo>
                    <a:lnTo>
                      <a:pt x="187" y="1030"/>
                    </a:lnTo>
                    <a:lnTo>
                      <a:pt x="219" y="1030"/>
                    </a:lnTo>
                    <a:lnTo>
                      <a:pt x="222" y="1040"/>
                    </a:lnTo>
                    <a:lnTo>
                      <a:pt x="248" y="1068"/>
                    </a:lnTo>
                    <a:lnTo>
                      <a:pt x="250" y="1068"/>
                    </a:lnTo>
                    <a:lnTo>
                      <a:pt x="271" y="1096"/>
                    </a:lnTo>
                    <a:lnTo>
                      <a:pt x="266" y="1122"/>
                    </a:lnTo>
                    <a:lnTo>
                      <a:pt x="281" y="1128"/>
                    </a:lnTo>
                    <a:lnTo>
                      <a:pt x="313" y="1136"/>
                    </a:lnTo>
                    <a:lnTo>
                      <a:pt x="343" y="1150"/>
                    </a:lnTo>
                    <a:lnTo>
                      <a:pt x="313" y="1174"/>
                    </a:lnTo>
                    <a:lnTo>
                      <a:pt x="311" y="1178"/>
                    </a:lnTo>
                    <a:lnTo>
                      <a:pt x="313" y="1180"/>
                    </a:lnTo>
                    <a:lnTo>
                      <a:pt x="344" y="1184"/>
                    </a:lnTo>
                    <a:lnTo>
                      <a:pt x="360" y="1204"/>
                    </a:lnTo>
                    <a:lnTo>
                      <a:pt x="366" y="1232"/>
                    </a:lnTo>
                    <a:lnTo>
                      <a:pt x="374" y="1239"/>
                    </a:lnTo>
                    <a:lnTo>
                      <a:pt x="403" y="1260"/>
                    </a:lnTo>
                    <a:lnTo>
                      <a:pt x="406" y="1263"/>
                    </a:lnTo>
                    <a:lnTo>
                      <a:pt x="437" y="1263"/>
                    </a:lnTo>
                    <a:lnTo>
                      <a:pt x="465" y="1287"/>
                    </a:lnTo>
                    <a:lnTo>
                      <a:pt x="468" y="1302"/>
                    </a:lnTo>
                    <a:lnTo>
                      <a:pt x="500" y="1311"/>
                    </a:lnTo>
                    <a:lnTo>
                      <a:pt x="502" y="1314"/>
                    </a:lnTo>
                    <a:lnTo>
                      <a:pt x="500" y="1338"/>
                    </a:lnTo>
                    <a:lnTo>
                      <a:pt x="498" y="1342"/>
                    </a:lnTo>
                    <a:lnTo>
                      <a:pt x="500" y="1343"/>
                    </a:lnTo>
                    <a:lnTo>
                      <a:pt x="514" y="1369"/>
                    </a:lnTo>
                    <a:lnTo>
                      <a:pt x="500" y="1388"/>
                    </a:lnTo>
                    <a:lnTo>
                      <a:pt x="498" y="1396"/>
                    </a:lnTo>
                    <a:lnTo>
                      <a:pt x="500" y="1398"/>
                    </a:lnTo>
                    <a:lnTo>
                      <a:pt x="528" y="1424"/>
                    </a:lnTo>
                    <a:lnTo>
                      <a:pt x="530" y="1429"/>
                    </a:lnTo>
                    <a:lnTo>
                      <a:pt x="561" y="1435"/>
                    </a:lnTo>
                    <a:lnTo>
                      <a:pt x="570" y="1451"/>
                    </a:lnTo>
                    <a:lnTo>
                      <a:pt x="575" y="1479"/>
                    </a:lnTo>
                    <a:lnTo>
                      <a:pt x="576" y="1506"/>
                    </a:lnTo>
                    <a:lnTo>
                      <a:pt x="593" y="1529"/>
                    </a:lnTo>
                    <a:lnTo>
                      <a:pt x="624" y="1530"/>
                    </a:lnTo>
                    <a:lnTo>
                      <a:pt x="653" y="1533"/>
                    </a:lnTo>
                    <a:lnTo>
                      <a:pt x="641" y="1561"/>
                    </a:lnTo>
                    <a:lnTo>
                      <a:pt x="638" y="1588"/>
                    </a:lnTo>
                    <a:lnTo>
                      <a:pt x="650" y="1615"/>
                    </a:lnTo>
                    <a:lnTo>
                      <a:pt x="655" y="1639"/>
                    </a:lnTo>
                    <a:lnTo>
                      <a:pt x="658" y="1643"/>
                    </a:lnTo>
                    <a:lnTo>
                      <a:pt x="681" y="1671"/>
                    </a:lnTo>
                    <a:lnTo>
                      <a:pt x="686" y="1676"/>
                    </a:lnTo>
                    <a:lnTo>
                      <a:pt x="709" y="1697"/>
                    </a:lnTo>
                    <a:lnTo>
                      <a:pt x="695" y="1725"/>
                    </a:lnTo>
                    <a:lnTo>
                      <a:pt x="717" y="1725"/>
                    </a:lnTo>
                    <a:lnTo>
                      <a:pt x="748" y="1725"/>
                    </a:lnTo>
                    <a:lnTo>
                      <a:pt x="780" y="1725"/>
                    </a:lnTo>
                    <a:lnTo>
                      <a:pt x="811" y="1725"/>
                    </a:lnTo>
                    <a:lnTo>
                      <a:pt x="842" y="1725"/>
                    </a:lnTo>
                    <a:lnTo>
                      <a:pt x="873" y="1725"/>
                    </a:lnTo>
                    <a:lnTo>
                      <a:pt x="904" y="1725"/>
                    </a:lnTo>
                    <a:lnTo>
                      <a:pt x="935" y="1725"/>
                    </a:lnTo>
                    <a:lnTo>
                      <a:pt x="967" y="1725"/>
                    </a:lnTo>
                    <a:lnTo>
                      <a:pt x="997" y="1725"/>
                    </a:lnTo>
                    <a:lnTo>
                      <a:pt x="1028" y="1725"/>
                    </a:lnTo>
                    <a:lnTo>
                      <a:pt x="1060" y="1725"/>
                    </a:lnTo>
                    <a:lnTo>
                      <a:pt x="1091" y="1725"/>
                    </a:lnTo>
                    <a:lnTo>
                      <a:pt x="1122" y="1725"/>
                    </a:lnTo>
                    <a:lnTo>
                      <a:pt x="1154" y="1725"/>
                    </a:lnTo>
                    <a:lnTo>
                      <a:pt x="1184" y="1725"/>
                    </a:lnTo>
                    <a:lnTo>
                      <a:pt x="1215" y="1725"/>
                    </a:lnTo>
                    <a:lnTo>
                      <a:pt x="1247" y="1725"/>
                    </a:lnTo>
                    <a:lnTo>
                      <a:pt x="1278" y="1725"/>
                    </a:lnTo>
                    <a:lnTo>
                      <a:pt x="1309" y="1725"/>
                    </a:lnTo>
                    <a:lnTo>
                      <a:pt x="1340" y="1725"/>
                    </a:lnTo>
                    <a:lnTo>
                      <a:pt x="1371" y="1725"/>
                    </a:lnTo>
                    <a:lnTo>
                      <a:pt x="1402" y="1725"/>
                    </a:lnTo>
                    <a:lnTo>
                      <a:pt x="1434" y="1725"/>
                    </a:lnTo>
                    <a:lnTo>
                      <a:pt x="1465" y="1725"/>
                    </a:lnTo>
                    <a:lnTo>
                      <a:pt x="1495" y="1725"/>
                    </a:lnTo>
                    <a:lnTo>
                      <a:pt x="1527" y="1725"/>
                    </a:lnTo>
                    <a:lnTo>
                      <a:pt x="1558" y="1725"/>
                    </a:lnTo>
                    <a:lnTo>
                      <a:pt x="1589" y="1725"/>
                    </a:lnTo>
                    <a:lnTo>
                      <a:pt x="1621" y="1725"/>
                    </a:lnTo>
                    <a:lnTo>
                      <a:pt x="1651" y="1725"/>
                    </a:lnTo>
                    <a:lnTo>
                      <a:pt x="1682" y="1725"/>
                    </a:lnTo>
                    <a:lnTo>
                      <a:pt x="1714" y="1725"/>
                    </a:lnTo>
                    <a:lnTo>
                      <a:pt x="1745" y="1725"/>
                    </a:lnTo>
                    <a:lnTo>
                      <a:pt x="1776" y="1725"/>
                    </a:lnTo>
                    <a:lnTo>
                      <a:pt x="1807" y="1725"/>
                    </a:lnTo>
                    <a:lnTo>
                      <a:pt x="1838" y="1725"/>
                    </a:lnTo>
                    <a:lnTo>
                      <a:pt x="1869" y="1725"/>
                    </a:lnTo>
                    <a:lnTo>
                      <a:pt x="1901" y="1725"/>
                    </a:lnTo>
                    <a:lnTo>
                      <a:pt x="1932" y="1725"/>
                    </a:lnTo>
                    <a:lnTo>
                      <a:pt x="1932" y="1697"/>
                    </a:lnTo>
                    <a:lnTo>
                      <a:pt x="1932" y="1671"/>
                    </a:lnTo>
                    <a:lnTo>
                      <a:pt x="1932" y="1643"/>
                    </a:lnTo>
                    <a:lnTo>
                      <a:pt x="1932" y="1615"/>
                    </a:lnTo>
                    <a:lnTo>
                      <a:pt x="1932" y="1588"/>
                    </a:lnTo>
                    <a:lnTo>
                      <a:pt x="1932" y="1561"/>
                    </a:lnTo>
                    <a:lnTo>
                      <a:pt x="1932" y="1533"/>
                    </a:lnTo>
                    <a:lnTo>
                      <a:pt x="1932" y="1506"/>
                    </a:lnTo>
                    <a:lnTo>
                      <a:pt x="1932" y="1479"/>
                    </a:lnTo>
                    <a:lnTo>
                      <a:pt x="1932" y="1451"/>
                    </a:lnTo>
                    <a:lnTo>
                      <a:pt x="1932" y="1424"/>
                    </a:lnTo>
                    <a:lnTo>
                      <a:pt x="1932" y="1396"/>
                    </a:lnTo>
                    <a:lnTo>
                      <a:pt x="1932" y="1369"/>
                    </a:lnTo>
                    <a:lnTo>
                      <a:pt x="1932" y="1342"/>
                    </a:lnTo>
                    <a:lnTo>
                      <a:pt x="1932" y="1314"/>
                    </a:lnTo>
                    <a:lnTo>
                      <a:pt x="1932" y="1287"/>
                    </a:lnTo>
                    <a:lnTo>
                      <a:pt x="1932" y="1260"/>
                    </a:lnTo>
                    <a:lnTo>
                      <a:pt x="1932" y="1232"/>
                    </a:lnTo>
                    <a:lnTo>
                      <a:pt x="1932" y="1204"/>
                    </a:lnTo>
                    <a:lnTo>
                      <a:pt x="1932" y="1178"/>
                    </a:lnTo>
                    <a:lnTo>
                      <a:pt x="1932" y="1150"/>
                    </a:lnTo>
                    <a:lnTo>
                      <a:pt x="1932" y="1122"/>
                    </a:lnTo>
                    <a:lnTo>
                      <a:pt x="1932" y="1096"/>
                    </a:lnTo>
                    <a:lnTo>
                      <a:pt x="1932" y="1068"/>
                    </a:lnTo>
                    <a:lnTo>
                      <a:pt x="1932" y="1040"/>
                    </a:lnTo>
                    <a:lnTo>
                      <a:pt x="1932" y="1013"/>
                    </a:lnTo>
                    <a:lnTo>
                      <a:pt x="1932" y="986"/>
                    </a:lnTo>
                    <a:lnTo>
                      <a:pt x="1932" y="958"/>
                    </a:lnTo>
                    <a:lnTo>
                      <a:pt x="1932" y="931"/>
                    </a:lnTo>
                    <a:lnTo>
                      <a:pt x="1932" y="904"/>
                    </a:lnTo>
                    <a:lnTo>
                      <a:pt x="1932" y="876"/>
                    </a:lnTo>
                    <a:lnTo>
                      <a:pt x="1932" y="849"/>
                    </a:lnTo>
                    <a:lnTo>
                      <a:pt x="1932" y="821"/>
                    </a:lnTo>
                    <a:lnTo>
                      <a:pt x="1932" y="794"/>
                    </a:lnTo>
                    <a:lnTo>
                      <a:pt x="1932" y="767"/>
                    </a:lnTo>
                    <a:lnTo>
                      <a:pt x="1932" y="739"/>
                    </a:lnTo>
                    <a:lnTo>
                      <a:pt x="1932" y="712"/>
                    </a:lnTo>
                    <a:lnTo>
                      <a:pt x="1932" y="685"/>
                    </a:lnTo>
                    <a:lnTo>
                      <a:pt x="1932" y="657"/>
                    </a:lnTo>
                    <a:lnTo>
                      <a:pt x="1932" y="629"/>
                    </a:lnTo>
                    <a:lnTo>
                      <a:pt x="1932" y="603"/>
                    </a:lnTo>
                    <a:lnTo>
                      <a:pt x="1932" y="575"/>
                    </a:lnTo>
                    <a:lnTo>
                      <a:pt x="1932" y="547"/>
                    </a:lnTo>
                    <a:lnTo>
                      <a:pt x="1932" y="521"/>
                    </a:lnTo>
                    <a:lnTo>
                      <a:pt x="1932" y="493"/>
                    </a:lnTo>
                    <a:lnTo>
                      <a:pt x="1932" y="465"/>
                    </a:lnTo>
                    <a:lnTo>
                      <a:pt x="1932" y="438"/>
                    </a:lnTo>
                    <a:lnTo>
                      <a:pt x="1932" y="411"/>
                    </a:lnTo>
                    <a:lnTo>
                      <a:pt x="1932" y="383"/>
                    </a:lnTo>
                    <a:lnTo>
                      <a:pt x="1932" y="356"/>
                    </a:lnTo>
                    <a:lnTo>
                      <a:pt x="1932" y="329"/>
                    </a:lnTo>
                    <a:lnTo>
                      <a:pt x="1932" y="301"/>
                    </a:lnTo>
                    <a:lnTo>
                      <a:pt x="1932" y="256"/>
                    </a:lnTo>
                    <a:lnTo>
                      <a:pt x="1932" y="221"/>
                    </a:lnTo>
                    <a:lnTo>
                      <a:pt x="1932" y="219"/>
                    </a:lnTo>
                    <a:lnTo>
                      <a:pt x="1932" y="192"/>
                    </a:lnTo>
                    <a:lnTo>
                      <a:pt x="1932" y="164"/>
                    </a:lnTo>
                    <a:lnTo>
                      <a:pt x="1932" y="137"/>
                    </a:lnTo>
                    <a:lnTo>
                      <a:pt x="1932" y="110"/>
                    </a:lnTo>
                    <a:lnTo>
                      <a:pt x="1932" y="82"/>
                    </a:lnTo>
                    <a:lnTo>
                      <a:pt x="1932" y="54"/>
                    </a:lnTo>
                    <a:lnTo>
                      <a:pt x="1932" y="28"/>
                    </a:lnTo>
                    <a:lnTo>
                      <a:pt x="1932" y="0"/>
                    </a:lnTo>
                    <a:lnTo>
                      <a:pt x="1901" y="0"/>
                    </a:lnTo>
                    <a:lnTo>
                      <a:pt x="1869" y="0"/>
                    </a:lnTo>
                    <a:lnTo>
                      <a:pt x="1838" y="0"/>
                    </a:lnTo>
                    <a:lnTo>
                      <a:pt x="1807" y="0"/>
                    </a:lnTo>
                    <a:lnTo>
                      <a:pt x="1776" y="0"/>
                    </a:lnTo>
                    <a:lnTo>
                      <a:pt x="1745" y="0"/>
                    </a:lnTo>
                    <a:lnTo>
                      <a:pt x="1714" y="0"/>
                    </a:lnTo>
                    <a:lnTo>
                      <a:pt x="1682" y="0"/>
                    </a:lnTo>
                    <a:lnTo>
                      <a:pt x="1651" y="0"/>
                    </a:lnTo>
                    <a:lnTo>
                      <a:pt x="1621" y="0"/>
                    </a:lnTo>
                    <a:lnTo>
                      <a:pt x="1589" y="0"/>
                    </a:lnTo>
                    <a:lnTo>
                      <a:pt x="1558" y="0"/>
                    </a:lnTo>
                    <a:lnTo>
                      <a:pt x="1527" y="0"/>
                    </a:lnTo>
                    <a:lnTo>
                      <a:pt x="1495" y="0"/>
                    </a:lnTo>
                    <a:lnTo>
                      <a:pt x="1465" y="0"/>
                    </a:lnTo>
                    <a:lnTo>
                      <a:pt x="1434" y="0"/>
                    </a:lnTo>
                    <a:lnTo>
                      <a:pt x="1402" y="0"/>
                    </a:lnTo>
                    <a:lnTo>
                      <a:pt x="1371" y="0"/>
                    </a:lnTo>
                    <a:lnTo>
                      <a:pt x="1340" y="0"/>
                    </a:lnTo>
                    <a:lnTo>
                      <a:pt x="1309" y="0"/>
                    </a:lnTo>
                    <a:lnTo>
                      <a:pt x="1278" y="0"/>
                    </a:lnTo>
                    <a:lnTo>
                      <a:pt x="1247" y="0"/>
                    </a:lnTo>
                    <a:lnTo>
                      <a:pt x="1215" y="0"/>
                    </a:lnTo>
                    <a:lnTo>
                      <a:pt x="1184" y="0"/>
                    </a:lnTo>
                    <a:lnTo>
                      <a:pt x="1154" y="0"/>
                    </a:lnTo>
                    <a:lnTo>
                      <a:pt x="1122" y="0"/>
                    </a:lnTo>
                    <a:lnTo>
                      <a:pt x="1091" y="0"/>
                    </a:lnTo>
                    <a:lnTo>
                      <a:pt x="1060" y="0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982" y="0"/>
                    </a:lnTo>
                    <a:lnTo>
                      <a:pt x="935" y="0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6" name="Freeform 250"/>
              <p:cNvSpPr>
                <a:spLocks/>
              </p:cNvSpPr>
              <p:nvPr/>
            </p:nvSpPr>
            <p:spPr bwMode="auto">
              <a:xfrm>
                <a:off x="614" y="4073"/>
                <a:ext cx="568" cy="949"/>
              </a:xfrm>
              <a:custGeom>
                <a:avLst/>
                <a:gdLst>
                  <a:gd name="T0" fmla="*/ 128 w 931"/>
                  <a:gd name="T1" fmla="*/ 5 h 1725"/>
                  <a:gd name="T2" fmla="*/ 124 w 931"/>
                  <a:gd name="T3" fmla="*/ 10 h 1725"/>
                  <a:gd name="T4" fmla="*/ 121 w 931"/>
                  <a:gd name="T5" fmla="*/ 16 h 1725"/>
                  <a:gd name="T6" fmla="*/ 117 w 931"/>
                  <a:gd name="T7" fmla="*/ 21 h 1725"/>
                  <a:gd name="T8" fmla="*/ 112 w 931"/>
                  <a:gd name="T9" fmla="*/ 17 h 1725"/>
                  <a:gd name="T10" fmla="*/ 107 w 931"/>
                  <a:gd name="T11" fmla="*/ 20 h 1725"/>
                  <a:gd name="T12" fmla="*/ 101 w 931"/>
                  <a:gd name="T13" fmla="*/ 25 h 1725"/>
                  <a:gd name="T14" fmla="*/ 95 w 931"/>
                  <a:gd name="T15" fmla="*/ 25 h 1725"/>
                  <a:gd name="T16" fmla="*/ 91 w 931"/>
                  <a:gd name="T17" fmla="*/ 28 h 1725"/>
                  <a:gd name="T18" fmla="*/ 92 w 931"/>
                  <a:gd name="T19" fmla="*/ 32 h 1725"/>
                  <a:gd name="T20" fmla="*/ 87 w 931"/>
                  <a:gd name="T21" fmla="*/ 32 h 1725"/>
                  <a:gd name="T22" fmla="*/ 82 w 931"/>
                  <a:gd name="T23" fmla="*/ 37 h 1725"/>
                  <a:gd name="T24" fmla="*/ 83 w 931"/>
                  <a:gd name="T25" fmla="*/ 40 h 1725"/>
                  <a:gd name="T26" fmla="*/ 78 w 931"/>
                  <a:gd name="T27" fmla="*/ 38 h 1725"/>
                  <a:gd name="T28" fmla="*/ 65 w 931"/>
                  <a:gd name="T29" fmla="*/ 40 h 1725"/>
                  <a:gd name="T30" fmla="*/ 62 w 931"/>
                  <a:gd name="T31" fmla="*/ 45 h 1725"/>
                  <a:gd name="T32" fmla="*/ 60 w 931"/>
                  <a:gd name="T33" fmla="*/ 50 h 1725"/>
                  <a:gd name="T34" fmla="*/ 60 w 931"/>
                  <a:gd name="T35" fmla="*/ 50 h 1725"/>
                  <a:gd name="T36" fmla="*/ 52 w 931"/>
                  <a:gd name="T37" fmla="*/ 46 h 1725"/>
                  <a:gd name="T38" fmla="*/ 43 w 931"/>
                  <a:gd name="T39" fmla="*/ 50 h 1725"/>
                  <a:gd name="T40" fmla="*/ 47 w 931"/>
                  <a:gd name="T41" fmla="*/ 53 h 1725"/>
                  <a:gd name="T42" fmla="*/ 48 w 931"/>
                  <a:gd name="T43" fmla="*/ 56 h 1725"/>
                  <a:gd name="T44" fmla="*/ 41 w 931"/>
                  <a:gd name="T45" fmla="*/ 60 h 1725"/>
                  <a:gd name="T46" fmla="*/ 38 w 931"/>
                  <a:gd name="T47" fmla="*/ 63 h 1725"/>
                  <a:gd name="T48" fmla="*/ 26 w 931"/>
                  <a:gd name="T49" fmla="*/ 61 h 1725"/>
                  <a:gd name="T50" fmla="*/ 18 w 931"/>
                  <a:gd name="T51" fmla="*/ 58 h 1725"/>
                  <a:gd name="T52" fmla="*/ 12 w 931"/>
                  <a:gd name="T53" fmla="*/ 56 h 1725"/>
                  <a:gd name="T54" fmla="*/ 4 w 931"/>
                  <a:gd name="T55" fmla="*/ 52 h 1725"/>
                  <a:gd name="T56" fmla="*/ 1 w 931"/>
                  <a:gd name="T57" fmla="*/ 50 h 1725"/>
                  <a:gd name="T58" fmla="*/ 1 w 931"/>
                  <a:gd name="T59" fmla="*/ 58 h 1725"/>
                  <a:gd name="T60" fmla="*/ 1 w 931"/>
                  <a:gd name="T61" fmla="*/ 65 h 1725"/>
                  <a:gd name="T62" fmla="*/ 1 w 931"/>
                  <a:gd name="T63" fmla="*/ 73 h 1725"/>
                  <a:gd name="T64" fmla="*/ 1 w 931"/>
                  <a:gd name="T65" fmla="*/ 80 h 1725"/>
                  <a:gd name="T66" fmla="*/ 1 w 931"/>
                  <a:gd name="T67" fmla="*/ 88 h 1725"/>
                  <a:gd name="T68" fmla="*/ 1 w 931"/>
                  <a:gd name="T69" fmla="*/ 85 h 1725"/>
                  <a:gd name="T70" fmla="*/ 4 w 931"/>
                  <a:gd name="T71" fmla="*/ 83 h 1725"/>
                  <a:gd name="T72" fmla="*/ 13 w 931"/>
                  <a:gd name="T73" fmla="*/ 86 h 1725"/>
                  <a:gd name="T74" fmla="*/ 22 w 931"/>
                  <a:gd name="T75" fmla="*/ 90 h 1725"/>
                  <a:gd name="T76" fmla="*/ 26 w 931"/>
                  <a:gd name="T77" fmla="*/ 91 h 1725"/>
                  <a:gd name="T78" fmla="*/ 22 w 931"/>
                  <a:gd name="T79" fmla="*/ 94 h 1725"/>
                  <a:gd name="T80" fmla="*/ 31 w 931"/>
                  <a:gd name="T81" fmla="*/ 95 h 1725"/>
                  <a:gd name="T82" fmla="*/ 38 w 931"/>
                  <a:gd name="T83" fmla="*/ 101 h 1725"/>
                  <a:gd name="T84" fmla="*/ 43 w 931"/>
                  <a:gd name="T85" fmla="*/ 104 h 1725"/>
                  <a:gd name="T86" fmla="*/ 43 w 931"/>
                  <a:gd name="T87" fmla="*/ 108 h 1725"/>
                  <a:gd name="T88" fmla="*/ 50 w 931"/>
                  <a:gd name="T89" fmla="*/ 110 h 1725"/>
                  <a:gd name="T90" fmla="*/ 56 w 931"/>
                  <a:gd name="T91" fmla="*/ 116 h 1725"/>
                  <a:gd name="T92" fmla="*/ 65 w 931"/>
                  <a:gd name="T93" fmla="*/ 118 h 1725"/>
                  <a:gd name="T94" fmla="*/ 70 w 931"/>
                  <a:gd name="T95" fmla="*/ 120 h 1725"/>
                  <a:gd name="T96" fmla="*/ 69 w 931"/>
                  <a:gd name="T97" fmla="*/ 123 h 1725"/>
                  <a:gd name="T98" fmla="*/ 69 w 931"/>
                  <a:gd name="T99" fmla="*/ 128 h 1725"/>
                  <a:gd name="T100" fmla="*/ 73 w 931"/>
                  <a:gd name="T101" fmla="*/ 131 h 1725"/>
                  <a:gd name="T102" fmla="*/ 80 w 931"/>
                  <a:gd name="T103" fmla="*/ 135 h 1725"/>
                  <a:gd name="T104" fmla="*/ 87 w 931"/>
                  <a:gd name="T105" fmla="*/ 140 h 1725"/>
                  <a:gd name="T106" fmla="*/ 88 w 931"/>
                  <a:gd name="T107" fmla="*/ 146 h 1725"/>
                  <a:gd name="T108" fmla="*/ 91 w 931"/>
                  <a:gd name="T109" fmla="*/ 150 h 1725"/>
                  <a:gd name="T110" fmla="*/ 98 w 931"/>
                  <a:gd name="T111" fmla="*/ 156 h 17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1"/>
                  <a:gd name="T169" fmla="*/ 0 h 1725"/>
                  <a:gd name="T170" fmla="*/ 931 w 931"/>
                  <a:gd name="T171" fmla="*/ 1725 h 17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1" h="1725">
                    <a:moveTo>
                      <a:pt x="931" y="0"/>
                    </a:moveTo>
                    <a:lnTo>
                      <a:pt x="931" y="28"/>
                    </a:lnTo>
                    <a:lnTo>
                      <a:pt x="919" y="54"/>
                    </a:lnTo>
                    <a:lnTo>
                      <a:pt x="904" y="81"/>
                    </a:lnTo>
                    <a:lnTo>
                      <a:pt x="903" y="82"/>
                    </a:lnTo>
                    <a:lnTo>
                      <a:pt x="894" y="110"/>
                    </a:lnTo>
                    <a:lnTo>
                      <a:pt x="877" y="137"/>
                    </a:lnTo>
                    <a:lnTo>
                      <a:pt x="885" y="164"/>
                    </a:lnTo>
                    <a:lnTo>
                      <a:pt x="873" y="171"/>
                    </a:lnTo>
                    <a:lnTo>
                      <a:pt x="844" y="192"/>
                    </a:lnTo>
                    <a:lnTo>
                      <a:pt x="851" y="219"/>
                    </a:lnTo>
                    <a:lnTo>
                      <a:pt x="841" y="230"/>
                    </a:lnTo>
                    <a:lnTo>
                      <a:pt x="832" y="219"/>
                    </a:lnTo>
                    <a:lnTo>
                      <a:pt x="837" y="192"/>
                    </a:lnTo>
                    <a:lnTo>
                      <a:pt x="811" y="181"/>
                    </a:lnTo>
                    <a:lnTo>
                      <a:pt x="780" y="191"/>
                    </a:lnTo>
                    <a:lnTo>
                      <a:pt x="779" y="192"/>
                    </a:lnTo>
                    <a:lnTo>
                      <a:pt x="775" y="219"/>
                    </a:lnTo>
                    <a:lnTo>
                      <a:pt x="753" y="246"/>
                    </a:lnTo>
                    <a:lnTo>
                      <a:pt x="748" y="252"/>
                    </a:lnTo>
                    <a:lnTo>
                      <a:pt x="730" y="274"/>
                    </a:lnTo>
                    <a:lnTo>
                      <a:pt x="717" y="283"/>
                    </a:lnTo>
                    <a:lnTo>
                      <a:pt x="700" y="274"/>
                    </a:lnTo>
                    <a:lnTo>
                      <a:pt x="686" y="267"/>
                    </a:lnTo>
                    <a:lnTo>
                      <a:pt x="667" y="274"/>
                    </a:lnTo>
                    <a:lnTo>
                      <a:pt x="656" y="301"/>
                    </a:lnTo>
                    <a:lnTo>
                      <a:pt x="655" y="308"/>
                    </a:lnTo>
                    <a:lnTo>
                      <a:pt x="649" y="329"/>
                    </a:lnTo>
                    <a:lnTo>
                      <a:pt x="655" y="334"/>
                    </a:lnTo>
                    <a:lnTo>
                      <a:pt x="664" y="356"/>
                    </a:lnTo>
                    <a:lnTo>
                      <a:pt x="655" y="363"/>
                    </a:lnTo>
                    <a:lnTo>
                      <a:pt x="637" y="356"/>
                    </a:lnTo>
                    <a:lnTo>
                      <a:pt x="624" y="346"/>
                    </a:lnTo>
                    <a:lnTo>
                      <a:pt x="614" y="356"/>
                    </a:lnTo>
                    <a:lnTo>
                      <a:pt x="622" y="383"/>
                    </a:lnTo>
                    <a:lnTo>
                      <a:pt x="593" y="399"/>
                    </a:lnTo>
                    <a:lnTo>
                      <a:pt x="579" y="411"/>
                    </a:lnTo>
                    <a:lnTo>
                      <a:pt x="593" y="427"/>
                    </a:lnTo>
                    <a:lnTo>
                      <a:pt x="600" y="438"/>
                    </a:lnTo>
                    <a:lnTo>
                      <a:pt x="593" y="444"/>
                    </a:lnTo>
                    <a:lnTo>
                      <a:pt x="591" y="438"/>
                    </a:lnTo>
                    <a:lnTo>
                      <a:pt x="561" y="414"/>
                    </a:lnTo>
                    <a:lnTo>
                      <a:pt x="530" y="424"/>
                    </a:lnTo>
                    <a:lnTo>
                      <a:pt x="500" y="430"/>
                    </a:lnTo>
                    <a:lnTo>
                      <a:pt x="468" y="430"/>
                    </a:lnTo>
                    <a:lnTo>
                      <a:pt x="460" y="438"/>
                    </a:lnTo>
                    <a:lnTo>
                      <a:pt x="450" y="465"/>
                    </a:lnTo>
                    <a:lnTo>
                      <a:pt x="443" y="493"/>
                    </a:lnTo>
                    <a:lnTo>
                      <a:pt x="437" y="496"/>
                    </a:lnTo>
                    <a:lnTo>
                      <a:pt x="414" y="521"/>
                    </a:lnTo>
                    <a:lnTo>
                      <a:pt x="437" y="546"/>
                    </a:lnTo>
                    <a:lnTo>
                      <a:pt x="442" y="547"/>
                    </a:lnTo>
                    <a:lnTo>
                      <a:pt x="437" y="549"/>
                    </a:lnTo>
                    <a:lnTo>
                      <a:pt x="432" y="547"/>
                    </a:lnTo>
                    <a:lnTo>
                      <a:pt x="406" y="536"/>
                    </a:lnTo>
                    <a:lnTo>
                      <a:pt x="392" y="521"/>
                    </a:lnTo>
                    <a:lnTo>
                      <a:pt x="374" y="496"/>
                    </a:lnTo>
                    <a:lnTo>
                      <a:pt x="356" y="521"/>
                    </a:lnTo>
                    <a:lnTo>
                      <a:pt x="344" y="540"/>
                    </a:lnTo>
                    <a:lnTo>
                      <a:pt x="313" y="547"/>
                    </a:lnTo>
                    <a:lnTo>
                      <a:pt x="312" y="547"/>
                    </a:lnTo>
                    <a:lnTo>
                      <a:pt x="313" y="548"/>
                    </a:lnTo>
                    <a:lnTo>
                      <a:pt x="337" y="575"/>
                    </a:lnTo>
                    <a:lnTo>
                      <a:pt x="344" y="587"/>
                    </a:lnTo>
                    <a:lnTo>
                      <a:pt x="350" y="603"/>
                    </a:lnTo>
                    <a:lnTo>
                      <a:pt x="344" y="612"/>
                    </a:lnTo>
                    <a:lnTo>
                      <a:pt x="321" y="629"/>
                    </a:lnTo>
                    <a:lnTo>
                      <a:pt x="313" y="648"/>
                    </a:lnTo>
                    <a:lnTo>
                      <a:pt x="300" y="657"/>
                    </a:lnTo>
                    <a:lnTo>
                      <a:pt x="289" y="685"/>
                    </a:lnTo>
                    <a:lnTo>
                      <a:pt x="281" y="698"/>
                    </a:lnTo>
                    <a:lnTo>
                      <a:pt x="272" y="685"/>
                    </a:lnTo>
                    <a:lnTo>
                      <a:pt x="250" y="661"/>
                    </a:lnTo>
                    <a:lnTo>
                      <a:pt x="219" y="684"/>
                    </a:lnTo>
                    <a:lnTo>
                      <a:pt x="187" y="667"/>
                    </a:lnTo>
                    <a:lnTo>
                      <a:pt x="157" y="661"/>
                    </a:lnTo>
                    <a:lnTo>
                      <a:pt x="150" y="657"/>
                    </a:lnTo>
                    <a:lnTo>
                      <a:pt x="126" y="631"/>
                    </a:lnTo>
                    <a:lnTo>
                      <a:pt x="125" y="629"/>
                    </a:lnTo>
                    <a:lnTo>
                      <a:pt x="94" y="609"/>
                    </a:lnTo>
                    <a:lnTo>
                      <a:pt x="82" y="603"/>
                    </a:lnTo>
                    <a:lnTo>
                      <a:pt x="84" y="575"/>
                    </a:lnTo>
                    <a:lnTo>
                      <a:pt x="63" y="568"/>
                    </a:lnTo>
                    <a:lnTo>
                      <a:pt x="32" y="567"/>
                    </a:lnTo>
                    <a:lnTo>
                      <a:pt x="12" y="547"/>
                    </a:lnTo>
                    <a:lnTo>
                      <a:pt x="1" y="536"/>
                    </a:lnTo>
                    <a:lnTo>
                      <a:pt x="1" y="547"/>
                    </a:lnTo>
                    <a:lnTo>
                      <a:pt x="1" y="575"/>
                    </a:lnTo>
                    <a:lnTo>
                      <a:pt x="1" y="603"/>
                    </a:lnTo>
                    <a:lnTo>
                      <a:pt x="1" y="629"/>
                    </a:lnTo>
                    <a:lnTo>
                      <a:pt x="1" y="657"/>
                    </a:lnTo>
                    <a:lnTo>
                      <a:pt x="1" y="685"/>
                    </a:lnTo>
                    <a:lnTo>
                      <a:pt x="1" y="712"/>
                    </a:lnTo>
                    <a:lnTo>
                      <a:pt x="1" y="739"/>
                    </a:lnTo>
                    <a:lnTo>
                      <a:pt x="0" y="767"/>
                    </a:lnTo>
                    <a:lnTo>
                      <a:pt x="1" y="794"/>
                    </a:lnTo>
                    <a:lnTo>
                      <a:pt x="1" y="821"/>
                    </a:lnTo>
                    <a:lnTo>
                      <a:pt x="1" y="849"/>
                    </a:lnTo>
                    <a:lnTo>
                      <a:pt x="1" y="876"/>
                    </a:lnTo>
                    <a:lnTo>
                      <a:pt x="1" y="904"/>
                    </a:lnTo>
                    <a:lnTo>
                      <a:pt x="1" y="931"/>
                    </a:lnTo>
                    <a:lnTo>
                      <a:pt x="1" y="958"/>
                    </a:lnTo>
                    <a:lnTo>
                      <a:pt x="1" y="967"/>
                    </a:lnTo>
                    <a:lnTo>
                      <a:pt x="30" y="958"/>
                    </a:lnTo>
                    <a:lnTo>
                      <a:pt x="8" y="931"/>
                    </a:lnTo>
                    <a:lnTo>
                      <a:pt x="30" y="904"/>
                    </a:lnTo>
                    <a:lnTo>
                      <a:pt x="32" y="890"/>
                    </a:lnTo>
                    <a:lnTo>
                      <a:pt x="32" y="904"/>
                    </a:lnTo>
                    <a:lnTo>
                      <a:pt x="63" y="921"/>
                    </a:lnTo>
                    <a:lnTo>
                      <a:pt x="83" y="931"/>
                    </a:lnTo>
                    <a:lnTo>
                      <a:pt x="94" y="944"/>
                    </a:lnTo>
                    <a:lnTo>
                      <a:pt x="126" y="953"/>
                    </a:lnTo>
                    <a:lnTo>
                      <a:pt x="128" y="958"/>
                    </a:lnTo>
                    <a:lnTo>
                      <a:pt x="157" y="985"/>
                    </a:lnTo>
                    <a:lnTo>
                      <a:pt x="187" y="971"/>
                    </a:lnTo>
                    <a:lnTo>
                      <a:pt x="209" y="986"/>
                    </a:lnTo>
                    <a:lnTo>
                      <a:pt x="187" y="993"/>
                    </a:lnTo>
                    <a:lnTo>
                      <a:pt x="157" y="988"/>
                    </a:lnTo>
                    <a:lnTo>
                      <a:pt x="150" y="1013"/>
                    </a:lnTo>
                    <a:lnTo>
                      <a:pt x="157" y="1020"/>
                    </a:lnTo>
                    <a:lnTo>
                      <a:pt x="187" y="1030"/>
                    </a:lnTo>
                    <a:lnTo>
                      <a:pt x="219" y="1030"/>
                    </a:lnTo>
                    <a:lnTo>
                      <a:pt x="222" y="1040"/>
                    </a:lnTo>
                    <a:lnTo>
                      <a:pt x="248" y="1068"/>
                    </a:lnTo>
                    <a:lnTo>
                      <a:pt x="250" y="1068"/>
                    </a:lnTo>
                    <a:lnTo>
                      <a:pt x="271" y="1096"/>
                    </a:lnTo>
                    <a:lnTo>
                      <a:pt x="266" y="1122"/>
                    </a:lnTo>
                    <a:lnTo>
                      <a:pt x="281" y="1128"/>
                    </a:lnTo>
                    <a:lnTo>
                      <a:pt x="313" y="1136"/>
                    </a:lnTo>
                    <a:lnTo>
                      <a:pt x="343" y="1150"/>
                    </a:lnTo>
                    <a:lnTo>
                      <a:pt x="313" y="1174"/>
                    </a:lnTo>
                    <a:lnTo>
                      <a:pt x="311" y="1178"/>
                    </a:lnTo>
                    <a:lnTo>
                      <a:pt x="313" y="1180"/>
                    </a:lnTo>
                    <a:lnTo>
                      <a:pt x="344" y="1184"/>
                    </a:lnTo>
                    <a:lnTo>
                      <a:pt x="360" y="1204"/>
                    </a:lnTo>
                    <a:lnTo>
                      <a:pt x="366" y="1232"/>
                    </a:lnTo>
                    <a:lnTo>
                      <a:pt x="374" y="1239"/>
                    </a:lnTo>
                    <a:lnTo>
                      <a:pt x="403" y="1260"/>
                    </a:lnTo>
                    <a:lnTo>
                      <a:pt x="406" y="1263"/>
                    </a:lnTo>
                    <a:lnTo>
                      <a:pt x="437" y="1263"/>
                    </a:lnTo>
                    <a:lnTo>
                      <a:pt x="465" y="1287"/>
                    </a:lnTo>
                    <a:lnTo>
                      <a:pt x="468" y="1302"/>
                    </a:lnTo>
                    <a:lnTo>
                      <a:pt x="500" y="1311"/>
                    </a:lnTo>
                    <a:lnTo>
                      <a:pt x="502" y="1314"/>
                    </a:lnTo>
                    <a:lnTo>
                      <a:pt x="500" y="1338"/>
                    </a:lnTo>
                    <a:lnTo>
                      <a:pt x="498" y="1342"/>
                    </a:lnTo>
                    <a:lnTo>
                      <a:pt x="500" y="1343"/>
                    </a:lnTo>
                    <a:lnTo>
                      <a:pt x="514" y="1369"/>
                    </a:lnTo>
                    <a:lnTo>
                      <a:pt x="500" y="1388"/>
                    </a:lnTo>
                    <a:lnTo>
                      <a:pt x="498" y="1396"/>
                    </a:lnTo>
                    <a:lnTo>
                      <a:pt x="500" y="1398"/>
                    </a:lnTo>
                    <a:lnTo>
                      <a:pt x="528" y="1424"/>
                    </a:lnTo>
                    <a:lnTo>
                      <a:pt x="530" y="1429"/>
                    </a:lnTo>
                    <a:lnTo>
                      <a:pt x="561" y="1435"/>
                    </a:lnTo>
                    <a:lnTo>
                      <a:pt x="570" y="1451"/>
                    </a:lnTo>
                    <a:lnTo>
                      <a:pt x="575" y="1479"/>
                    </a:lnTo>
                    <a:lnTo>
                      <a:pt x="576" y="1506"/>
                    </a:lnTo>
                    <a:lnTo>
                      <a:pt x="593" y="1529"/>
                    </a:lnTo>
                    <a:lnTo>
                      <a:pt x="624" y="1530"/>
                    </a:lnTo>
                    <a:lnTo>
                      <a:pt x="653" y="1533"/>
                    </a:lnTo>
                    <a:lnTo>
                      <a:pt x="641" y="1561"/>
                    </a:lnTo>
                    <a:lnTo>
                      <a:pt x="638" y="1588"/>
                    </a:lnTo>
                    <a:lnTo>
                      <a:pt x="650" y="1615"/>
                    </a:lnTo>
                    <a:lnTo>
                      <a:pt x="655" y="1639"/>
                    </a:lnTo>
                    <a:lnTo>
                      <a:pt x="658" y="1643"/>
                    </a:lnTo>
                    <a:lnTo>
                      <a:pt x="681" y="1671"/>
                    </a:lnTo>
                    <a:lnTo>
                      <a:pt x="686" y="1676"/>
                    </a:lnTo>
                    <a:lnTo>
                      <a:pt x="709" y="1697"/>
                    </a:lnTo>
                    <a:lnTo>
                      <a:pt x="695" y="172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" name="Freeform 251"/>
              <p:cNvSpPr>
                <a:spLocks/>
              </p:cNvSpPr>
              <p:nvPr/>
            </p:nvSpPr>
            <p:spPr bwMode="auto">
              <a:xfrm>
                <a:off x="1065" y="4213"/>
                <a:ext cx="729" cy="809"/>
              </a:xfrm>
              <a:custGeom>
                <a:avLst/>
                <a:gdLst>
                  <a:gd name="T0" fmla="*/ 158 w 1194"/>
                  <a:gd name="T1" fmla="*/ 2 h 1471"/>
                  <a:gd name="T2" fmla="*/ 140 w 1194"/>
                  <a:gd name="T3" fmla="*/ 4 h 1471"/>
                  <a:gd name="T4" fmla="*/ 136 w 1194"/>
                  <a:gd name="T5" fmla="*/ 11 h 1471"/>
                  <a:gd name="T6" fmla="*/ 128 w 1194"/>
                  <a:gd name="T7" fmla="*/ 17 h 1471"/>
                  <a:gd name="T8" fmla="*/ 117 w 1194"/>
                  <a:gd name="T9" fmla="*/ 19 h 1471"/>
                  <a:gd name="T10" fmla="*/ 116 w 1194"/>
                  <a:gd name="T11" fmla="*/ 25 h 1471"/>
                  <a:gd name="T12" fmla="*/ 110 w 1194"/>
                  <a:gd name="T13" fmla="*/ 31 h 1471"/>
                  <a:gd name="T14" fmla="*/ 98 w 1194"/>
                  <a:gd name="T15" fmla="*/ 34 h 1471"/>
                  <a:gd name="T16" fmla="*/ 93 w 1194"/>
                  <a:gd name="T17" fmla="*/ 42 h 1471"/>
                  <a:gd name="T18" fmla="*/ 89 w 1194"/>
                  <a:gd name="T19" fmla="*/ 49 h 1471"/>
                  <a:gd name="T20" fmla="*/ 79 w 1194"/>
                  <a:gd name="T21" fmla="*/ 53 h 1471"/>
                  <a:gd name="T22" fmla="*/ 68 w 1194"/>
                  <a:gd name="T23" fmla="*/ 49 h 1471"/>
                  <a:gd name="T24" fmla="*/ 58 w 1194"/>
                  <a:gd name="T25" fmla="*/ 46 h 1471"/>
                  <a:gd name="T26" fmla="*/ 45 w 1194"/>
                  <a:gd name="T27" fmla="*/ 44 h 1471"/>
                  <a:gd name="T28" fmla="*/ 36 w 1194"/>
                  <a:gd name="T29" fmla="*/ 44 h 1471"/>
                  <a:gd name="T30" fmla="*/ 27 w 1194"/>
                  <a:gd name="T31" fmla="*/ 49 h 1471"/>
                  <a:gd name="T32" fmla="*/ 23 w 1194"/>
                  <a:gd name="T33" fmla="*/ 46 h 1471"/>
                  <a:gd name="T34" fmla="*/ 14 w 1194"/>
                  <a:gd name="T35" fmla="*/ 51 h 1471"/>
                  <a:gd name="T36" fmla="*/ 6 w 1194"/>
                  <a:gd name="T37" fmla="*/ 55 h 1471"/>
                  <a:gd name="T38" fmla="*/ 1 w 1194"/>
                  <a:gd name="T39" fmla="*/ 63 h 1471"/>
                  <a:gd name="T40" fmla="*/ 3 w 1194"/>
                  <a:gd name="T41" fmla="*/ 69 h 1471"/>
                  <a:gd name="T42" fmla="*/ 10 w 1194"/>
                  <a:gd name="T43" fmla="*/ 67 h 1471"/>
                  <a:gd name="T44" fmla="*/ 8 w 1194"/>
                  <a:gd name="T45" fmla="*/ 72 h 1471"/>
                  <a:gd name="T46" fmla="*/ 14 w 1194"/>
                  <a:gd name="T47" fmla="*/ 79 h 1471"/>
                  <a:gd name="T48" fmla="*/ 19 w 1194"/>
                  <a:gd name="T49" fmla="*/ 87 h 1471"/>
                  <a:gd name="T50" fmla="*/ 24 w 1194"/>
                  <a:gd name="T51" fmla="*/ 92 h 1471"/>
                  <a:gd name="T52" fmla="*/ 16 w 1194"/>
                  <a:gd name="T53" fmla="*/ 97 h 1471"/>
                  <a:gd name="T54" fmla="*/ 18 w 1194"/>
                  <a:gd name="T55" fmla="*/ 102 h 1471"/>
                  <a:gd name="T56" fmla="*/ 23 w 1194"/>
                  <a:gd name="T57" fmla="*/ 109 h 1471"/>
                  <a:gd name="T58" fmla="*/ 19 w 1194"/>
                  <a:gd name="T59" fmla="*/ 113 h 1471"/>
                  <a:gd name="T60" fmla="*/ 10 w 1194"/>
                  <a:gd name="T61" fmla="*/ 118 h 1471"/>
                  <a:gd name="T62" fmla="*/ 10 w 1194"/>
                  <a:gd name="T63" fmla="*/ 127 h 1471"/>
                  <a:gd name="T64" fmla="*/ 14 w 1194"/>
                  <a:gd name="T65" fmla="*/ 134 h 1471"/>
                  <a:gd name="T66" fmla="*/ 27 w 1194"/>
                  <a:gd name="T67" fmla="*/ 135 h 1471"/>
                  <a:gd name="T68" fmla="*/ 45 w 1194"/>
                  <a:gd name="T69" fmla="*/ 135 h 1471"/>
                  <a:gd name="T70" fmla="*/ 62 w 1194"/>
                  <a:gd name="T71" fmla="*/ 135 h 1471"/>
                  <a:gd name="T72" fmla="*/ 79 w 1194"/>
                  <a:gd name="T73" fmla="*/ 135 h 1471"/>
                  <a:gd name="T74" fmla="*/ 96 w 1194"/>
                  <a:gd name="T75" fmla="*/ 135 h 1471"/>
                  <a:gd name="T76" fmla="*/ 114 w 1194"/>
                  <a:gd name="T77" fmla="*/ 135 h 1471"/>
                  <a:gd name="T78" fmla="*/ 131 w 1194"/>
                  <a:gd name="T79" fmla="*/ 135 h 1471"/>
                  <a:gd name="T80" fmla="*/ 149 w 1194"/>
                  <a:gd name="T81" fmla="*/ 135 h 1471"/>
                  <a:gd name="T82" fmla="*/ 166 w 1194"/>
                  <a:gd name="T83" fmla="*/ 135 h 1471"/>
                  <a:gd name="T84" fmla="*/ 166 w 1194"/>
                  <a:gd name="T85" fmla="*/ 127 h 1471"/>
                  <a:gd name="T86" fmla="*/ 166 w 1194"/>
                  <a:gd name="T87" fmla="*/ 117 h 1471"/>
                  <a:gd name="T88" fmla="*/ 166 w 1194"/>
                  <a:gd name="T89" fmla="*/ 107 h 1471"/>
                  <a:gd name="T90" fmla="*/ 166 w 1194"/>
                  <a:gd name="T91" fmla="*/ 97 h 1471"/>
                  <a:gd name="T92" fmla="*/ 166 w 1194"/>
                  <a:gd name="T93" fmla="*/ 87 h 1471"/>
                  <a:gd name="T94" fmla="*/ 166 w 1194"/>
                  <a:gd name="T95" fmla="*/ 77 h 1471"/>
                  <a:gd name="T96" fmla="*/ 166 w 1194"/>
                  <a:gd name="T97" fmla="*/ 67 h 1471"/>
                  <a:gd name="T98" fmla="*/ 166 w 1194"/>
                  <a:gd name="T99" fmla="*/ 57 h 1471"/>
                  <a:gd name="T100" fmla="*/ 166 w 1194"/>
                  <a:gd name="T101" fmla="*/ 47 h 1471"/>
                  <a:gd name="T102" fmla="*/ 166 w 1194"/>
                  <a:gd name="T103" fmla="*/ 37 h 1471"/>
                  <a:gd name="T104" fmla="*/ 166 w 1194"/>
                  <a:gd name="T105" fmla="*/ 27 h 1471"/>
                  <a:gd name="T106" fmla="*/ 166 w 1194"/>
                  <a:gd name="T107" fmla="*/ 17 h 1471"/>
                  <a:gd name="T108" fmla="*/ 166 w 1194"/>
                  <a:gd name="T109" fmla="*/ 7 h 14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94"/>
                  <a:gd name="T166" fmla="*/ 0 h 1471"/>
                  <a:gd name="T167" fmla="*/ 1194 w 1194"/>
                  <a:gd name="T168" fmla="*/ 1471 h 14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94" h="1471">
                    <a:moveTo>
                      <a:pt x="1194" y="2"/>
                    </a:moveTo>
                    <a:lnTo>
                      <a:pt x="1163" y="0"/>
                    </a:lnTo>
                    <a:lnTo>
                      <a:pt x="1132" y="20"/>
                    </a:lnTo>
                    <a:lnTo>
                      <a:pt x="1131" y="22"/>
                    </a:lnTo>
                    <a:lnTo>
                      <a:pt x="1100" y="25"/>
                    </a:lnTo>
                    <a:lnTo>
                      <a:pt x="1069" y="27"/>
                    </a:lnTo>
                    <a:lnTo>
                      <a:pt x="1038" y="27"/>
                    </a:lnTo>
                    <a:lnTo>
                      <a:pt x="1007" y="40"/>
                    </a:lnTo>
                    <a:lnTo>
                      <a:pt x="1001" y="47"/>
                    </a:lnTo>
                    <a:lnTo>
                      <a:pt x="996" y="75"/>
                    </a:lnTo>
                    <a:lnTo>
                      <a:pt x="991" y="102"/>
                    </a:lnTo>
                    <a:lnTo>
                      <a:pt x="976" y="119"/>
                    </a:lnTo>
                    <a:lnTo>
                      <a:pt x="967" y="129"/>
                    </a:lnTo>
                    <a:lnTo>
                      <a:pt x="944" y="153"/>
                    </a:lnTo>
                    <a:lnTo>
                      <a:pt x="940" y="157"/>
                    </a:lnTo>
                    <a:lnTo>
                      <a:pt x="923" y="184"/>
                    </a:lnTo>
                    <a:lnTo>
                      <a:pt x="913" y="194"/>
                    </a:lnTo>
                    <a:lnTo>
                      <a:pt x="883" y="204"/>
                    </a:lnTo>
                    <a:lnTo>
                      <a:pt x="851" y="207"/>
                    </a:lnTo>
                    <a:lnTo>
                      <a:pt x="843" y="211"/>
                    </a:lnTo>
                    <a:lnTo>
                      <a:pt x="851" y="219"/>
                    </a:lnTo>
                    <a:lnTo>
                      <a:pt x="871" y="239"/>
                    </a:lnTo>
                    <a:lnTo>
                      <a:pt x="851" y="253"/>
                    </a:lnTo>
                    <a:lnTo>
                      <a:pt x="833" y="267"/>
                    </a:lnTo>
                    <a:lnTo>
                      <a:pt x="822" y="293"/>
                    </a:lnTo>
                    <a:lnTo>
                      <a:pt x="820" y="306"/>
                    </a:lnTo>
                    <a:lnTo>
                      <a:pt x="810" y="321"/>
                    </a:lnTo>
                    <a:lnTo>
                      <a:pt x="789" y="340"/>
                    </a:lnTo>
                    <a:lnTo>
                      <a:pt x="757" y="345"/>
                    </a:lnTo>
                    <a:lnTo>
                      <a:pt x="727" y="338"/>
                    </a:lnTo>
                    <a:lnTo>
                      <a:pt x="719" y="349"/>
                    </a:lnTo>
                    <a:lnTo>
                      <a:pt x="705" y="375"/>
                    </a:lnTo>
                    <a:lnTo>
                      <a:pt x="699" y="403"/>
                    </a:lnTo>
                    <a:lnTo>
                      <a:pt x="701" y="431"/>
                    </a:lnTo>
                    <a:lnTo>
                      <a:pt x="696" y="440"/>
                    </a:lnTo>
                    <a:lnTo>
                      <a:pt x="668" y="458"/>
                    </a:lnTo>
                    <a:lnTo>
                      <a:pt x="664" y="466"/>
                    </a:lnTo>
                    <a:lnTo>
                      <a:pt x="657" y="485"/>
                    </a:lnTo>
                    <a:lnTo>
                      <a:pt x="643" y="513"/>
                    </a:lnTo>
                    <a:lnTo>
                      <a:pt x="636" y="540"/>
                    </a:lnTo>
                    <a:lnTo>
                      <a:pt x="633" y="545"/>
                    </a:lnTo>
                    <a:lnTo>
                      <a:pt x="602" y="554"/>
                    </a:lnTo>
                    <a:lnTo>
                      <a:pt x="585" y="567"/>
                    </a:lnTo>
                    <a:lnTo>
                      <a:pt x="571" y="577"/>
                    </a:lnTo>
                    <a:lnTo>
                      <a:pt x="551" y="567"/>
                    </a:lnTo>
                    <a:lnTo>
                      <a:pt x="540" y="550"/>
                    </a:lnTo>
                    <a:lnTo>
                      <a:pt x="509" y="564"/>
                    </a:lnTo>
                    <a:lnTo>
                      <a:pt x="485" y="540"/>
                    </a:lnTo>
                    <a:lnTo>
                      <a:pt x="477" y="534"/>
                    </a:lnTo>
                    <a:lnTo>
                      <a:pt x="446" y="527"/>
                    </a:lnTo>
                    <a:lnTo>
                      <a:pt x="423" y="513"/>
                    </a:lnTo>
                    <a:lnTo>
                      <a:pt x="416" y="508"/>
                    </a:lnTo>
                    <a:lnTo>
                      <a:pt x="384" y="503"/>
                    </a:lnTo>
                    <a:lnTo>
                      <a:pt x="353" y="485"/>
                    </a:lnTo>
                    <a:lnTo>
                      <a:pt x="351" y="485"/>
                    </a:lnTo>
                    <a:lnTo>
                      <a:pt x="322" y="480"/>
                    </a:lnTo>
                    <a:lnTo>
                      <a:pt x="291" y="458"/>
                    </a:lnTo>
                    <a:lnTo>
                      <a:pt x="290" y="458"/>
                    </a:lnTo>
                    <a:lnTo>
                      <a:pt x="289" y="458"/>
                    </a:lnTo>
                    <a:lnTo>
                      <a:pt x="259" y="484"/>
                    </a:lnTo>
                    <a:lnTo>
                      <a:pt x="258" y="485"/>
                    </a:lnTo>
                    <a:lnTo>
                      <a:pt x="229" y="511"/>
                    </a:lnTo>
                    <a:lnTo>
                      <a:pt x="227" y="513"/>
                    </a:lnTo>
                    <a:lnTo>
                      <a:pt x="198" y="540"/>
                    </a:lnTo>
                    <a:lnTo>
                      <a:pt x="197" y="541"/>
                    </a:lnTo>
                    <a:lnTo>
                      <a:pt x="196" y="540"/>
                    </a:lnTo>
                    <a:lnTo>
                      <a:pt x="172" y="513"/>
                    </a:lnTo>
                    <a:lnTo>
                      <a:pt x="166" y="505"/>
                    </a:lnTo>
                    <a:lnTo>
                      <a:pt x="155" y="513"/>
                    </a:lnTo>
                    <a:lnTo>
                      <a:pt x="135" y="524"/>
                    </a:lnTo>
                    <a:lnTo>
                      <a:pt x="114" y="540"/>
                    </a:lnTo>
                    <a:lnTo>
                      <a:pt x="103" y="557"/>
                    </a:lnTo>
                    <a:lnTo>
                      <a:pt x="86" y="567"/>
                    </a:lnTo>
                    <a:lnTo>
                      <a:pt x="101" y="595"/>
                    </a:lnTo>
                    <a:lnTo>
                      <a:pt x="73" y="617"/>
                    </a:lnTo>
                    <a:lnTo>
                      <a:pt x="42" y="598"/>
                    </a:lnTo>
                    <a:lnTo>
                      <a:pt x="11" y="622"/>
                    </a:lnTo>
                    <a:lnTo>
                      <a:pt x="12" y="650"/>
                    </a:lnTo>
                    <a:lnTo>
                      <a:pt x="20" y="677"/>
                    </a:lnTo>
                    <a:lnTo>
                      <a:pt x="10" y="694"/>
                    </a:lnTo>
                    <a:lnTo>
                      <a:pt x="0" y="704"/>
                    </a:lnTo>
                    <a:lnTo>
                      <a:pt x="10" y="722"/>
                    </a:lnTo>
                    <a:lnTo>
                      <a:pt x="16" y="732"/>
                    </a:lnTo>
                    <a:lnTo>
                      <a:pt x="25" y="759"/>
                    </a:lnTo>
                    <a:lnTo>
                      <a:pt x="42" y="781"/>
                    </a:lnTo>
                    <a:lnTo>
                      <a:pt x="51" y="759"/>
                    </a:lnTo>
                    <a:lnTo>
                      <a:pt x="64" y="732"/>
                    </a:lnTo>
                    <a:lnTo>
                      <a:pt x="73" y="727"/>
                    </a:lnTo>
                    <a:lnTo>
                      <a:pt x="77" y="732"/>
                    </a:lnTo>
                    <a:lnTo>
                      <a:pt x="85" y="759"/>
                    </a:lnTo>
                    <a:lnTo>
                      <a:pt x="73" y="783"/>
                    </a:lnTo>
                    <a:lnTo>
                      <a:pt x="56" y="786"/>
                    </a:lnTo>
                    <a:lnTo>
                      <a:pt x="60" y="814"/>
                    </a:lnTo>
                    <a:lnTo>
                      <a:pt x="63" y="842"/>
                    </a:lnTo>
                    <a:lnTo>
                      <a:pt x="73" y="845"/>
                    </a:lnTo>
                    <a:lnTo>
                      <a:pt x="102" y="868"/>
                    </a:lnTo>
                    <a:lnTo>
                      <a:pt x="95" y="896"/>
                    </a:lnTo>
                    <a:lnTo>
                      <a:pt x="103" y="908"/>
                    </a:lnTo>
                    <a:lnTo>
                      <a:pt x="116" y="924"/>
                    </a:lnTo>
                    <a:lnTo>
                      <a:pt x="134" y="950"/>
                    </a:lnTo>
                    <a:lnTo>
                      <a:pt x="133" y="978"/>
                    </a:lnTo>
                    <a:lnTo>
                      <a:pt x="135" y="986"/>
                    </a:lnTo>
                    <a:lnTo>
                      <a:pt x="166" y="997"/>
                    </a:lnTo>
                    <a:lnTo>
                      <a:pt x="177" y="1006"/>
                    </a:lnTo>
                    <a:lnTo>
                      <a:pt x="166" y="1027"/>
                    </a:lnTo>
                    <a:lnTo>
                      <a:pt x="137" y="1033"/>
                    </a:lnTo>
                    <a:lnTo>
                      <a:pt x="135" y="1034"/>
                    </a:lnTo>
                    <a:lnTo>
                      <a:pt x="118" y="1060"/>
                    </a:lnTo>
                    <a:lnTo>
                      <a:pt x="135" y="1078"/>
                    </a:lnTo>
                    <a:lnTo>
                      <a:pt x="153" y="1088"/>
                    </a:lnTo>
                    <a:lnTo>
                      <a:pt x="135" y="1106"/>
                    </a:lnTo>
                    <a:lnTo>
                      <a:pt x="132" y="1115"/>
                    </a:lnTo>
                    <a:lnTo>
                      <a:pt x="112" y="1142"/>
                    </a:lnTo>
                    <a:lnTo>
                      <a:pt x="135" y="1164"/>
                    </a:lnTo>
                    <a:lnTo>
                      <a:pt x="141" y="1170"/>
                    </a:lnTo>
                    <a:lnTo>
                      <a:pt x="166" y="1196"/>
                    </a:lnTo>
                    <a:lnTo>
                      <a:pt x="167" y="1197"/>
                    </a:lnTo>
                    <a:lnTo>
                      <a:pt x="166" y="1198"/>
                    </a:lnTo>
                    <a:lnTo>
                      <a:pt x="139" y="1225"/>
                    </a:lnTo>
                    <a:lnTo>
                      <a:pt x="135" y="1232"/>
                    </a:lnTo>
                    <a:lnTo>
                      <a:pt x="120" y="1252"/>
                    </a:lnTo>
                    <a:lnTo>
                      <a:pt x="103" y="1265"/>
                    </a:lnTo>
                    <a:lnTo>
                      <a:pt x="77" y="1279"/>
                    </a:lnTo>
                    <a:lnTo>
                      <a:pt x="73" y="1285"/>
                    </a:lnTo>
                    <a:lnTo>
                      <a:pt x="62" y="1307"/>
                    </a:lnTo>
                    <a:lnTo>
                      <a:pt x="60" y="1334"/>
                    </a:lnTo>
                    <a:lnTo>
                      <a:pt x="65" y="1361"/>
                    </a:lnTo>
                    <a:lnTo>
                      <a:pt x="73" y="1389"/>
                    </a:lnTo>
                    <a:lnTo>
                      <a:pt x="55" y="1417"/>
                    </a:lnTo>
                    <a:lnTo>
                      <a:pt x="60" y="1443"/>
                    </a:lnTo>
                    <a:lnTo>
                      <a:pt x="73" y="1470"/>
                    </a:lnTo>
                    <a:lnTo>
                      <a:pt x="103" y="1470"/>
                    </a:lnTo>
                    <a:lnTo>
                      <a:pt x="104" y="1471"/>
                    </a:lnTo>
                    <a:lnTo>
                      <a:pt x="135" y="1471"/>
                    </a:lnTo>
                    <a:lnTo>
                      <a:pt x="166" y="1471"/>
                    </a:lnTo>
                    <a:lnTo>
                      <a:pt x="197" y="1471"/>
                    </a:lnTo>
                    <a:lnTo>
                      <a:pt x="229" y="1471"/>
                    </a:lnTo>
                    <a:lnTo>
                      <a:pt x="259" y="1471"/>
                    </a:lnTo>
                    <a:lnTo>
                      <a:pt x="290" y="1471"/>
                    </a:lnTo>
                    <a:lnTo>
                      <a:pt x="322" y="1471"/>
                    </a:lnTo>
                    <a:lnTo>
                      <a:pt x="353" y="1471"/>
                    </a:lnTo>
                    <a:lnTo>
                      <a:pt x="384" y="1471"/>
                    </a:lnTo>
                    <a:lnTo>
                      <a:pt x="416" y="1471"/>
                    </a:lnTo>
                    <a:lnTo>
                      <a:pt x="446" y="1471"/>
                    </a:lnTo>
                    <a:lnTo>
                      <a:pt x="477" y="1471"/>
                    </a:lnTo>
                    <a:lnTo>
                      <a:pt x="509" y="1471"/>
                    </a:lnTo>
                    <a:lnTo>
                      <a:pt x="540" y="1471"/>
                    </a:lnTo>
                    <a:lnTo>
                      <a:pt x="571" y="1471"/>
                    </a:lnTo>
                    <a:lnTo>
                      <a:pt x="602" y="1471"/>
                    </a:lnTo>
                    <a:lnTo>
                      <a:pt x="633" y="1471"/>
                    </a:lnTo>
                    <a:lnTo>
                      <a:pt x="664" y="1471"/>
                    </a:lnTo>
                    <a:lnTo>
                      <a:pt x="696" y="1471"/>
                    </a:lnTo>
                    <a:lnTo>
                      <a:pt x="727" y="1471"/>
                    </a:lnTo>
                    <a:lnTo>
                      <a:pt x="757" y="1471"/>
                    </a:lnTo>
                    <a:lnTo>
                      <a:pt x="789" y="1471"/>
                    </a:lnTo>
                    <a:lnTo>
                      <a:pt x="820" y="1471"/>
                    </a:lnTo>
                    <a:lnTo>
                      <a:pt x="851" y="1471"/>
                    </a:lnTo>
                    <a:lnTo>
                      <a:pt x="883" y="1471"/>
                    </a:lnTo>
                    <a:lnTo>
                      <a:pt x="913" y="1471"/>
                    </a:lnTo>
                    <a:lnTo>
                      <a:pt x="944" y="1471"/>
                    </a:lnTo>
                    <a:lnTo>
                      <a:pt x="976" y="1471"/>
                    </a:lnTo>
                    <a:lnTo>
                      <a:pt x="1007" y="1471"/>
                    </a:lnTo>
                    <a:lnTo>
                      <a:pt x="1038" y="1471"/>
                    </a:lnTo>
                    <a:lnTo>
                      <a:pt x="1069" y="1471"/>
                    </a:lnTo>
                    <a:lnTo>
                      <a:pt x="1100" y="1471"/>
                    </a:lnTo>
                    <a:lnTo>
                      <a:pt x="1131" y="1471"/>
                    </a:lnTo>
                    <a:lnTo>
                      <a:pt x="1163" y="1471"/>
                    </a:lnTo>
                    <a:lnTo>
                      <a:pt x="1194" y="1471"/>
                    </a:lnTo>
                    <a:lnTo>
                      <a:pt x="1194" y="1443"/>
                    </a:lnTo>
                    <a:lnTo>
                      <a:pt x="1194" y="1417"/>
                    </a:lnTo>
                    <a:lnTo>
                      <a:pt x="1194" y="1389"/>
                    </a:lnTo>
                    <a:lnTo>
                      <a:pt x="1194" y="1361"/>
                    </a:lnTo>
                    <a:lnTo>
                      <a:pt x="1194" y="1334"/>
                    </a:lnTo>
                    <a:lnTo>
                      <a:pt x="1194" y="1307"/>
                    </a:lnTo>
                    <a:lnTo>
                      <a:pt x="1194" y="1279"/>
                    </a:lnTo>
                    <a:lnTo>
                      <a:pt x="1194" y="1252"/>
                    </a:lnTo>
                    <a:lnTo>
                      <a:pt x="1194" y="1225"/>
                    </a:lnTo>
                    <a:lnTo>
                      <a:pt x="1194" y="1197"/>
                    </a:lnTo>
                    <a:lnTo>
                      <a:pt x="1194" y="1170"/>
                    </a:lnTo>
                    <a:lnTo>
                      <a:pt x="1194" y="1142"/>
                    </a:lnTo>
                    <a:lnTo>
                      <a:pt x="1194" y="1115"/>
                    </a:lnTo>
                    <a:lnTo>
                      <a:pt x="1194" y="1088"/>
                    </a:lnTo>
                    <a:lnTo>
                      <a:pt x="1194" y="1060"/>
                    </a:lnTo>
                    <a:lnTo>
                      <a:pt x="1194" y="1033"/>
                    </a:lnTo>
                    <a:lnTo>
                      <a:pt x="1194" y="1006"/>
                    </a:lnTo>
                    <a:lnTo>
                      <a:pt x="1194" y="978"/>
                    </a:lnTo>
                    <a:lnTo>
                      <a:pt x="1194" y="950"/>
                    </a:lnTo>
                    <a:lnTo>
                      <a:pt x="1194" y="924"/>
                    </a:lnTo>
                    <a:lnTo>
                      <a:pt x="1194" y="896"/>
                    </a:lnTo>
                    <a:lnTo>
                      <a:pt x="1194" y="868"/>
                    </a:lnTo>
                    <a:lnTo>
                      <a:pt x="1194" y="842"/>
                    </a:lnTo>
                    <a:lnTo>
                      <a:pt x="1194" y="814"/>
                    </a:lnTo>
                    <a:lnTo>
                      <a:pt x="1194" y="786"/>
                    </a:lnTo>
                    <a:lnTo>
                      <a:pt x="1194" y="759"/>
                    </a:lnTo>
                    <a:lnTo>
                      <a:pt x="1194" y="732"/>
                    </a:lnTo>
                    <a:lnTo>
                      <a:pt x="1194" y="704"/>
                    </a:lnTo>
                    <a:lnTo>
                      <a:pt x="1194" y="677"/>
                    </a:lnTo>
                    <a:lnTo>
                      <a:pt x="1194" y="650"/>
                    </a:lnTo>
                    <a:lnTo>
                      <a:pt x="1194" y="622"/>
                    </a:lnTo>
                    <a:lnTo>
                      <a:pt x="1194" y="595"/>
                    </a:lnTo>
                    <a:lnTo>
                      <a:pt x="1194" y="567"/>
                    </a:lnTo>
                    <a:lnTo>
                      <a:pt x="1194" y="540"/>
                    </a:lnTo>
                    <a:lnTo>
                      <a:pt x="1194" y="513"/>
                    </a:lnTo>
                    <a:lnTo>
                      <a:pt x="1194" y="485"/>
                    </a:lnTo>
                    <a:lnTo>
                      <a:pt x="1194" y="458"/>
                    </a:lnTo>
                    <a:lnTo>
                      <a:pt x="1194" y="431"/>
                    </a:lnTo>
                    <a:lnTo>
                      <a:pt x="1194" y="403"/>
                    </a:lnTo>
                    <a:lnTo>
                      <a:pt x="1194" y="375"/>
                    </a:lnTo>
                    <a:lnTo>
                      <a:pt x="1194" y="349"/>
                    </a:lnTo>
                    <a:lnTo>
                      <a:pt x="1194" y="321"/>
                    </a:lnTo>
                    <a:lnTo>
                      <a:pt x="1194" y="293"/>
                    </a:lnTo>
                    <a:lnTo>
                      <a:pt x="1194" y="267"/>
                    </a:lnTo>
                    <a:lnTo>
                      <a:pt x="1194" y="239"/>
                    </a:lnTo>
                    <a:lnTo>
                      <a:pt x="1194" y="211"/>
                    </a:lnTo>
                    <a:lnTo>
                      <a:pt x="1194" y="184"/>
                    </a:lnTo>
                    <a:lnTo>
                      <a:pt x="1194" y="157"/>
                    </a:lnTo>
                    <a:lnTo>
                      <a:pt x="1194" y="129"/>
                    </a:lnTo>
                    <a:lnTo>
                      <a:pt x="1194" y="102"/>
                    </a:lnTo>
                    <a:lnTo>
                      <a:pt x="1194" y="75"/>
                    </a:lnTo>
                    <a:lnTo>
                      <a:pt x="1194" y="47"/>
                    </a:lnTo>
                    <a:lnTo>
                      <a:pt x="1194" y="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8" name="Freeform 252"/>
              <p:cNvSpPr>
                <a:spLocks/>
              </p:cNvSpPr>
              <p:nvPr/>
            </p:nvSpPr>
            <p:spPr bwMode="auto">
              <a:xfrm>
                <a:off x="1065" y="4213"/>
                <a:ext cx="729" cy="809"/>
              </a:xfrm>
              <a:custGeom>
                <a:avLst/>
                <a:gdLst>
                  <a:gd name="T0" fmla="*/ 158 w 1194"/>
                  <a:gd name="T1" fmla="*/ 2 h 1471"/>
                  <a:gd name="T2" fmla="*/ 149 w 1194"/>
                  <a:gd name="T3" fmla="*/ 2 h 1471"/>
                  <a:gd name="T4" fmla="*/ 139 w 1194"/>
                  <a:gd name="T5" fmla="*/ 4 h 1471"/>
                  <a:gd name="T6" fmla="*/ 136 w 1194"/>
                  <a:gd name="T7" fmla="*/ 11 h 1471"/>
                  <a:gd name="T8" fmla="*/ 131 w 1194"/>
                  <a:gd name="T9" fmla="*/ 14 h 1471"/>
                  <a:gd name="T10" fmla="*/ 123 w 1194"/>
                  <a:gd name="T11" fmla="*/ 19 h 1471"/>
                  <a:gd name="T12" fmla="*/ 118 w 1194"/>
                  <a:gd name="T13" fmla="*/ 20 h 1471"/>
                  <a:gd name="T14" fmla="*/ 116 w 1194"/>
                  <a:gd name="T15" fmla="*/ 25 h 1471"/>
                  <a:gd name="T16" fmla="*/ 112 w 1194"/>
                  <a:gd name="T17" fmla="*/ 29 h 1471"/>
                  <a:gd name="T18" fmla="*/ 101 w 1194"/>
                  <a:gd name="T19" fmla="*/ 31 h 1471"/>
                  <a:gd name="T20" fmla="*/ 97 w 1194"/>
                  <a:gd name="T21" fmla="*/ 37 h 1471"/>
                  <a:gd name="T22" fmla="*/ 93 w 1194"/>
                  <a:gd name="T23" fmla="*/ 42 h 1471"/>
                  <a:gd name="T24" fmla="*/ 90 w 1194"/>
                  <a:gd name="T25" fmla="*/ 47 h 1471"/>
                  <a:gd name="T26" fmla="*/ 84 w 1194"/>
                  <a:gd name="T27" fmla="*/ 51 h 1471"/>
                  <a:gd name="T28" fmla="*/ 76 w 1194"/>
                  <a:gd name="T29" fmla="*/ 52 h 1471"/>
                  <a:gd name="T30" fmla="*/ 68 w 1194"/>
                  <a:gd name="T31" fmla="*/ 49 h 1471"/>
                  <a:gd name="T32" fmla="*/ 59 w 1194"/>
                  <a:gd name="T33" fmla="*/ 47 h 1471"/>
                  <a:gd name="T34" fmla="*/ 49 w 1194"/>
                  <a:gd name="T35" fmla="*/ 45 h 1471"/>
                  <a:gd name="T36" fmla="*/ 41 w 1194"/>
                  <a:gd name="T37" fmla="*/ 42 h 1471"/>
                  <a:gd name="T38" fmla="*/ 36 w 1194"/>
                  <a:gd name="T39" fmla="*/ 44 h 1471"/>
                  <a:gd name="T40" fmla="*/ 32 w 1194"/>
                  <a:gd name="T41" fmla="*/ 47 h 1471"/>
                  <a:gd name="T42" fmla="*/ 27 w 1194"/>
                  <a:gd name="T43" fmla="*/ 49 h 1471"/>
                  <a:gd name="T44" fmla="*/ 21 w 1194"/>
                  <a:gd name="T45" fmla="*/ 47 h 1471"/>
                  <a:gd name="T46" fmla="*/ 14 w 1194"/>
                  <a:gd name="T47" fmla="*/ 51 h 1471"/>
                  <a:gd name="T48" fmla="*/ 10 w 1194"/>
                  <a:gd name="T49" fmla="*/ 56 h 1471"/>
                  <a:gd name="T50" fmla="*/ 1 w 1194"/>
                  <a:gd name="T51" fmla="*/ 59 h 1471"/>
                  <a:gd name="T52" fmla="*/ 0 w 1194"/>
                  <a:gd name="T53" fmla="*/ 64 h 1471"/>
                  <a:gd name="T54" fmla="*/ 3 w 1194"/>
                  <a:gd name="T55" fmla="*/ 69 h 1471"/>
                  <a:gd name="T56" fmla="*/ 9 w 1194"/>
                  <a:gd name="T57" fmla="*/ 67 h 1471"/>
                  <a:gd name="T58" fmla="*/ 12 w 1194"/>
                  <a:gd name="T59" fmla="*/ 69 h 1471"/>
                  <a:gd name="T60" fmla="*/ 9 w 1194"/>
                  <a:gd name="T61" fmla="*/ 74 h 1471"/>
                  <a:gd name="T62" fmla="*/ 14 w 1194"/>
                  <a:gd name="T63" fmla="*/ 79 h 1471"/>
                  <a:gd name="T64" fmla="*/ 16 w 1194"/>
                  <a:gd name="T65" fmla="*/ 84 h 1471"/>
                  <a:gd name="T66" fmla="*/ 19 w 1194"/>
                  <a:gd name="T67" fmla="*/ 90 h 1471"/>
                  <a:gd name="T68" fmla="*/ 23 w 1194"/>
                  <a:gd name="T69" fmla="*/ 94 h 1471"/>
                  <a:gd name="T70" fmla="*/ 16 w 1194"/>
                  <a:gd name="T71" fmla="*/ 97 h 1471"/>
                  <a:gd name="T72" fmla="*/ 19 w 1194"/>
                  <a:gd name="T73" fmla="*/ 101 h 1471"/>
                  <a:gd name="T74" fmla="*/ 19 w 1194"/>
                  <a:gd name="T75" fmla="*/ 107 h 1471"/>
                  <a:gd name="T76" fmla="*/ 23 w 1194"/>
                  <a:gd name="T77" fmla="*/ 109 h 1471"/>
                  <a:gd name="T78" fmla="*/ 19 w 1194"/>
                  <a:gd name="T79" fmla="*/ 113 h 1471"/>
                  <a:gd name="T80" fmla="*/ 11 w 1194"/>
                  <a:gd name="T81" fmla="*/ 117 h 1471"/>
                  <a:gd name="T82" fmla="*/ 9 w 1194"/>
                  <a:gd name="T83" fmla="*/ 122 h 1471"/>
                  <a:gd name="T84" fmla="*/ 8 w 1194"/>
                  <a:gd name="T85" fmla="*/ 129 h 1471"/>
                  <a:gd name="T86" fmla="*/ 14 w 1194"/>
                  <a:gd name="T87" fmla="*/ 134 h 14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4"/>
                  <a:gd name="T133" fmla="*/ 0 h 1471"/>
                  <a:gd name="T134" fmla="*/ 1194 w 1194"/>
                  <a:gd name="T135" fmla="*/ 1471 h 14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4" h="1471">
                    <a:moveTo>
                      <a:pt x="1194" y="2"/>
                    </a:moveTo>
                    <a:lnTo>
                      <a:pt x="1163" y="0"/>
                    </a:lnTo>
                    <a:lnTo>
                      <a:pt x="1132" y="20"/>
                    </a:lnTo>
                    <a:lnTo>
                      <a:pt x="1131" y="22"/>
                    </a:lnTo>
                    <a:lnTo>
                      <a:pt x="1100" y="25"/>
                    </a:lnTo>
                    <a:lnTo>
                      <a:pt x="1069" y="27"/>
                    </a:lnTo>
                    <a:lnTo>
                      <a:pt x="1038" y="27"/>
                    </a:lnTo>
                    <a:lnTo>
                      <a:pt x="1007" y="40"/>
                    </a:lnTo>
                    <a:lnTo>
                      <a:pt x="1001" y="47"/>
                    </a:lnTo>
                    <a:lnTo>
                      <a:pt x="996" y="75"/>
                    </a:lnTo>
                    <a:lnTo>
                      <a:pt x="991" y="102"/>
                    </a:lnTo>
                    <a:lnTo>
                      <a:pt x="976" y="119"/>
                    </a:lnTo>
                    <a:lnTo>
                      <a:pt x="967" y="129"/>
                    </a:lnTo>
                    <a:lnTo>
                      <a:pt x="944" y="153"/>
                    </a:lnTo>
                    <a:lnTo>
                      <a:pt x="940" y="157"/>
                    </a:lnTo>
                    <a:lnTo>
                      <a:pt x="923" y="184"/>
                    </a:lnTo>
                    <a:lnTo>
                      <a:pt x="913" y="194"/>
                    </a:lnTo>
                    <a:lnTo>
                      <a:pt x="883" y="204"/>
                    </a:lnTo>
                    <a:lnTo>
                      <a:pt x="851" y="207"/>
                    </a:lnTo>
                    <a:lnTo>
                      <a:pt x="843" y="211"/>
                    </a:lnTo>
                    <a:lnTo>
                      <a:pt x="851" y="219"/>
                    </a:lnTo>
                    <a:lnTo>
                      <a:pt x="871" y="239"/>
                    </a:lnTo>
                    <a:lnTo>
                      <a:pt x="851" y="253"/>
                    </a:lnTo>
                    <a:lnTo>
                      <a:pt x="833" y="267"/>
                    </a:lnTo>
                    <a:lnTo>
                      <a:pt x="822" y="293"/>
                    </a:lnTo>
                    <a:lnTo>
                      <a:pt x="820" y="306"/>
                    </a:lnTo>
                    <a:lnTo>
                      <a:pt x="810" y="321"/>
                    </a:lnTo>
                    <a:lnTo>
                      <a:pt x="789" y="340"/>
                    </a:lnTo>
                    <a:lnTo>
                      <a:pt x="757" y="345"/>
                    </a:lnTo>
                    <a:lnTo>
                      <a:pt x="727" y="338"/>
                    </a:lnTo>
                    <a:lnTo>
                      <a:pt x="719" y="349"/>
                    </a:lnTo>
                    <a:lnTo>
                      <a:pt x="705" y="375"/>
                    </a:lnTo>
                    <a:lnTo>
                      <a:pt x="699" y="403"/>
                    </a:lnTo>
                    <a:lnTo>
                      <a:pt x="701" y="431"/>
                    </a:lnTo>
                    <a:lnTo>
                      <a:pt x="696" y="440"/>
                    </a:lnTo>
                    <a:lnTo>
                      <a:pt x="668" y="458"/>
                    </a:lnTo>
                    <a:lnTo>
                      <a:pt x="664" y="466"/>
                    </a:lnTo>
                    <a:lnTo>
                      <a:pt x="657" y="485"/>
                    </a:lnTo>
                    <a:lnTo>
                      <a:pt x="643" y="513"/>
                    </a:lnTo>
                    <a:lnTo>
                      <a:pt x="636" y="540"/>
                    </a:lnTo>
                    <a:lnTo>
                      <a:pt x="633" y="545"/>
                    </a:lnTo>
                    <a:lnTo>
                      <a:pt x="602" y="554"/>
                    </a:lnTo>
                    <a:lnTo>
                      <a:pt x="585" y="567"/>
                    </a:lnTo>
                    <a:lnTo>
                      <a:pt x="571" y="577"/>
                    </a:lnTo>
                    <a:lnTo>
                      <a:pt x="551" y="567"/>
                    </a:lnTo>
                    <a:lnTo>
                      <a:pt x="540" y="550"/>
                    </a:lnTo>
                    <a:lnTo>
                      <a:pt x="509" y="564"/>
                    </a:lnTo>
                    <a:lnTo>
                      <a:pt x="485" y="540"/>
                    </a:lnTo>
                    <a:lnTo>
                      <a:pt x="477" y="534"/>
                    </a:lnTo>
                    <a:lnTo>
                      <a:pt x="446" y="527"/>
                    </a:lnTo>
                    <a:lnTo>
                      <a:pt x="423" y="513"/>
                    </a:lnTo>
                    <a:lnTo>
                      <a:pt x="416" y="508"/>
                    </a:lnTo>
                    <a:lnTo>
                      <a:pt x="384" y="503"/>
                    </a:lnTo>
                    <a:lnTo>
                      <a:pt x="353" y="485"/>
                    </a:lnTo>
                    <a:lnTo>
                      <a:pt x="351" y="485"/>
                    </a:lnTo>
                    <a:lnTo>
                      <a:pt x="322" y="480"/>
                    </a:lnTo>
                    <a:lnTo>
                      <a:pt x="291" y="458"/>
                    </a:lnTo>
                    <a:lnTo>
                      <a:pt x="290" y="458"/>
                    </a:lnTo>
                    <a:lnTo>
                      <a:pt x="289" y="458"/>
                    </a:lnTo>
                    <a:lnTo>
                      <a:pt x="259" y="484"/>
                    </a:lnTo>
                    <a:lnTo>
                      <a:pt x="258" y="485"/>
                    </a:lnTo>
                    <a:lnTo>
                      <a:pt x="229" y="511"/>
                    </a:lnTo>
                    <a:lnTo>
                      <a:pt x="227" y="513"/>
                    </a:lnTo>
                    <a:lnTo>
                      <a:pt x="198" y="540"/>
                    </a:lnTo>
                    <a:lnTo>
                      <a:pt x="197" y="541"/>
                    </a:lnTo>
                    <a:lnTo>
                      <a:pt x="196" y="540"/>
                    </a:lnTo>
                    <a:lnTo>
                      <a:pt x="172" y="513"/>
                    </a:lnTo>
                    <a:lnTo>
                      <a:pt x="166" y="505"/>
                    </a:lnTo>
                    <a:lnTo>
                      <a:pt x="155" y="513"/>
                    </a:lnTo>
                    <a:lnTo>
                      <a:pt x="135" y="524"/>
                    </a:lnTo>
                    <a:lnTo>
                      <a:pt x="114" y="540"/>
                    </a:lnTo>
                    <a:lnTo>
                      <a:pt x="103" y="557"/>
                    </a:lnTo>
                    <a:lnTo>
                      <a:pt x="86" y="567"/>
                    </a:lnTo>
                    <a:lnTo>
                      <a:pt x="101" y="595"/>
                    </a:lnTo>
                    <a:lnTo>
                      <a:pt x="73" y="617"/>
                    </a:lnTo>
                    <a:lnTo>
                      <a:pt x="42" y="598"/>
                    </a:lnTo>
                    <a:lnTo>
                      <a:pt x="11" y="622"/>
                    </a:lnTo>
                    <a:lnTo>
                      <a:pt x="12" y="650"/>
                    </a:lnTo>
                    <a:lnTo>
                      <a:pt x="20" y="677"/>
                    </a:lnTo>
                    <a:lnTo>
                      <a:pt x="10" y="694"/>
                    </a:lnTo>
                    <a:lnTo>
                      <a:pt x="0" y="704"/>
                    </a:lnTo>
                    <a:lnTo>
                      <a:pt x="10" y="722"/>
                    </a:lnTo>
                    <a:lnTo>
                      <a:pt x="16" y="732"/>
                    </a:lnTo>
                    <a:lnTo>
                      <a:pt x="25" y="759"/>
                    </a:lnTo>
                    <a:lnTo>
                      <a:pt x="42" y="781"/>
                    </a:lnTo>
                    <a:lnTo>
                      <a:pt x="51" y="759"/>
                    </a:lnTo>
                    <a:lnTo>
                      <a:pt x="64" y="732"/>
                    </a:lnTo>
                    <a:lnTo>
                      <a:pt x="73" y="727"/>
                    </a:lnTo>
                    <a:lnTo>
                      <a:pt x="77" y="732"/>
                    </a:lnTo>
                    <a:lnTo>
                      <a:pt x="85" y="759"/>
                    </a:lnTo>
                    <a:lnTo>
                      <a:pt x="73" y="783"/>
                    </a:lnTo>
                    <a:lnTo>
                      <a:pt x="56" y="786"/>
                    </a:lnTo>
                    <a:lnTo>
                      <a:pt x="60" y="814"/>
                    </a:lnTo>
                    <a:lnTo>
                      <a:pt x="63" y="842"/>
                    </a:lnTo>
                    <a:lnTo>
                      <a:pt x="73" y="845"/>
                    </a:lnTo>
                    <a:lnTo>
                      <a:pt x="102" y="868"/>
                    </a:lnTo>
                    <a:lnTo>
                      <a:pt x="95" y="896"/>
                    </a:lnTo>
                    <a:lnTo>
                      <a:pt x="103" y="908"/>
                    </a:lnTo>
                    <a:lnTo>
                      <a:pt x="116" y="924"/>
                    </a:lnTo>
                    <a:lnTo>
                      <a:pt x="134" y="950"/>
                    </a:lnTo>
                    <a:lnTo>
                      <a:pt x="133" y="978"/>
                    </a:lnTo>
                    <a:lnTo>
                      <a:pt x="135" y="986"/>
                    </a:lnTo>
                    <a:lnTo>
                      <a:pt x="166" y="997"/>
                    </a:lnTo>
                    <a:lnTo>
                      <a:pt x="177" y="1006"/>
                    </a:lnTo>
                    <a:lnTo>
                      <a:pt x="166" y="1027"/>
                    </a:lnTo>
                    <a:lnTo>
                      <a:pt x="137" y="1033"/>
                    </a:lnTo>
                    <a:lnTo>
                      <a:pt x="135" y="1034"/>
                    </a:lnTo>
                    <a:lnTo>
                      <a:pt x="118" y="1060"/>
                    </a:lnTo>
                    <a:lnTo>
                      <a:pt x="135" y="1078"/>
                    </a:lnTo>
                    <a:lnTo>
                      <a:pt x="153" y="1088"/>
                    </a:lnTo>
                    <a:lnTo>
                      <a:pt x="135" y="1106"/>
                    </a:lnTo>
                    <a:lnTo>
                      <a:pt x="132" y="1115"/>
                    </a:lnTo>
                    <a:lnTo>
                      <a:pt x="112" y="1142"/>
                    </a:lnTo>
                    <a:lnTo>
                      <a:pt x="135" y="1164"/>
                    </a:lnTo>
                    <a:lnTo>
                      <a:pt x="141" y="1170"/>
                    </a:lnTo>
                    <a:lnTo>
                      <a:pt x="166" y="1196"/>
                    </a:lnTo>
                    <a:lnTo>
                      <a:pt x="167" y="1197"/>
                    </a:lnTo>
                    <a:lnTo>
                      <a:pt x="166" y="1198"/>
                    </a:lnTo>
                    <a:lnTo>
                      <a:pt x="139" y="1225"/>
                    </a:lnTo>
                    <a:lnTo>
                      <a:pt x="135" y="1232"/>
                    </a:lnTo>
                    <a:lnTo>
                      <a:pt x="120" y="1252"/>
                    </a:lnTo>
                    <a:lnTo>
                      <a:pt x="103" y="1265"/>
                    </a:lnTo>
                    <a:lnTo>
                      <a:pt x="77" y="1279"/>
                    </a:lnTo>
                    <a:lnTo>
                      <a:pt x="73" y="1285"/>
                    </a:lnTo>
                    <a:lnTo>
                      <a:pt x="62" y="1307"/>
                    </a:lnTo>
                    <a:lnTo>
                      <a:pt x="60" y="1334"/>
                    </a:lnTo>
                    <a:lnTo>
                      <a:pt x="65" y="1361"/>
                    </a:lnTo>
                    <a:lnTo>
                      <a:pt x="73" y="1389"/>
                    </a:lnTo>
                    <a:lnTo>
                      <a:pt x="55" y="1417"/>
                    </a:lnTo>
                    <a:lnTo>
                      <a:pt x="60" y="1443"/>
                    </a:lnTo>
                    <a:lnTo>
                      <a:pt x="73" y="1470"/>
                    </a:lnTo>
                    <a:lnTo>
                      <a:pt x="103" y="1470"/>
                    </a:lnTo>
                    <a:lnTo>
                      <a:pt x="104" y="147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9" name="Freeform 253"/>
              <p:cNvSpPr>
                <a:spLocks/>
              </p:cNvSpPr>
              <p:nvPr/>
            </p:nvSpPr>
            <p:spPr bwMode="auto">
              <a:xfrm>
                <a:off x="1332" y="4347"/>
                <a:ext cx="462" cy="675"/>
              </a:xfrm>
              <a:custGeom>
                <a:avLst/>
                <a:gdLst>
                  <a:gd name="T0" fmla="*/ 101 w 756"/>
                  <a:gd name="T1" fmla="*/ 2 h 1228"/>
                  <a:gd name="T2" fmla="*/ 92 w 756"/>
                  <a:gd name="T3" fmla="*/ 7 h 1228"/>
                  <a:gd name="T4" fmla="*/ 88 w 756"/>
                  <a:gd name="T5" fmla="*/ 10 h 1228"/>
                  <a:gd name="T6" fmla="*/ 81 w 756"/>
                  <a:gd name="T7" fmla="*/ 14 h 1228"/>
                  <a:gd name="T8" fmla="*/ 76 w 756"/>
                  <a:gd name="T9" fmla="*/ 20 h 1228"/>
                  <a:gd name="T10" fmla="*/ 71 w 756"/>
                  <a:gd name="T11" fmla="*/ 24 h 1228"/>
                  <a:gd name="T12" fmla="*/ 64 w 756"/>
                  <a:gd name="T13" fmla="*/ 27 h 1228"/>
                  <a:gd name="T14" fmla="*/ 57 w 756"/>
                  <a:gd name="T15" fmla="*/ 31 h 1228"/>
                  <a:gd name="T16" fmla="*/ 49 w 756"/>
                  <a:gd name="T17" fmla="*/ 35 h 1228"/>
                  <a:gd name="T18" fmla="*/ 42 w 756"/>
                  <a:gd name="T19" fmla="*/ 37 h 1228"/>
                  <a:gd name="T20" fmla="*/ 34 w 756"/>
                  <a:gd name="T21" fmla="*/ 40 h 1228"/>
                  <a:gd name="T22" fmla="*/ 28 w 756"/>
                  <a:gd name="T23" fmla="*/ 44 h 1228"/>
                  <a:gd name="T24" fmla="*/ 23 w 756"/>
                  <a:gd name="T25" fmla="*/ 48 h 1228"/>
                  <a:gd name="T26" fmla="*/ 19 w 756"/>
                  <a:gd name="T27" fmla="*/ 53 h 1228"/>
                  <a:gd name="T28" fmla="*/ 13 w 756"/>
                  <a:gd name="T29" fmla="*/ 57 h 1228"/>
                  <a:gd name="T30" fmla="*/ 7 w 756"/>
                  <a:gd name="T31" fmla="*/ 62 h 1228"/>
                  <a:gd name="T32" fmla="*/ 0 w 756"/>
                  <a:gd name="T33" fmla="*/ 65 h 1228"/>
                  <a:gd name="T34" fmla="*/ 4 w 756"/>
                  <a:gd name="T35" fmla="*/ 69 h 1228"/>
                  <a:gd name="T36" fmla="*/ 4 w 756"/>
                  <a:gd name="T37" fmla="*/ 77 h 1228"/>
                  <a:gd name="T38" fmla="*/ 7 w 756"/>
                  <a:gd name="T39" fmla="*/ 82 h 1228"/>
                  <a:gd name="T40" fmla="*/ 10 w 756"/>
                  <a:gd name="T41" fmla="*/ 87 h 1228"/>
                  <a:gd name="T42" fmla="*/ 10 w 756"/>
                  <a:gd name="T43" fmla="*/ 92 h 1228"/>
                  <a:gd name="T44" fmla="*/ 10 w 756"/>
                  <a:gd name="T45" fmla="*/ 95 h 1228"/>
                  <a:gd name="T46" fmla="*/ 7 w 756"/>
                  <a:gd name="T47" fmla="*/ 102 h 1228"/>
                  <a:gd name="T48" fmla="*/ 10 w 756"/>
                  <a:gd name="T49" fmla="*/ 109 h 1228"/>
                  <a:gd name="T50" fmla="*/ 14 w 756"/>
                  <a:gd name="T51" fmla="*/ 112 h 1228"/>
                  <a:gd name="T52" fmla="*/ 28 w 756"/>
                  <a:gd name="T53" fmla="*/ 112 h 1228"/>
                  <a:gd name="T54" fmla="*/ 40 w 756"/>
                  <a:gd name="T55" fmla="*/ 112 h 1228"/>
                  <a:gd name="T56" fmla="*/ 53 w 756"/>
                  <a:gd name="T57" fmla="*/ 112 h 1228"/>
                  <a:gd name="T58" fmla="*/ 66 w 756"/>
                  <a:gd name="T59" fmla="*/ 112 h 1228"/>
                  <a:gd name="T60" fmla="*/ 79 w 756"/>
                  <a:gd name="T61" fmla="*/ 112 h 1228"/>
                  <a:gd name="T62" fmla="*/ 92 w 756"/>
                  <a:gd name="T63" fmla="*/ 112 h 1228"/>
                  <a:gd name="T64" fmla="*/ 105 w 756"/>
                  <a:gd name="T65" fmla="*/ 112 h 1228"/>
                  <a:gd name="T66" fmla="*/ 105 w 756"/>
                  <a:gd name="T67" fmla="*/ 107 h 1228"/>
                  <a:gd name="T68" fmla="*/ 105 w 756"/>
                  <a:gd name="T69" fmla="*/ 99 h 1228"/>
                  <a:gd name="T70" fmla="*/ 105 w 756"/>
                  <a:gd name="T71" fmla="*/ 92 h 1228"/>
                  <a:gd name="T72" fmla="*/ 105 w 756"/>
                  <a:gd name="T73" fmla="*/ 85 h 1228"/>
                  <a:gd name="T74" fmla="*/ 105 w 756"/>
                  <a:gd name="T75" fmla="*/ 77 h 1228"/>
                  <a:gd name="T76" fmla="*/ 105 w 756"/>
                  <a:gd name="T77" fmla="*/ 69 h 1228"/>
                  <a:gd name="T78" fmla="*/ 105 w 756"/>
                  <a:gd name="T79" fmla="*/ 62 h 1228"/>
                  <a:gd name="T80" fmla="*/ 105 w 756"/>
                  <a:gd name="T81" fmla="*/ 54 h 1228"/>
                  <a:gd name="T82" fmla="*/ 105 w 756"/>
                  <a:gd name="T83" fmla="*/ 47 h 1228"/>
                  <a:gd name="T84" fmla="*/ 105 w 756"/>
                  <a:gd name="T85" fmla="*/ 40 h 1228"/>
                  <a:gd name="T86" fmla="*/ 105 w 756"/>
                  <a:gd name="T87" fmla="*/ 32 h 1228"/>
                  <a:gd name="T88" fmla="*/ 105 w 756"/>
                  <a:gd name="T89" fmla="*/ 25 h 1228"/>
                  <a:gd name="T90" fmla="*/ 105 w 756"/>
                  <a:gd name="T91" fmla="*/ 17 h 1228"/>
                  <a:gd name="T92" fmla="*/ 105 w 756"/>
                  <a:gd name="T93" fmla="*/ 10 h 1228"/>
                  <a:gd name="T94" fmla="*/ 105 w 756"/>
                  <a:gd name="T95" fmla="*/ 0 h 1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6"/>
                  <a:gd name="T145" fmla="*/ 0 h 1228"/>
                  <a:gd name="T146" fmla="*/ 756 w 756"/>
                  <a:gd name="T147" fmla="*/ 1228 h 12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6" h="1228">
                    <a:moveTo>
                      <a:pt x="756" y="0"/>
                    </a:moveTo>
                    <a:lnTo>
                      <a:pt x="726" y="24"/>
                    </a:lnTo>
                    <a:lnTo>
                      <a:pt x="725" y="24"/>
                    </a:lnTo>
                    <a:lnTo>
                      <a:pt x="693" y="41"/>
                    </a:lnTo>
                    <a:lnTo>
                      <a:pt x="681" y="50"/>
                    </a:lnTo>
                    <a:lnTo>
                      <a:pt x="662" y="70"/>
                    </a:lnTo>
                    <a:lnTo>
                      <a:pt x="654" y="78"/>
                    </a:lnTo>
                    <a:lnTo>
                      <a:pt x="631" y="105"/>
                    </a:lnTo>
                    <a:lnTo>
                      <a:pt x="630" y="106"/>
                    </a:lnTo>
                    <a:lnTo>
                      <a:pt x="605" y="132"/>
                    </a:lnTo>
                    <a:lnTo>
                      <a:pt x="600" y="138"/>
                    </a:lnTo>
                    <a:lnTo>
                      <a:pt x="579" y="160"/>
                    </a:lnTo>
                    <a:lnTo>
                      <a:pt x="569" y="184"/>
                    </a:lnTo>
                    <a:lnTo>
                      <a:pt x="566" y="188"/>
                    </a:lnTo>
                    <a:lnTo>
                      <a:pt x="543" y="215"/>
                    </a:lnTo>
                    <a:lnTo>
                      <a:pt x="538" y="224"/>
                    </a:lnTo>
                    <a:lnTo>
                      <a:pt x="525" y="242"/>
                    </a:lnTo>
                    <a:lnTo>
                      <a:pt x="506" y="257"/>
                    </a:lnTo>
                    <a:lnTo>
                      <a:pt x="490" y="270"/>
                    </a:lnTo>
                    <a:lnTo>
                      <a:pt x="475" y="284"/>
                    </a:lnTo>
                    <a:lnTo>
                      <a:pt x="461" y="297"/>
                    </a:lnTo>
                    <a:lnTo>
                      <a:pt x="445" y="313"/>
                    </a:lnTo>
                    <a:lnTo>
                      <a:pt x="432" y="324"/>
                    </a:lnTo>
                    <a:lnTo>
                      <a:pt x="413" y="336"/>
                    </a:lnTo>
                    <a:lnTo>
                      <a:pt x="386" y="352"/>
                    </a:lnTo>
                    <a:lnTo>
                      <a:pt x="382" y="354"/>
                    </a:lnTo>
                    <a:lnTo>
                      <a:pt x="351" y="377"/>
                    </a:lnTo>
                    <a:lnTo>
                      <a:pt x="343" y="379"/>
                    </a:lnTo>
                    <a:lnTo>
                      <a:pt x="319" y="387"/>
                    </a:lnTo>
                    <a:lnTo>
                      <a:pt x="296" y="407"/>
                    </a:lnTo>
                    <a:lnTo>
                      <a:pt x="289" y="411"/>
                    </a:lnTo>
                    <a:lnTo>
                      <a:pt x="258" y="427"/>
                    </a:lnTo>
                    <a:lnTo>
                      <a:pt x="247" y="434"/>
                    </a:lnTo>
                    <a:lnTo>
                      <a:pt x="226" y="448"/>
                    </a:lnTo>
                    <a:lnTo>
                      <a:pt x="212" y="461"/>
                    </a:lnTo>
                    <a:lnTo>
                      <a:pt x="195" y="483"/>
                    </a:lnTo>
                    <a:lnTo>
                      <a:pt x="187" y="489"/>
                    </a:lnTo>
                    <a:lnTo>
                      <a:pt x="172" y="516"/>
                    </a:lnTo>
                    <a:lnTo>
                      <a:pt x="164" y="530"/>
                    </a:lnTo>
                    <a:lnTo>
                      <a:pt x="156" y="543"/>
                    </a:lnTo>
                    <a:lnTo>
                      <a:pt x="140" y="571"/>
                    </a:lnTo>
                    <a:lnTo>
                      <a:pt x="133" y="582"/>
                    </a:lnTo>
                    <a:lnTo>
                      <a:pt x="113" y="599"/>
                    </a:lnTo>
                    <a:lnTo>
                      <a:pt x="102" y="616"/>
                    </a:lnTo>
                    <a:lnTo>
                      <a:pt x="96" y="625"/>
                    </a:lnTo>
                    <a:lnTo>
                      <a:pt x="86" y="653"/>
                    </a:lnTo>
                    <a:lnTo>
                      <a:pt x="71" y="670"/>
                    </a:lnTo>
                    <a:lnTo>
                      <a:pt x="52" y="681"/>
                    </a:lnTo>
                    <a:lnTo>
                      <a:pt x="39" y="688"/>
                    </a:lnTo>
                    <a:lnTo>
                      <a:pt x="8" y="702"/>
                    </a:lnTo>
                    <a:lnTo>
                      <a:pt x="0" y="707"/>
                    </a:lnTo>
                    <a:lnTo>
                      <a:pt x="8" y="716"/>
                    </a:lnTo>
                    <a:lnTo>
                      <a:pt x="22" y="735"/>
                    </a:lnTo>
                    <a:lnTo>
                      <a:pt x="32" y="763"/>
                    </a:lnTo>
                    <a:lnTo>
                      <a:pt x="29" y="790"/>
                    </a:lnTo>
                    <a:lnTo>
                      <a:pt x="32" y="817"/>
                    </a:lnTo>
                    <a:lnTo>
                      <a:pt x="28" y="845"/>
                    </a:lnTo>
                    <a:lnTo>
                      <a:pt x="39" y="869"/>
                    </a:lnTo>
                    <a:lnTo>
                      <a:pt x="41" y="872"/>
                    </a:lnTo>
                    <a:lnTo>
                      <a:pt x="47" y="899"/>
                    </a:lnTo>
                    <a:lnTo>
                      <a:pt x="56" y="927"/>
                    </a:lnTo>
                    <a:lnTo>
                      <a:pt x="71" y="953"/>
                    </a:lnTo>
                    <a:lnTo>
                      <a:pt x="71" y="954"/>
                    </a:lnTo>
                    <a:lnTo>
                      <a:pt x="71" y="958"/>
                    </a:lnTo>
                    <a:lnTo>
                      <a:pt x="63" y="982"/>
                    </a:lnTo>
                    <a:lnTo>
                      <a:pt x="71" y="1007"/>
                    </a:lnTo>
                    <a:lnTo>
                      <a:pt x="71" y="1009"/>
                    </a:lnTo>
                    <a:lnTo>
                      <a:pt x="72" y="1036"/>
                    </a:lnTo>
                    <a:lnTo>
                      <a:pt x="71" y="1042"/>
                    </a:lnTo>
                    <a:lnTo>
                      <a:pt x="62" y="1064"/>
                    </a:lnTo>
                    <a:lnTo>
                      <a:pt x="59" y="1091"/>
                    </a:lnTo>
                    <a:lnTo>
                      <a:pt x="54" y="1118"/>
                    </a:lnTo>
                    <a:lnTo>
                      <a:pt x="52" y="1146"/>
                    </a:lnTo>
                    <a:lnTo>
                      <a:pt x="63" y="1174"/>
                    </a:lnTo>
                    <a:lnTo>
                      <a:pt x="71" y="1192"/>
                    </a:lnTo>
                    <a:lnTo>
                      <a:pt x="76" y="1200"/>
                    </a:lnTo>
                    <a:lnTo>
                      <a:pt x="99" y="1228"/>
                    </a:lnTo>
                    <a:lnTo>
                      <a:pt x="102" y="1228"/>
                    </a:lnTo>
                    <a:lnTo>
                      <a:pt x="133" y="1228"/>
                    </a:lnTo>
                    <a:lnTo>
                      <a:pt x="164" y="1228"/>
                    </a:lnTo>
                    <a:lnTo>
                      <a:pt x="195" y="1228"/>
                    </a:lnTo>
                    <a:lnTo>
                      <a:pt x="226" y="1228"/>
                    </a:lnTo>
                    <a:lnTo>
                      <a:pt x="258" y="1228"/>
                    </a:lnTo>
                    <a:lnTo>
                      <a:pt x="289" y="1228"/>
                    </a:lnTo>
                    <a:lnTo>
                      <a:pt x="319" y="1228"/>
                    </a:lnTo>
                    <a:lnTo>
                      <a:pt x="351" y="1228"/>
                    </a:lnTo>
                    <a:lnTo>
                      <a:pt x="382" y="1228"/>
                    </a:lnTo>
                    <a:lnTo>
                      <a:pt x="413" y="1228"/>
                    </a:lnTo>
                    <a:lnTo>
                      <a:pt x="445" y="1228"/>
                    </a:lnTo>
                    <a:lnTo>
                      <a:pt x="475" y="1228"/>
                    </a:lnTo>
                    <a:lnTo>
                      <a:pt x="506" y="1228"/>
                    </a:lnTo>
                    <a:lnTo>
                      <a:pt x="538" y="1228"/>
                    </a:lnTo>
                    <a:lnTo>
                      <a:pt x="569" y="1228"/>
                    </a:lnTo>
                    <a:lnTo>
                      <a:pt x="600" y="1228"/>
                    </a:lnTo>
                    <a:lnTo>
                      <a:pt x="631" y="1228"/>
                    </a:lnTo>
                    <a:lnTo>
                      <a:pt x="662" y="1228"/>
                    </a:lnTo>
                    <a:lnTo>
                      <a:pt x="693" y="1228"/>
                    </a:lnTo>
                    <a:lnTo>
                      <a:pt x="725" y="1228"/>
                    </a:lnTo>
                    <a:lnTo>
                      <a:pt x="756" y="1228"/>
                    </a:lnTo>
                    <a:lnTo>
                      <a:pt x="756" y="1200"/>
                    </a:lnTo>
                    <a:lnTo>
                      <a:pt x="756" y="1174"/>
                    </a:lnTo>
                    <a:lnTo>
                      <a:pt x="756" y="1146"/>
                    </a:lnTo>
                    <a:lnTo>
                      <a:pt x="756" y="1118"/>
                    </a:lnTo>
                    <a:lnTo>
                      <a:pt x="756" y="1091"/>
                    </a:lnTo>
                    <a:lnTo>
                      <a:pt x="756" y="1064"/>
                    </a:lnTo>
                    <a:lnTo>
                      <a:pt x="756" y="1036"/>
                    </a:lnTo>
                    <a:lnTo>
                      <a:pt x="756" y="1009"/>
                    </a:lnTo>
                    <a:lnTo>
                      <a:pt x="756" y="982"/>
                    </a:lnTo>
                    <a:lnTo>
                      <a:pt x="756" y="954"/>
                    </a:lnTo>
                    <a:lnTo>
                      <a:pt x="756" y="927"/>
                    </a:lnTo>
                    <a:lnTo>
                      <a:pt x="756" y="899"/>
                    </a:lnTo>
                    <a:lnTo>
                      <a:pt x="756" y="872"/>
                    </a:lnTo>
                    <a:lnTo>
                      <a:pt x="756" y="845"/>
                    </a:lnTo>
                    <a:lnTo>
                      <a:pt x="756" y="817"/>
                    </a:lnTo>
                    <a:lnTo>
                      <a:pt x="756" y="790"/>
                    </a:lnTo>
                    <a:lnTo>
                      <a:pt x="756" y="763"/>
                    </a:lnTo>
                    <a:lnTo>
                      <a:pt x="756" y="735"/>
                    </a:lnTo>
                    <a:lnTo>
                      <a:pt x="756" y="707"/>
                    </a:lnTo>
                    <a:lnTo>
                      <a:pt x="756" y="681"/>
                    </a:lnTo>
                    <a:lnTo>
                      <a:pt x="756" y="653"/>
                    </a:lnTo>
                    <a:lnTo>
                      <a:pt x="756" y="625"/>
                    </a:lnTo>
                    <a:lnTo>
                      <a:pt x="756" y="599"/>
                    </a:lnTo>
                    <a:lnTo>
                      <a:pt x="756" y="571"/>
                    </a:lnTo>
                    <a:lnTo>
                      <a:pt x="756" y="543"/>
                    </a:lnTo>
                    <a:lnTo>
                      <a:pt x="756" y="516"/>
                    </a:lnTo>
                    <a:lnTo>
                      <a:pt x="756" y="489"/>
                    </a:lnTo>
                    <a:lnTo>
                      <a:pt x="756" y="461"/>
                    </a:lnTo>
                    <a:lnTo>
                      <a:pt x="756" y="434"/>
                    </a:lnTo>
                    <a:lnTo>
                      <a:pt x="756" y="407"/>
                    </a:lnTo>
                    <a:lnTo>
                      <a:pt x="756" y="379"/>
                    </a:lnTo>
                    <a:lnTo>
                      <a:pt x="756" y="352"/>
                    </a:lnTo>
                    <a:lnTo>
                      <a:pt x="756" y="324"/>
                    </a:lnTo>
                    <a:lnTo>
                      <a:pt x="756" y="297"/>
                    </a:lnTo>
                    <a:lnTo>
                      <a:pt x="756" y="270"/>
                    </a:lnTo>
                    <a:lnTo>
                      <a:pt x="756" y="242"/>
                    </a:lnTo>
                    <a:lnTo>
                      <a:pt x="756" y="215"/>
                    </a:lnTo>
                    <a:lnTo>
                      <a:pt x="756" y="188"/>
                    </a:lnTo>
                    <a:lnTo>
                      <a:pt x="756" y="160"/>
                    </a:lnTo>
                    <a:lnTo>
                      <a:pt x="756" y="132"/>
                    </a:lnTo>
                    <a:lnTo>
                      <a:pt x="756" y="106"/>
                    </a:lnTo>
                    <a:lnTo>
                      <a:pt x="756" y="78"/>
                    </a:lnTo>
                    <a:lnTo>
                      <a:pt x="756" y="50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0" name="Freeform 254"/>
              <p:cNvSpPr>
                <a:spLocks/>
              </p:cNvSpPr>
              <p:nvPr/>
            </p:nvSpPr>
            <p:spPr bwMode="auto">
              <a:xfrm>
                <a:off x="1332" y="4347"/>
                <a:ext cx="462" cy="675"/>
              </a:xfrm>
              <a:custGeom>
                <a:avLst/>
                <a:gdLst>
                  <a:gd name="T0" fmla="*/ 101 w 756"/>
                  <a:gd name="T1" fmla="*/ 2 h 1228"/>
                  <a:gd name="T2" fmla="*/ 97 w 756"/>
                  <a:gd name="T3" fmla="*/ 4 h 1228"/>
                  <a:gd name="T4" fmla="*/ 92 w 756"/>
                  <a:gd name="T5" fmla="*/ 7 h 1228"/>
                  <a:gd name="T6" fmla="*/ 88 w 756"/>
                  <a:gd name="T7" fmla="*/ 10 h 1228"/>
                  <a:gd name="T8" fmla="*/ 84 w 756"/>
                  <a:gd name="T9" fmla="*/ 12 h 1228"/>
                  <a:gd name="T10" fmla="*/ 81 w 756"/>
                  <a:gd name="T11" fmla="*/ 14 h 1228"/>
                  <a:gd name="T12" fmla="*/ 79 w 756"/>
                  <a:gd name="T13" fmla="*/ 17 h 1228"/>
                  <a:gd name="T14" fmla="*/ 75 w 756"/>
                  <a:gd name="T15" fmla="*/ 20 h 1228"/>
                  <a:gd name="T16" fmla="*/ 71 w 756"/>
                  <a:gd name="T17" fmla="*/ 24 h 1228"/>
                  <a:gd name="T18" fmla="*/ 66 w 756"/>
                  <a:gd name="T19" fmla="*/ 26 h 1228"/>
                  <a:gd name="T20" fmla="*/ 62 w 756"/>
                  <a:gd name="T21" fmla="*/ 29 h 1228"/>
                  <a:gd name="T22" fmla="*/ 57 w 756"/>
                  <a:gd name="T23" fmla="*/ 31 h 1228"/>
                  <a:gd name="T24" fmla="*/ 53 w 756"/>
                  <a:gd name="T25" fmla="*/ 32 h 1228"/>
                  <a:gd name="T26" fmla="*/ 48 w 756"/>
                  <a:gd name="T27" fmla="*/ 35 h 1228"/>
                  <a:gd name="T28" fmla="*/ 42 w 756"/>
                  <a:gd name="T29" fmla="*/ 37 h 1228"/>
                  <a:gd name="T30" fmla="*/ 36 w 756"/>
                  <a:gd name="T31" fmla="*/ 39 h 1228"/>
                  <a:gd name="T32" fmla="*/ 31 w 756"/>
                  <a:gd name="T33" fmla="*/ 41 h 1228"/>
                  <a:gd name="T34" fmla="*/ 28 w 756"/>
                  <a:gd name="T35" fmla="*/ 44 h 1228"/>
                  <a:gd name="T36" fmla="*/ 24 w 756"/>
                  <a:gd name="T37" fmla="*/ 47 h 1228"/>
                  <a:gd name="T38" fmla="*/ 21 w 756"/>
                  <a:gd name="T39" fmla="*/ 49 h 1228"/>
                  <a:gd name="T40" fmla="*/ 19 w 756"/>
                  <a:gd name="T41" fmla="*/ 53 h 1228"/>
                  <a:gd name="T42" fmla="*/ 14 w 756"/>
                  <a:gd name="T43" fmla="*/ 56 h 1228"/>
                  <a:gd name="T44" fmla="*/ 12 w 756"/>
                  <a:gd name="T45" fmla="*/ 59 h 1228"/>
                  <a:gd name="T46" fmla="*/ 7 w 756"/>
                  <a:gd name="T47" fmla="*/ 62 h 1228"/>
                  <a:gd name="T48" fmla="*/ 1 w 756"/>
                  <a:gd name="T49" fmla="*/ 64 h 1228"/>
                  <a:gd name="T50" fmla="*/ 1 w 756"/>
                  <a:gd name="T51" fmla="*/ 65 h 1228"/>
                  <a:gd name="T52" fmla="*/ 4 w 756"/>
                  <a:gd name="T53" fmla="*/ 69 h 1228"/>
                  <a:gd name="T54" fmla="*/ 4 w 756"/>
                  <a:gd name="T55" fmla="*/ 75 h 1228"/>
                  <a:gd name="T56" fmla="*/ 6 w 756"/>
                  <a:gd name="T57" fmla="*/ 80 h 1228"/>
                  <a:gd name="T58" fmla="*/ 7 w 756"/>
                  <a:gd name="T59" fmla="*/ 82 h 1228"/>
                  <a:gd name="T60" fmla="*/ 10 w 756"/>
                  <a:gd name="T61" fmla="*/ 87 h 1228"/>
                  <a:gd name="T62" fmla="*/ 10 w 756"/>
                  <a:gd name="T63" fmla="*/ 87 h 1228"/>
                  <a:gd name="T64" fmla="*/ 10 w 756"/>
                  <a:gd name="T65" fmla="*/ 92 h 1228"/>
                  <a:gd name="T66" fmla="*/ 10 w 756"/>
                  <a:gd name="T67" fmla="*/ 95 h 1228"/>
                  <a:gd name="T68" fmla="*/ 9 w 756"/>
                  <a:gd name="T69" fmla="*/ 97 h 1228"/>
                  <a:gd name="T70" fmla="*/ 7 w 756"/>
                  <a:gd name="T71" fmla="*/ 102 h 1228"/>
                  <a:gd name="T72" fmla="*/ 9 w 756"/>
                  <a:gd name="T73" fmla="*/ 107 h 1228"/>
                  <a:gd name="T74" fmla="*/ 10 w 756"/>
                  <a:gd name="T75" fmla="*/ 110 h 1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56"/>
                  <a:gd name="T115" fmla="*/ 0 h 1228"/>
                  <a:gd name="T116" fmla="*/ 756 w 756"/>
                  <a:gd name="T117" fmla="*/ 1228 h 12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56" h="1228">
                    <a:moveTo>
                      <a:pt x="756" y="0"/>
                    </a:moveTo>
                    <a:lnTo>
                      <a:pt x="726" y="24"/>
                    </a:lnTo>
                    <a:lnTo>
                      <a:pt x="725" y="24"/>
                    </a:lnTo>
                    <a:lnTo>
                      <a:pt x="693" y="41"/>
                    </a:lnTo>
                    <a:lnTo>
                      <a:pt x="681" y="50"/>
                    </a:lnTo>
                    <a:lnTo>
                      <a:pt x="662" y="70"/>
                    </a:lnTo>
                    <a:lnTo>
                      <a:pt x="654" y="78"/>
                    </a:lnTo>
                    <a:lnTo>
                      <a:pt x="631" y="105"/>
                    </a:lnTo>
                    <a:lnTo>
                      <a:pt x="630" y="106"/>
                    </a:lnTo>
                    <a:lnTo>
                      <a:pt x="605" y="132"/>
                    </a:lnTo>
                    <a:lnTo>
                      <a:pt x="600" y="138"/>
                    </a:lnTo>
                    <a:lnTo>
                      <a:pt x="579" y="160"/>
                    </a:lnTo>
                    <a:lnTo>
                      <a:pt x="569" y="184"/>
                    </a:lnTo>
                    <a:lnTo>
                      <a:pt x="566" y="188"/>
                    </a:lnTo>
                    <a:lnTo>
                      <a:pt x="543" y="215"/>
                    </a:lnTo>
                    <a:lnTo>
                      <a:pt x="538" y="224"/>
                    </a:lnTo>
                    <a:lnTo>
                      <a:pt x="525" y="242"/>
                    </a:lnTo>
                    <a:lnTo>
                      <a:pt x="506" y="257"/>
                    </a:lnTo>
                    <a:lnTo>
                      <a:pt x="490" y="270"/>
                    </a:lnTo>
                    <a:lnTo>
                      <a:pt x="475" y="284"/>
                    </a:lnTo>
                    <a:lnTo>
                      <a:pt x="461" y="297"/>
                    </a:lnTo>
                    <a:lnTo>
                      <a:pt x="445" y="313"/>
                    </a:lnTo>
                    <a:lnTo>
                      <a:pt x="432" y="324"/>
                    </a:lnTo>
                    <a:lnTo>
                      <a:pt x="413" y="336"/>
                    </a:lnTo>
                    <a:lnTo>
                      <a:pt x="386" y="352"/>
                    </a:lnTo>
                    <a:lnTo>
                      <a:pt x="382" y="354"/>
                    </a:lnTo>
                    <a:lnTo>
                      <a:pt x="351" y="377"/>
                    </a:lnTo>
                    <a:lnTo>
                      <a:pt x="343" y="379"/>
                    </a:lnTo>
                    <a:lnTo>
                      <a:pt x="319" y="387"/>
                    </a:lnTo>
                    <a:lnTo>
                      <a:pt x="296" y="407"/>
                    </a:lnTo>
                    <a:lnTo>
                      <a:pt x="289" y="411"/>
                    </a:lnTo>
                    <a:lnTo>
                      <a:pt x="258" y="427"/>
                    </a:lnTo>
                    <a:lnTo>
                      <a:pt x="247" y="434"/>
                    </a:lnTo>
                    <a:lnTo>
                      <a:pt x="226" y="448"/>
                    </a:lnTo>
                    <a:lnTo>
                      <a:pt x="212" y="461"/>
                    </a:lnTo>
                    <a:lnTo>
                      <a:pt x="195" y="483"/>
                    </a:lnTo>
                    <a:lnTo>
                      <a:pt x="187" y="489"/>
                    </a:lnTo>
                    <a:lnTo>
                      <a:pt x="172" y="516"/>
                    </a:lnTo>
                    <a:lnTo>
                      <a:pt x="164" y="530"/>
                    </a:lnTo>
                    <a:lnTo>
                      <a:pt x="156" y="543"/>
                    </a:lnTo>
                    <a:lnTo>
                      <a:pt x="140" y="571"/>
                    </a:lnTo>
                    <a:lnTo>
                      <a:pt x="133" y="582"/>
                    </a:lnTo>
                    <a:lnTo>
                      <a:pt x="113" y="599"/>
                    </a:lnTo>
                    <a:lnTo>
                      <a:pt x="102" y="616"/>
                    </a:lnTo>
                    <a:lnTo>
                      <a:pt x="96" y="625"/>
                    </a:lnTo>
                    <a:lnTo>
                      <a:pt x="86" y="653"/>
                    </a:lnTo>
                    <a:lnTo>
                      <a:pt x="71" y="670"/>
                    </a:lnTo>
                    <a:lnTo>
                      <a:pt x="52" y="681"/>
                    </a:lnTo>
                    <a:lnTo>
                      <a:pt x="39" y="688"/>
                    </a:lnTo>
                    <a:lnTo>
                      <a:pt x="8" y="702"/>
                    </a:lnTo>
                    <a:lnTo>
                      <a:pt x="0" y="707"/>
                    </a:lnTo>
                    <a:lnTo>
                      <a:pt x="8" y="716"/>
                    </a:lnTo>
                    <a:lnTo>
                      <a:pt x="22" y="735"/>
                    </a:lnTo>
                    <a:lnTo>
                      <a:pt x="32" y="763"/>
                    </a:lnTo>
                    <a:lnTo>
                      <a:pt x="29" y="790"/>
                    </a:lnTo>
                    <a:lnTo>
                      <a:pt x="32" y="817"/>
                    </a:lnTo>
                    <a:lnTo>
                      <a:pt x="28" y="845"/>
                    </a:lnTo>
                    <a:lnTo>
                      <a:pt x="39" y="869"/>
                    </a:lnTo>
                    <a:lnTo>
                      <a:pt x="41" y="872"/>
                    </a:lnTo>
                    <a:lnTo>
                      <a:pt x="47" y="899"/>
                    </a:lnTo>
                    <a:lnTo>
                      <a:pt x="56" y="927"/>
                    </a:lnTo>
                    <a:lnTo>
                      <a:pt x="71" y="953"/>
                    </a:lnTo>
                    <a:lnTo>
                      <a:pt x="71" y="954"/>
                    </a:lnTo>
                    <a:lnTo>
                      <a:pt x="71" y="958"/>
                    </a:lnTo>
                    <a:lnTo>
                      <a:pt x="63" y="982"/>
                    </a:lnTo>
                    <a:lnTo>
                      <a:pt x="71" y="1007"/>
                    </a:lnTo>
                    <a:lnTo>
                      <a:pt x="71" y="1009"/>
                    </a:lnTo>
                    <a:lnTo>
                      <a:pt x="72" y="1036"/>
                    </a:lnTo>
                    <a:lnTo>
                      <a:pt x="71" y="1042"/>
                    </a:lnTo>
                    <a:lnTo>
                      <a:pt x="62" y="1064"/>
                    </a:lnTo>
                    <a:lnTo>
                      <a:pt x="59" y="1091"/>
                    </a:lnTo>
                    <a:lnTo>
                      <a:pt x="54" y="1118"/>
                    </a:lnTo>
                    <a:lnTo>
                      <a:pt x="52" y="1146"/>
                    </a:lnTo>
                    <a:lnTo>
                      <a:pt x="63" y="1174"/>
                    </a:lnTo>
                    <a:lnTo>
                      <a:pt x="71" y="1192"/>
                    </a:lnTo>
                    <a:lnTo>
                      <a:pt x="76" y="1200"/>
                    </a:lnTo>
                    <a:lnTo>
                      <a:pt x="99" y="122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1" name="Freeform 255"/>
              <p:cNvSpPr>
                <a:spLocks/>
              </p:cNvSpPr>
              <p:nvPr/>
            </p:nvSpPr>
            <p:spPr bwMode="auto">
              <a:xfrm>
                <a:off x="1407" y="4376"/>
                <a:ext cx="387" cy="646"/>
              </a:xfrm>
              <a:custGeom>
                <a:avLst/>
                <a:gdLst>
                  <a:gd name="T0" fmla="*/ 82 w 635"/>
                  <a:gd name="T1" fmla="*/ 2 h 1176"/>
                  <a:gd name="T2" fmla="*/ 74 w 635"/>
                  <a:gd name="T3" fmla="*/ 7 h 1176"/>
                  <a:gd name="T4" fmla="*/ 71 w 635"/>
                  <a:gd name="T5" fmla="*/ 11 h 1176"/>
                  <a:gd name="T6" fmla="*/ 66 w 635"/>
                  <a:gd name="T7" fmla="*/ 16 h 1176"/>
                  <a:gd name="T8" fmla="*/ 62 w 635"/>
                  <a:gd name="T9" fmla="*/ 20 h 1176"/>
                  <a:gd name="T10" fmla="*/ 53 w 635"/>
                  <a:gd name="T11" fmla="*/ 24 h 1176"/>
                  <a:gd name="T12" fmla="*/ 48 w 635"/>
                  <a:gd name="T13" fmla="*/ 27 h 1176"/>
                  <a:gd name="T14" fmla="*/ 40 w 635"/>
                  <a:gd name="T15" fmla="*/ 30 h 1176"/>
                  <a:gd name="T16" fmla="*/ 32 w 635"/>
                  <a:gd name="T17" fmla="*/ 34 h 1176"/>
                  <a:gd name="T18" fmla="*/ 24 w 635"/>
                  <a:gd name="T19" fmla="*/ 37 h 1176"/>
                  <a:gd name="T20" fmla="*/ 19 w 635"/>
                  <a:gd name="T21" fmla="*/ 40 h 1176"/>
                  <a:gd name="T22" fmla="*/ 15 w 635"/>
                  <a:gd name="T23" fmla="*/ 47 h 1176"/>
                  <a:gd name="T24" fmla="*/ 11 w 635"/>
                  <a:gd name="T25" fmla="*/ 52 h 1176"/>
                  <a:gd name="T26" fmla="*/ 9 w 635"/>
                  <a:gd name="T27" fmla="*/ 57 h 1176"/>
                  <a:gd name="T28" fmla="*/ 6 w 635"/>
                  <a:gd name="T29" fmla="*/ 64 h 1176"/>
                  <a:gd name="T30" fmla="*/ 2 w 635"/>
                  <a:gd name="T31" fmla="*/ 70 h 1176"/>
                  <a:gd name="T32" fmla="*/ 1 w 635"/>
                  <a:gd name="T33" fmla="*/ 75 h 1176"/>
                  <a:gd name="T34" fmla="*/ 1 w 635"/>
                  <a:gd name="T35" fmla="*/ 81 h 1176"/>
                  <a:gd name="T36" fmla="*/ 2 w 635"/>
                  <a:gd name="T37" fmla="*/ 87 h 1176"/>
                  <a:gd name="T38" fmla="*/ 1 w 635"/>
                  <a:gd name="T39" fmla="*/ 92 h 1176"/>
                  <a:gd name="T40" fmla="*/ 2 w 635"/>
                  <a:gd name="T41" fmla="*/ 97 h 1176"/>
                  <a:gd name="T42" fmla="*/ 3 w 635"/>
                  <a:gd name="T43" fmla="*/ 105 h 1176"/>
                  <a:gd name="T44" fmla="*/ 10 w 635"/>
                  <a:gd name="T45" fmla="*/ 107 h 1176"/>
                  <a:gd name="T46" fmla="*/ 23 w 635"/>
                  <a:gd name="T47" fmla="*/ 107 h 1176"/>
                  <a:gd name="T48" fmla="*/ 36 w 635"/>
                  <a:gd name="T49" fmla="*/ 107 h 1176"/>
                  <a:gd name="T50" fmla="*/ 49 w 635"/>
                  <a:gd name="T51" fmla="*/ 107 h 1176"/>
                  <a:gd name="T52" fmla="*/ 62 w 635"/>
                  <a:gd name="T53" fmla="*/ 107 h 1176"/>
                  <a:gd name="T54" fmla="*/ 74 w 635"/>
                  <a:gd name="T55" fmla="*/ 107 h 1176"/>
                  <a:gd name="T56" fmla="*/ 88 w 635"/>
                  <a:gd name="T57" fmla="*/ 107 h 1176"/>
                  <a:gd name="T58" fmla="*/ 88 w 635"/>
                  <a:gd name="T59" fmla="*/ 102 h 1176"/>
                  <a:gd name="T60" fmla="*/ 88 w 635"/>
                  <a:gd name="T61" fmla="*/ 94 h 1176"/>
                  <a:gd name="T62" fmla="*/ 88 w 635"/>
                  <a:gd name="T63" fmla="*/ 87 h 1176"/>
                  <a:gd name="T64" fmla="*/ 88 w 635"/>
                  <a:gd name="T65" fmla="*/ 80 h 1176"/>
                  <a:gd name="T66" fmla="*/ 88 w 635"/>
                  <a:gd name="T67" fmla="*/ 73 h 1176"/>
                  <a:gd name="T68" fmla="*/ 88 w 635"/>
                  <a:gd name="T69" fmla="*/ 65 h 1176"/>
                  <a:gd name="T70" fmla="*/ 88 w 635"/>
                  <a:gd name="T71" fmla="*/ 57 h 1176"/>
                  <a:gd name="T72" fmla="*/ 88 w 635"/>
                  <a:gd name="T73" fmla="*/ 50 h 1176"/>
                  <a:gd name="T74" fmla="*/ 88 w 635"/>
                  <a:gd name="T75" fmla="*/ 42 h 1176"/>
                  <a:gd name="T76" fmla="*/ 88 w 635"/>
                  <a:gd name="T77" fmla="*/ 35 h 1176"/>
                  <a:gd name="T78" fmla="*/ 88 w 635"/>
                  <a:gd name="T79" fmla="*/ 27 h 1176"/>
                  <a:gd name="T80" fmla="*/ 88 w 635"/>
                  <a:gd name="T81" fmla="*/ 20 h 1176"/>
                  <a:gd name="T82" fmla="*/ 88 w 635"/>
                  <a:gd name="T83" fmla="*/ 13 h 1176"/>
                  <a:gd name="T84" fmla="*/ 88 w 635"/>
                  <a:gd name="T85" fmla="*/ 5 h 1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35"/>
                  <a:gd name="T130" fmla="*/ 0 h 1176"/>
                  <a:gd name="T131" fmla="*/ 635 w 635"/>
                  <a:gd name="T132" fmla="*/ 1176 h 11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35" h="1176">
                    <a:moveTo>
                      <a:pt x="635" y="0"/>
                    </a:moveTo>
                    <a:lnTo>
                      <a:pt x="604" y="22"/>
                    </a:lnTo>
                    <a:lnTo>
                      <a:pt x="599" y="26"/>
                    </a:lnTo>
                    <a:lnTo>
                      <a:pt x="572" y="49"/>
                    </a:lnTo>
                    <a:lnTo>
                      <a:pt x="567" y="54"/>
                    </a:lnTo>
                    <a:lnTo>
                      <a:pt x="541" y="78"/>
                    </a:lnTo>
                    <a:lnTo>
                      <a:pt x="538" y="80"/>
                    </a:lnTo>
                    <a:lnTo>
                      <a:pt x="520" y="108"/>
                    </a:lnTo>
                    <a:lnTo>
                      <a:pt x="510" y="123"/>
                    </a:lnTo>
                    <a:lnTo>
                      <a:pt x="500" y="136"/>
                    </a:lnTo>
                    <a:lnTo>
                      <a:pt x="486" y="163"/>
                    </a:lnTo>
                    <a:lnTo>
                      <a:pt x="479" y="176"/>
                    </a:lnTo>
                    <a:lnTo>
                      <a:pt x="468" y="190"/>
                    </a:lnTo>
                    <a:lnTo>
                      <a:pt x="448" y="214"/>
                    </a:lnTo>
                    <a:lnTo>
                      <a:pt x="445" y="218"/>
                    </a:lnTo>
                    <a:lnTo>
                      <a:pt x="417" y="245"/>
                    </a:lnTo>
                    <a:lnTo>
                      <a:pt x="385" y="269"/>
                    </a:lnTo>
                    <a:lnTo>
                      <a:pt x="382" y="272"/>
                    </a:lnTo>
                    <a:lnTo>
                      <a:pt x="354" y="295"/>
                    </a:lnTo>
                    <a:lnTo>
                      <a:pt x="348" y="300"/>
                    </a:lnTo>
                    <a:lnTo>
                      <a:pt x="324" y="316"/>
                    </a:lnTo>
                    <a:lnTo>
                      <a:pt x="305" y="327"/>
                    </a:lnTo>
                    <a:lnTo>
                      <a:pt x="292" y="333"/>
                    </a:lnTo>
                    <a:lnTo>
                      <a:pt x="261" y="349"/>
                    </a:lnTo>
                    <a:lnTo>
                      <a:pt x="254" y="355"/>
                    </a:lnTo>
                    <a:lnTo>
                      <a:pt x="230" y="372"/>
                    </a:lnTo>
                    <a:lnTo>
                      <a:pt x="215" y="382"/>
                    </a:lnTo>
                    <a:lnTo>
                      <a:pt x="198" y="393"/>
                    </a:lnTo>
                    <a:lnTo>
                      <a:pt x="174" y="409"/>
                    </a:lnTo>
                    <a:lnTo>
                      <a:pt x="168" y="413"/>
                    </a:lnTo>
                    <a:lnTo>
                      <a:pt x="140" y="437"/>
                    </a:lnTo>
                    <a:lnTo>
                      <a:pt x="137" y="442"/>
                    </a:lnTo>
                    <a:lnTo>
                      <a:pt x="120" y="464"/>
                    </a:lnTo>
                    <a:lnTo>
                      <a:pt x="110" y="491"/>
                    </a:lnTo>
                    <a:lnTo>
                      <a:pt x="106" y="519"/>
                    </a:lnTo>
                    <a:lnTo>
                      <a:pt x="105" y="521"/>
                    </a:lnTo>
                    <a:lnTo>
                      <a:pt x="93" y="547"/>
                    </a:lnTo>
                    <a:lnTo>
                      <a:pt x="82" y="573"/>
                    </a:lnTo>
                    <a:lnTo>
                      <a:pt x="76" y="601"/>
                    </a:lnTo>
                    <a:lnTo>
                      <a:pt x="74" y="606"/>
                    </a:lnTo>
                    <a:lnTo>
                      <a:pt x="63" y="629"/>
                    </a:lnTo>
                    <a:lnTo>
                      <a:pt x="56" y="655"/>
                    </a:lnTo>
                    <a:lnTo>
                      <a:pt x="51" y="683"/>
                    </a:lnTo>
                    <a:lnTo>
                      <a:pt x="43" y="705"/>
                    </a:lnTo>
                    <a:lnTo>
                      <a:pt x="37" y="711"/>
                    </a:lnTo>
                    <a:lnTo>
                      <a:pt x="31" y="738"/>
                    </a:lnTo>
                    <a:lnTo>
                      <a:pt x="19" y="765"/>
                    </a:lnTo>
                    <a:lnTo>
                      <a:pt x="12" y="786"/>
                    </a:lnTo>
                    <a:lnTo>
                      <a:pt x="10" y="793"/>
                    </a:lnTo>
                    <a:lnTo>
                      <a:pt x="3" y="820"/>
                    </a:lnTo>
                    <a:lnTo>
                      <a:pt x="0" y="847"/>
                    </a:lnTo>
                    <a:lnTo>
                      <a:pt x="7" y="875"/>
                    </a:lnTo>
                    <a:lnTo>
                      <a:pt x="12" y="884"/>
                    </a:lnTo>
                    <a:lnTo>
                      <a:pt x="16" y="902"/>
                    </a:lnTo>
                    <a:lnTo>
                      <a:pt x="15" y="930"/>
                    </a:lnTo>
                    <a:lnTo>
                      <a:pt x="17" y="957"/>
                    </a:lnTo>
                    <a:lnTo>
                      <a:pt x="15" y="984"/>
                    </a:lnTo>
                    <a:lnTo>
                      <a:pt x="12" y="999"/>
                    </a:lnTo>
                    <a:lnTo>
                      <a:pt x="10" y="1012"/>
                    </a:lnTo>
                    <a:lnTo>
                      <a:pt x="12" y="1017"/>
                    </a:lnTo>
                    <a:lnTo>
                      <a:pt x="21" y="1039"/>
                    </a:lnTo>
                    <a:lnTo>
                      <a:pt x="19" y="1066"/>
                    </a:lnTo>
                    <a:lnTo>
                      <a:pt x="15" y="1094"/>
                    </a:lnTo>
                    <a:lnTo>
                      <a:pt x="22" y="1122"/>
                    </a:lnTo>
                    <a:lnTo>
                      <a:pt x="25" y="1148"/>
                    </a:lnTo>
                    <a:lnTo>
                      <a:pt x="27" y="1176"/>
                    </a:lnTo>
                    <a:lnTo>
                      <a:pt x="43" y="1176"/>
                    </a:lnTo>
                    <a:lnTo>
                      <a:pt x="74" y="1176"/>
                    </a:lnTo>
                    <a:lnTo>
                      <a:pt x="105" y="1176"/>
                    </a:lnTo>
                    <a:lnTo>
                      <a:pt x="137" y="1176"/>
                    </a:lnTo>
                    <a:lnTo>
                      <a:pt x="168" y="1176"/>
                    </a:lnTo>
                    <a:lnTo>
                      <a:pt x="198" y="1176"/>
                    </a:lnTo>
                    <a:lnTo>
                      <a:pt x="230" y="1176"/>
                    </a:lnTo>
                    <a:lnTo>
                      <a:pt x="261" y="1176"/>
                    </a:lnTo>
                    <a:lnTo>
                      <a:pt x="292" y="1176"/>
                    </a:lnTo>
                    <a:lnTo>
                      <a:pt x="324" y="1176"/>
                    </a:lnTo>
                    <a:lnTo>
                      <a:pt x="354" y="1176"/>
                    </a:lnTo>
                    <a:lnTo>
                      <a:pt x="385" y="1176"/>
                    </a:lnTo>
                    <a:lnTo>
                      <a:pt x="417" y="1176"/>
                    </a:lnTo>
                    <a:lnTo>
                      <a:pt x="448" y="1176"/>
                    </a:lnTo>
                    <a:lnTo>
                      <a:pt x="479" y="1176"/>
                    </a:lnTo>
                    <a:lnTo>
                      <a:pt x="510" y="1176"/>
                    </a:lnTo>
                    <a:lnTo>
                      <a:pt x="541" y="1176"/>
                    </a:lnTo>
                    <a:lnTo>
                      <a:pt x="572" y="1176"/>
                    </a:lnTo>
                    <a:lnTo>
                      <a:pt x="604" y="1176"/>
                    </a:lnTo>
                    <a:lnTo>
                      <a:pt x="635" y="1176"/>
                    </a:lnTo>
                    <a:lnTo>
                      <a:pt x="635" y="1148"/>
                    </a:lnTo>
                    <a:lnTo>
                      <a:pt x="635" y="1122"/>
                    </a:lnTo>
                    <a:lnTo>
                      <a:pt x="635" y="1094"/>
                    </a:lnTo>
                    <a:lnTo>
                      <a:pt x="635" y="1066"/>
                    </a:lnTo>
                    <a:lnTo>
                      <a:pt x="635" y="1039"/>
                    </a:lnTo>
                    <a:lnTo>
                      <a:pt x="635" y="1012"/>
                    </a:lnTo>
                    <a:lnTo>
                      <a:pt x="635" y="984"/>
                    </a:lnTo>
                    <a:lnTo>
                      <a:pt x="635" y="957"/>
                    </a:lnTo>
                    <a:lnTo>
                      <a:pt x="635" y="930"/>
                    </a:lnTo>
                    <a:lnTo>
                      <a:pt x="635" y="902"/>
                    </a:lnTo>
                    <a:lnTo>
                      <a:pt x="635" y="875"/>
                    </a:lnTo>
                    <a:lnTo>
                      <a:pt x="635" y="847"/>
                    </a:lnTo>
                    <a:lnTo>
                      <a:pt x="635" y="820"/>
                    </a:lnTo>
                    <a:lnTo>
                      <a:pt x="635" y="793"/>
                    </a:lnTo>
                    <a:lnTo>
                      <a:pt x="635" y="765"/>
                    </a:lnTo>
                    <a:lnTo>
                      <a:pt x="635" y="738"/>
                    </a:lnTo>
                    <a:lnTo>
                      <a:pt x="635" y="711"/>
                    </a:lnTo>
                    <a:lnTo>
                      <a:pt x="635" y="683"/>
                    </a:lnTo>
                    <a:lnTo>
                      <a:pt x="635" y="655"/>
                    </a:lnTo>
                    <a:lnTo>
                      <a:pt x="635" y="629"/>
                    </a:lnTo>
                    <a:lnTo>
                      <a:pt x="635" y="601"/>
                    </a:lnTo>
                    <a:lnTo>
                      <a:pt x="635" y="573"/>
                    </a:lnTo>
                    <a:lnTo>
                      <a:pt x="635" y="547"/>
                    </a:lnTo>
                    <a:lnTo>
                      <a:pt x="635" y="519"/>
                    </a:lnTo>
                    <a:lnTo>
                      <a:pt x="635" y="491"/>
                    </a:lnTo>
                    <a:lnTo>
                      <a:pt x="635" y="464"/>
                    </a:lnTo>
                    <a:lnTo>
                      <a:pt x="635" y="437"/>
                    </a:lnTo>
                    <a:lnTo>
                      <a:pt x="635" y="409"/>
                    </a:lnTo>
                    <a:lnTo>
                      <a:pt x="635" y="382"/>
                    </a:lnTo>
                    <a:lnTo>
                      <a:pt x="635" y="355"/>
                    </a:lnTo>
                    <a:lnTo>
                      <a:pt x="635" y="327"/>
                    </a:lnTo>
                    <a:lnTo>
                      <a:pt x="635" y="300"/>
                    </a:lnTo>
                    <a:lnTo>
                      <a:pt x="635" y="272"/>
                    </a:lnTo>
                    <a:lnTo>
                      <a:pt x="635" y="245"/>
                    </a:lnTo>
                    <a:lnTo>
                      <a:pt x="635" y="218"/>
                    </a:lnTo>
                    <a:lnTo>
                      <a:pt x="635" y="190"/>
                    </a:lnTo>
                    <a:lnTo>
                      <a:pt x="635" y="163"/>
                    </a:lnTo>
                    <a:lnTo>
                      <a:pt x="635" y="136"/>
                    </a:lnTo>
                    <a:lnTo>
                      <a:pt x="635" y="108"/>
                    </a:lnTo>
                    <a:lnTo>
                      <a:pt x="635" y="80"/>
                    </a:lnTo>
                    <a:lnTo>
                      <a:pt x="635" y="5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2" name="Freeform 256"/>
              <p:cNvSpPr>
                <a:spLocks/>
              </p:cNvSpPr>
              <p:nvPr/>
            </p:nvSpPr>
            <p:spPr bwMode="auto">
              <a:xfrm>
                <a:off x="1407" y="4376"/>
                <a:ext cx="387" cy="646"/>
              </a:xfrm>
              <a:custGeom>
                <a:avLst/>
                <a:gdLst>
                  <a:gd name="T0" fmla="*/ 83 w 635"/>
                  <a:gd name="T1" fmla="*/ 2 h 1176"/>
                  <a:gd name="T2" fmla="*/ 79 w 635"/>
                  <a:gd name="T3" fmla="*/ 4 h 1176"/>
                  <a:gd name="T4" fmla="*/ 74 w 635"/>
                  <a:gd name="T5" fmla="*/ 7 h 1176"/>
                  <a:gd name="T6" fmla="*/ 72 w 635"/>
                  <a:gd name="T7" fmla="*/ 10 h 1176"/>
                  <a:gd name="T8" fmla="*/ 69 w 635"/>
                  <a:gd name="T9" fmla="*/ 13 h 1176"/>
                  <a:gd name="T10" fmla="*/ 66 w 635"/>
                  <a:gd name="T11" fmla="*/ 16 h 1176"/>
                  <a:gd name="T12" fmla="*/ 62 w 635"/>
                  <a:gd name="T13" fmla="*/ 20 h 1176"/>
                  <a:gd name="T14" fmla="*/ 57 w 635"/>
                  <a:gd name="T15" fmla="*/ 23 h 1176"/>
                  <a:gd name="T16" fmla="*/ 53 w 635"/>
                  <a:gd name="T17" fmla="*/ 24 h 1176"/>
                  <a:gd name="T18" fmla="*/ 49 w 635"/>
                  <a:gd name="T19" fmla="*/ 27 h 1176"/>
                  <a:gd name="T20" fmla="*/ 44 w 635"/>
                  <a:gd name="T21" fmla="*/ 29 h 1176"/>
                  <a:gd name="T22" fmla="*/ 40 w 635"/>
                  <a:gd name="T23" fmla="*/ 30 h 1176"/>
                  <a:gd name="T24" fmla="*/ 35 w 635"/>
                  <a:gd name="T25" fmla="*/ 32 h 1176"/>
                  <a:gd name="T26" fmla="*/ 30 w 635"/>
                  <a:gd name="T27" fmla="*/ 35 h 1176"/>
                  <a:gd name="T28" fmla="*/ 24 w 635"/>
                  <a:gd name="T29" fmla="*/ 37 h 1176"/>
                  <a:gd name="T30" fmla="*/ 20 w 635"/>
                  <a:gd name="T31" fmla="*/ 40 h 1176"/>
                  <a:gd name="T32" fmla="*/ 16 w 635"/>
                  <a:gd name="T33" fmla="*/ 42 h 1176"/>
                  <a:gd name="T34" fmla="*/ 15 w 635"/>
                  <a:gd name="T35" fmla="*/ 47 h 1176"/>
                  <a:gd name="T36" fmla="*/ 13 w 635"/>
                  <a:gd name="T37" fmla="*/ 50 h 1176"/>
                  <a:gd name="T38" fmla="*/ 10 w 635"/>
                  <a:gd name="T39" fmla="*/ 54 h 1176"/>
                  <a:gd name="T40" fmla="*/ 9 w 635"/>
                  <a:gd name="T41" fmla="*/ 57 h 1176"/>
                  <a:gd name="T42" fmla="*/ 7 w 635"/>
                  <a:gd name="T43" fmla="*/ 62 h 1176"/>
                  <a:gd name="T44" fmla="*/ 5 w 635"/>
                  <a:gd name="T45" fmla="*/ 65 h 1176"/>
                  <a:gd name="T46" fmla="*/ 2 w 635"/>
                  <a:gd name="T47" fmla="*/ 70 h 1176"/>
                  <a:gd name="T48" fmla="*/ 1 w 635"/>
                  <a:gd name="T49" fmla="*/ 73 h 1176"/>
                  <a:gd name="T50" fmla="*/ 0 w 635"/>
                  <a:gd name="T51" fmla="*/ 77 h 1176"/>
                  <a:gd name="T52" fmla="*/ 1 w 635"/>
                  <a:gd name="T53" fmla="*/ 81 h 1176"/>
                  <a:gd name="T54" fmla="*/ 2 w 635"/>
                  <a:gd name="T55" fmla="*/ 85 h 1176"/>
                  <a:gd name="T56" fmla="*/ 2 w 635"/>
                  <a:gd name="T57" fmla="*/ 90 h 1176"/>
                  <a:gd name="T58" fmla="*/ 1 w 635"/>
                  <a:gd name="T59" fmla="*/ 92 h 1176"/>
                  <a:gd name="T60" fmla="*/ 3 w 635"/>
                  <a:gd name="T61" fmla="*/ 94 h 1176"/>
                  <a:gd name="T62" fmla="*/ 2 w 635"/>
                  <a:gd name="T63" fmla="*/ 99 h 1176"/>
                  <a:gd name="T64" fmla="*/ 3 w 635"/>
                  <a:gd name="T65" fmla="*/ 105 h 1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5"/>
                  <a:gd name="T100" fmla="*/ 0 h 1176"/>
                  <a:gd name="T101" fmla="*/ 635 w 635"/>
                  <a:gd name="T102" fmla="*/ 1176 h 1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5" h="1176">
                    <a:moveTo>
                      <a:pt x="635" y="0"/>
                    </a:moveTo>
                    <a:lnTo>
                      <a:pt x="604" y="22"/>
                    </a:lnTo>
                    <a:lnTo>
                      <a:pt x="599" y="26"/>
                    </a:lnTo>
                    <a:lnTo>
                      <a:pt x="572" y="49"/>
                    </a:lnTo>
                    <a:lnTo>
                      <a:pt x="567" y="54"/>
                    </a:lnTo>
                    <a:lnTo>
                      <a:pt x="541" y="78"/>
                    </a:lnTo>
                    <a:lnTo>
                      <a:pt x="538" y="80"/>
                    </a:lnTo>
                    <a:lnTo>
                      <a:pt x="520" y="108"/>
                    </a:lnTo>
                    <a:lnTo>
                      <a:pt x="510" y="123"/>
                    </a:lnTo>
                    <a:lnTo>
                      <a:pt x="500" y="136"/>
                    </a:lnTo>
                    <a:lnTo>
                      <a:pt x="486" y="163"/>
                    </a:lnTo>
                    <a:lnTo>
                      <a:pt x="479" y="176"/>
                    </a:lnTo>
                    <a:lnTo>
                      <a:pt x="468" y="190"/>
                    </a:lnTo>
                    <a:lnTo>
                      <a:pt x="448" y="214"/>
                    </a:lnTo>
                    <a:lnTo>
                      <a:pt x="445" y="218"/>
                    </a:lnTo>
                    <a:lnTo>
                      <a:pt x="417" y="245"/>
                    </a:lnTo>
                    <a:lnTo>
                      <a:pt x="385" y="269"/>
                    </a:lnTo>
                    <a:lnTo>
                      <a:pt x="382" y="272"/>
                    </a:lnTo>
                    <a:lnTo>
                      <a:pt x="354" y="295"/>
                    </a:lnTo>
                    <a:lnTo>
                      <a:pt x="348" y="300"/>
                    </a:lnTo>
                    <a:lnTo>
                      <a:pt x="324" y="316"/>
                    </a:lnTo>
                    <a:lnTo>
                      <a:pt x="305" y="327"/>
                    </a:lnTo>
                    <a:lnTo>
                      <a:pt x="292" y="333"/>
                    </a:lnTo>
                    <a:lnTo>
                      <a:pt x="261" y="349"/>
                    </a:lnTo>
                    <a:lnTo>
                      <a:pt x="254" y="355"/>
                    </a:lnTo>
                    <a:lnTo>
                      <a:pt x="230" y="372"/>
                    </a:lnTo>
                    <a:lnTo>
                      <a:pt x="215" y="382"/>
                    </a:lnTo>
                    <a:lnTo>
                      <a:pt x="198" y="393"/>
                    </a:lnTo>
                    <a:lnTo>
                      <a:pt x="174" y="409"/>
                    </a:lnTo>
                    <a:lnTo>
                      <a:pt x="168" y="413"/>
                    </a:lnTo>
                    <a:lnTo>
                      <a:pt x="140" y="437"/>
                    </a:lnTo>
                    <a:lnTo>
                      <a:pt x="137" y="442"/>
                    </a:lnTo>
                    <a:lnTo>
                      <a:pt x="120" y="464"/>
                    </a:lnTo>
                    <a:lnTo>
                      <a:pt x="110" y="491"/>
                    </a:lnTo>
                    <a:lnTo>
                      <a:pt x="106" y="519"/>
                    </a:lnTo>
                    <a:lnTo>
                      <a:pt x="105" y="521"/>
                    </a:lnTo>
                    <a:lnTo>
                      <a:pt x="93" y="547"/>
                    </a:lnTo>
                    <a:lnTo>
                      <a:pt x="82" y="573"/>
                    </a:lnTo>
                    <a:lnTo>
                      <a:pt x="76" y="601"/>
                    </a:lnTo>
                    <a:lnTo>
                      <a:pt x="74" y="606"/>
                    </a:lnTo>
                    <a:lnTo>
                      <a:pt x="63" y="629"/>
                    </a:lnTo>
                    <a:lnTo>
                      <a:pt x="56" y="655"/>
                    </a:lnTo>
                    <a:lnTo>
                      <a:pt x="51" y="683"/>
                    </a:lnTo>
                    <a:lnTo>
                      <a:pt x="43" y="705"/>
                    </a:lnTo>
                    <a:lnTo>
                      <a:pt x="37" y="711"/>
                    </a:lnTo>
                    <a:lnTo>
                      <a:pt x="31" y="738"/>
                    </a:lnTo>
                    <a:lnTo>
                      <a:pt x="19" y="765"/>
                    </a:lnTo>
                    <a:lnTo>
                      <a:pt x="12" y="786"/>
                    </a:lnTo>
                    <a:lnTo>
                      <a:pt x="10" y="793"/>
                    </a:lnTo>
                    <a:lnTo>
                      <a:pt x="3" y="820"/>
                    </a:lnTo>
                    <a:lnTo>
                      <a:pt x="0" y="847"/>
                    </a:lnTo>
                    <a:lnTo>
                      <a:pt x="7" y="875"/>
                    </a:lnTo>
                    <a:lnTo>
                      <a:pt x="12" y="884"/>
                    </a:lnTo>
                    <a:lnTo>
                      <a:pt x="16" y="902"/>
                    </a:lnTo>
                    <a:lnTo>
                      <a:pt x="15" y="930"/>
                    </a:lnTo>
                    <a:lnTo>
                      <a:pt x="17" y="957"/>
                    </a:lnTo>
                    <a:lnTo>
                      <a:pt x="15" y="984"/>
                    </a:lnTo>
                    <a:lnTo>
                      <a:pt x="12" y="999"/>
                    </a:lnTo>
                    <a:lnTo>
                      <a:pt x="10" y="1012"/>
                    </a:lnTo>
                    <a:lnTo>
                      <a:pt x="12" y="1017"/>
                    </a:lnTo>
                    <a:lnTo>
                      <a:pt x="21" y="1039"/>
                    </a:lnTo>
                    <a:lnTo>
                      <a:pt x="19" y="1066"/>
                    </a:lnTo>
                    <a:lnTo>
                      <a:pt x="15" y="1094"/>
                    </a:lnTo>
                    <a:lnTo>
                      <a:pt x="22" y="1122"/>
                    </a:lnTo>
                    <a:lnTo>
                      <a:pt x="25" y="1148"/>
                    </a:lnTo>
                    <a:lnTo>
                      <a:pt x="27" y="117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3" name="Freeform 257"/>
              <p:cNvSpPr>
                <a:spLocks/>
              </p:cNvSpPr>
              <p:nvPr/>
            </p:nvSpPr>
            <p:spPr bwMode="auto">
              <a:xfrm>
                <a:off x="1434" y="4394"/>
                <a:ext cx="360" cy="628"/>
              </a:xfrm>
              <a:custGeom>
                <a:avLst/>
                <a:gdLst>
                  <a:gd name="T0" fmla="*/ 77 w 591"/>
                  <a:gd name="T1" fmla="*/ 2 h 1143"/>
                  <a:gd name="T2" fmla="*/ 74 w 591"/>
                  <a:gd name="T3" fmla="*/ 4 h 1143"/>
                  <a:gd name="T4" fmla="*/ 71 w 591"/>
                  <a:gd name="T5" fmla="*/ 7 h 1143"/>
                  <a:gd name="T6" fmla="*/ 68 w 591"/>
                  <a:gd name="T7" fmla="*/ 9 h 1143"/>
                  <a:gd name="T8" fmla="*/ 64 w 591"/>
                  <a:gd name="T9" fmla="*/ 14 h 1143"/>
                  <a:gd name="T10" fmla="*/ 60 w 591"/>
                  <a:gd name="T11" fmla="*/ 17 h 1143"/>
                  <a:gd name="T12" fmla="*/ 57 w 591"/>
                  <a:gd name="T13" fmla="*/ 19 h 1143"/>
                  <a:gd name="T14" fmla="*/ 52 w 591"/>
                  <a:gd name="T15" fmla="*/ 22 h 1143"/>
                  <a:gd name="T16" fmla="*/ 48 w 591"/>
                  <a:gd name="T17" fmla="*/ 25 h 1143"/>
                  <a:gd name="T18" fmla="*/ 43 w 591"/>
                  <a:gd name="T19" fmla="*/ 27 h 1143"/>
                  <a:gd name="T20" fmla="*/ 38 w 591"/>
                  <a:gd name="T21" fmla="*/ 29 h 1143"/>
                  <a:gd name="T22" fmla="*/ 34 w 591"/>
                  <a:gd name="T23" fmla="*/ 30 h 1143"/>
                  <a:gd name="T24" fmla="*/ 30 w 591"/>
                  <a:gd name="T25" fmla="*/ 32 h 1143"/>
                  <a:gd name="T26" fmla="*/ 26 w 591"/>
                  <a:gd name="T27" fmla="*/ 35 h 1143"/>
                  <a:gd name="T28" fmla="*/ 19 w 591"/>
                  <a:gd name="T29" fmla="*/ 37 h 1143"/>
                  <a:gd name="T30" fmla="*/ 16 w 591"/>
                  <a:gd name="T31" fmla="*/ 39 h 1143"/>
                  <a:gd name="T32" fmla="*/ 14 w 591"/>
                  <a:gd name="T33" fmla="*/ 45 h 1143"/>
                  <a:gd name="T34" fmla="*/ 13 w 591"/>
                  <a:gd name="T35" fmla="*/ 47 h 1143"/>
                  <a:gd name="T36" fmla="*/ 9 w 591"/>
                  <a:gd name="T37" fmla="*/ 52 h 1143"/>
                  <a:gd name="T38" fmla="*/ 9 w 591"/>
                  <a:gd name="T39" fmla="*/ 55 h 1143"/>
                  <a:gd name="T40" fmla="*/ 7 w 591"/>
                  <a:gd name="T41" fmla="*/ 59 h 1143"/>
                  <a:gd name="T42" fmla="*/ 5 w 591"/>
                  <a:gd name="T43" fmla="*/ 64 h 1143"/>
                  <a:gd name="T44" fmla="*/ 4 w 591"/>
                  <a:gd name="T45" fmla="*/ 66 h 1143"/>
                  <a:gd name="T46" fmla="*/ 1 w 591"/>
                  <a:gd name="T47" fmla="*/ 71 h 1143"/>
                  <a:gd name="T48" fmla="*/ 0 w 591"/>
                  <a:gd name="T49" fmla="*/ 77 h 1143"/>
                  <a:gd name="T50" fmla="*/ 1 w 591"/>
                  <a:gd name="T51" fmla="*/ 82 h 1143"/>
                  <a:gd name="T52" fmla="*/ 2 w 591"/>
                  <a:gd name="T53" fmla="*/ 87 h 1143"/>
                  <a:gd name="T54" fmla="*/ 3 w 591"/>
                  <a:gd name="T55" fmla="*/ 92 h 1143"/>
                  <a:gd name="T56" fmla="*/ 2 w 591"/>
                  <a:gd name="T57" fmla="*/ 97 h 1143"/>
                  <a:gd name="T58" fmla="*/ 2 w 591"/>
                  <a:gd name="T59" fmla="*/ 102 h 1143"/>
                  <a:gd name="T60" fmla="*/ 4 w 591"/>
                  <a:gd name="T61" fmla="*/ 104 h 1143"/>
                  <a:gd name="T62" fmla="*/ 13 w 591"/>
                  <a:gd name="T63" fmla="*/ 104 h 1143"/>
                  <a:gd name="T64" fmla="*/ 21 w 591"/>
                  <a:gd name="T65" fmla="*/ 104 h 1143"/>
                  <a:gd name="T66" fmla="*/ 30 w 591"/>
                  <a:gd name="T67" fmla="*/ 104 h 1143"/>
                  <a:gd name="T68" fmla="*/ 38 w 591"/>
                  <a:gd name="T69" fmla="*/ 104 h 1143"/>
                  <a:gd name="T70" fmla="*/ 47 w 591"/>
                  <a:gd name="T71" fmla="*/ 104 h 1143"/>
                  <a:gd name="T72" fmla="*/ 55 w 591"/>
                  <a:gd name="T73" fmla="*/ 104 h 1143"/>
                  <a:gd name="T74" fmla="*/ 64 w 591"/>
                  <a:gd name="T75" fmla="*/ 104 h 1143"/>
                  <a:gd name="T76" fmla="*/ 72 w 591"/>
                  <a:gd name="T77" fmla="*/ 104 h 1143"/>
                  <a:gd name="T78" fmla="*/ 81 w 591"/>
                  <a:gd name="T79" fmla="*/ 104 h 1143"/>
                  <a:gd name="T80" fmla="*/ 81 w 591"/>
                  <a:gd name="T81" fmla="*/ 102 h 1143"/>
                  <a:gd name="T82" fmla="*/ 81 w 591"/>
                  <a:gd name="T83" fmla="*/ 97 h 1143"/>
                  <a:gd name="T84" fmla="*/ 81 w 591"/>
                  <a:gd name="T85" fmla="*/ 92 h 1143"/>
                  <a:gd name="T86" fmla="*/ 81 w 591"/>
                  <a:gd name="T87" fmla="*/ 87 h 1143"/>
                  <a:gd name="T88" fmla="*/ 81 w 591"/>
                  <a:gd name="T89" fmla="*/ 82 h 1143"/>
                  <a:gd name="T90" fmla="*/ 81 w 591"/>
                  <a:gd name="T91" fmla="*/ 77 h 1143"/>
                  <a:gd name="T92" fmla="*/ 81 w 591"/>
                  <a:gd name="T93" fmla="*/ 71 h 1143"/>
                  <a:gd name="T94" fmla="*/ 81 w 591"/>
                  <a:gd name="T95" fmla="*/ 66 h 1143"/>
                  <a:gd name="T96" fmla="*/ 81 w 591"/>
                  <a:gd name="T97" fmla="*/ 62 h 1143"/>
                  <a:gd name="T98" fmla="*/ 81 w 591"/>
                  <a:gd name="T99" fmla="*/ 57 h 1143"/>
                  <a:gd name="T100" fmla="*/ 81 w 591"/>
                  <a:gd name="T101" fmla="*/ 52 h 1143"/>
                  <a:gd name="T102" fmla="*/ 81 w 591"/>
                  <a:gd name="T103" fmla="*/ 47 h 1143"/>
                  <a:gd name="T104" fmla="*/ 81 w 591"/>
                  <a:gd name="T105" fmla="*/ 42 h 1143"/>
                  <a:gd name="T106" fmla="*/ 81 w 591"/>
                  <a:gd name="T107" fmla="*/ 37 h 1143"/>
                  <a:gd name="T108" fmla="*/ 81 w 591"/>
                  <a:gd name="T109" fmla="*/ 32 h 1143"/>
                  <a:gd name="T110" fmla="*/ 81 w 591"/>
                  <a:gd name="T111" fmla="*/ 27 h 1143"/>
                  <a:gd name="T112" fmla="*/ 81 w 591"/>
                  <a:gd name="T113" fmla="*/ 22 h 1143"/>
                  <a:gd name="T114" fmla="*/ 81 w 591"/>
                  <a:gd name="T115" fmla="*/ 17 h 1143"/>
                  <a:gd name="T116" fmla="*/ 81 w 591"/>
                  <a:gd name="T117" fmla="*/ 12 h 1143"/>
                  <a:gd name="T118" fmla="*/ 81 w 591"/>
                  <a:gd name="T119" fmla="*/ 7 h 1143"/>
                  <a:gd name="T120" fmla="*/ 81 w 591"/>
                  <a:gd name="T121" fmla="*/ 0 h 1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1"/>
                  <a:gd name="T184" fmla="*/ 0 h 1143"/>
                  <a:gd name="T185" fmla="*/ 591 w 591"/>
                  <a:gd name="T186" fmla="*/ 1143 h 1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1" h="1143">
                    <a:moveTo>
                      <a:pt x="591" y="0"/>
                    </a:moveTo>
                    <a:lnTo>
                      <a:pt x="563" y="21"/>
                    </a:lnTo>
                    <a:lnTo>
                      <a:pt x="560" y="24"/>
                    </a:lnTo>
                    <a:lnTo>
                      <a:pt x="537" y="47"/>
                    </a:lnTo>
                    <a:lnTo>
                      <a:pt x="528" y="59"/>
                    </a:lnTo>
                    <a:lnTo>
                      <a:pt x="516" y="75"/>
                    </a:lnTo>
                    <a:lnTo>
                      <a:pt x="497" y="100"/>
                    </a:lnTo>
                    <a:lnTo>
                      <a:pt x="495" y="103"/>
                    </a:lnTo>
                    <a:lnTo>
                      <a:pt x="478" y="130"/>
                    </a:lnTo>
                    <a:lnTo>
                      <a:pt x="466" y="150"/>
                    </a:lnTo>
                    <a:lnTo>
                      <a:pt x="461" y="157"/>
                    </a:lnTo>
                    <a:lnTo>
                      <a:pt x="438" y="185"/>
                    </a:lnTo>
                    <a:lnTo>
                      <a:pt x="435" y="188"/>
                    </a:lnTo>
                    <a:lnTo>
                      <a:pt x="411" y="212"/>
                    </a:lnTo>
                    <a:lnTo>
                      <a:pt x="404" y="220"/>
                    </a:lnTo>
                    <a:lnTo>
                      <a:pt x="382" y="239"/>
                    </a:lnTo>
                    <a:lnTo>
                      <a:pt x="373" y="248"/>
                    </a:lnTo>
                    <a:lnTo>
                      <a:pt x="352" y="267"/>
                    </a:lnTo>
                    <a:lnTo>
                      <a:pt x="341" y="276"/>
                    </a:lnTo>
                    <a:lnTo>
                      <a:pt x="316" y="294"/>
                    </a:lnTo>
                    <a:lnTo>
                      <a:pt x="310" y="298"/>
                    </a:lnTo>
                    <a:lnTo>
                      <a:pt x="280" y="317"/>
                    </a:lnTo>
                    <a:lnTo>
                      <a:pt x="270" y="322"/>
                    </a:lnTo>
                    <a:lnTo>
                      <a:pt x="248" y="333"/>
                    </a:lnTo>
                    <a:lnTo>
                      <a:pt x="228" y="349"/>
                    </a:lnTo>
                    <a:lnTo>
                      <a:pt x="217" y="355"/>
                    </a:lnTo>
                    <a:lnTo>
                      <a:pt x="186" y="376"/>
                    </a:lnTo>
                    <a:lnTo>
                      <a:pt x="185" y="376"/>
                    </a:lnTo>
                    <a:lnTo>
                      <a:pt x="154" y="394"/>
                    </a:lnTo>
                    <a:lnTo>
                      <a:pt x="141" y="404"/>
                    </a:lnTo>
                    <a:lnTo>
                      <a:pt x="124" y="426"/>
                    </a:lnTo>
                    <a:lnTo>
                      <a:pt x="119" y="431"/>
                    </a:lnTo>
                    <a:lnTo>
                      <a:pt x="102" y="458"/>
                    </a:lnTo>
                    <a:lnTo>
                      <a:pt x="98" y="486"/>
                    </a:lnTo>
                    <a:lnTo>
                      <a:pt x="93" y="510"/>
                    </a:lnTo>
                    <a:lnTo>
                      <a:pt x="91" y="514"/>
                    </a:lnTo>
                    <a:lnTo>
                      <a:pt x="79" y="540"/>
                    </a:lnTo>
                    <a:lnTo>
                      <a:pt x="68" y="568"/>
                    </a:lnTo>
                    <a:lnTo>
                      <a:pt x="64" y="596"/>
                    </a:lnTo>
                    <a:lnTo>
                      <a:pt x="61" y="605"/>
                    </a:lnTo>
                    <a:lnTo>
                      <a:pt x="53" y="622"/>
                    </a:lnTo>
                    <a:lnTo>
                      <a:pt x="48" y="650"/>
                    </a:lnTo>
                    <a:lnTo>
                      <a:pt x="39" y="678"/>
                    </a:lnTo>
                    <a:lnTo>
                      <a:pt x="36" y="705"/>
                    </a:lnTo>
                    <a:lnTo>
                      <a:pt x="30" y="729"/>
                    </a:lnTo>
                    <a:lnTo>
                      <a:pt x="28" y="732"/>
                    </a:lnTo>
                    <a:lnTo>
                      <a:pt x="16" y="760"/>
                    </a:lnTo>
                    <a:lnTo>
                      <a:pt x="3" y="787"/>
                    </a:lnTo>
                    <a:lnTo>
                      <a:pt x="0" y="814"/>
                    </a:lnTo>
                    <a:lnTo>
                      <a:pt x="0" y="842"/>
                    </a:lnTo>
                    <a:lnTo>
                      <a:pt x="2" y="869"/>
                    </a:lnTo>
                    <a:lnTo>
                      <a:pt x="2" y="897"/>
                    </a:lnTo>
                    <a:lnTo>
                      <a:pt x="7" y="924"/>
                    </a:lnTo>
                    <a:lnTo>
                      <a:pt x="13" y="951"/>
                    </a:lnTo>
                    <a:lnTo>
                      <a:pt x="18" y="979"/>
                    </a:lnTo>
                    <a:lnTo>
                      <a:pt x="21" y="1006"/>
                    </a:lnTo>
                    <a:lnTo>
                      <a:pt x="22" y="1033"/>
                    </a:lnTo>
                    <a:lnTo>
                      <a:pt x="18" y="1061"/>
                    </a:lnTo>
                    <a:lnTo>
                      <a:pt x="17" y="1089"/>
                    </a:lnTo>
                    <a:lnTo>
                      <a:pt x="17" y="1115"/>
                    </a:lnTo>
                    <a:lnTo>
                      <a:pt x="19" y="1143"/>
                    </a:lnTo>
                    <a:lnTo>
                      <a:pt x="30" y="1143"/>
                    </a:lnTo>
                    <a:lnTo>
                      <a:pt x="61" y="1143"/>
                    </a:lnTo>
                    <a:lnTo>
                      <a:pt x="93" y="1143"/>
                    </a:lnTo>
                    <a:lnTo>
                      <a:pt x="124" y="1143"/>
                    </a:lnTo>
                    <a:lnTo>
                      <a:pt x="154" y="1143"/>
                    </a:lnTo>
                    <a:lnTo>
                      <a:pt x="186" y="1143"/>
                    </a:lnTo>
                    <a:lnTo>
                      <a:pt x="217" y="1143"/>
                    </a:lnTo>
                    <a:lnTo>
                      <a:pt x="248" y="1143"/>
                    </a:lnTo>
                    <a:lnTo>
                      <a:pt x="280" y="1143"/>
                    </a:lnTo>
                    <a:lnTo>
                      <a:pt x="310" y="1143"/>
                    </a:lnTo>
                    <a:lnTo>
                      <a:pt x="341" y="1143"/>
                    </a:lnTo>
                    <a:lnTo>
                      <a:pt x="373" y="1143"/>
                    </a:lnTo>
                    <a:lnTo>
                      <a:pt x="404" y="1143"/>
                    </a:lnTo>
                    <a:lnTo>
                      <a:pt x="435" y="1143"/>
                    </a:lnTo>
                    <a:lnTo>
                      <a:pt x="466" y="1143"/>
                    </a:lnTo>
                    <a:lnTo>
                      <a:pt x="497" y="1143"/>
                    </a:lnTo>
                    <a:lnTo>
                      <a:pt x="528" y="1143"/>
                    </a:lnTo>
                    <a:lnTo>
                      <a:pt x="560" y="1143"/>
                    </a:lnTo>
                    <a:lnTo>
                      <a:pt x="591" y="1143"/>
                    </a:lnTo>
                    <a:lnTo>
                      <a:pt x="591" y="1115"/>
                    </a:lnTo>
                    <a:lnTo>
                      <a:pt x="591" y="1089"/>
                    </a:lnTo>
                    <a:lnTo>
                      <a:pt x="591" y="1061"/>
                    </a:lnTo>
                    <a:lnTo>
                      <a:pt x="591" y="1033"/>
                    </a:lnTo>
                    <a:lnTo>
                      <a:pt x="591" y="1006"/>
                    </a:lnTo>
                    <a:lnTo>
                      <a:pt x="591" y="979"/>
                    </a:lnTo>
                    <a:lnTo>
                      <a:pt x="591" y="951"/>
                    </a:lnTo>
                    <a:lnTo>
                      <a:pt x="591" y="924"/>
                    </a:lnTo>
                    <a:lnTo>
                      <a:pt x="591" y="897"/>
                    </a:lnTo>
                    <a:lnTo>
                      <a:pt x="591" y="869"/>
                    </a:lnTo>
                    <a:lnTo>
                      <a:pt x="591" y="842"/>
                    </a:lnTo>
                    <a:lnTo>
                      <a:pt x="591" y="814"/>
                    </a:lnTo>
                    <a:lnTo>
                      <a:pt x="591" y="787"/>
                    </a:lnTo>
                    <a:lnTo>
                      <a:pt x="591" y="760"/>
                    </a:lnTo>
                    <a:lnTo>
                      <a:pt x="591" y="732"/>
                    </a:lnTo>
                    <a:lnTo>
                      <a:pt x="591" y="705"/>
                    </a:lnTo>
                    <a:lnTo>
                      <a:pt x="591" y="678"/>
                    </a:lnTo>
                    <a:lnTo>
                      <a:pt x="591" y="650"/>
                    </a:lnTo>
                    <a:lnTo>
                      <a:pt x="591" y="622"/>
                    </a:lnTo>
                    <a:lnTo>
                      <a:pt x="591" y="596"/>
                    </a:lnTo>
                    <a:lnTo>
                      <a:pt x="591" y="568"/>
                    </a:lnTo>
                    <a:lnTo>
                      <a:pt x="591" y="540"/>
                    </a:lnTo>
                    <a:lnTo>
                      <a:pt x="591" y="514"/>
                    </a:lnTo>
                    <a:lnTo>
                      <a:pt x="591" y="486"/>
                    </a:lnTo>
                    <a:lnTo>
                      <a:pt x="591" y="458"/>
                    </a:lnTo>
                    <a:lnTo>
                      <a:pt x="591" y="431"/>
                    </a:lnTo>
                    <a:lnTo>
                      <a:pt x="591" y="404"/>
                    </a:lnTo>
                    <a:lnTo>
                      <a:pt x="591" y="376"/>
                    </a:lnTo>
                    <a:lnTo>
                      <a:pt x="591" y="349"/>
                    </a:lnTo>
                    <a:lnTo>
                      <a:pt x="591" y="322"/>
                    </a:lnTo>
                    <a:lnTo>
                      <a:pt x="591" y="294"/>
                    </a:lnTo>
                    <a:lnTo>
                      <a:pt x="591" y="267"/>
                    </a:lnTo>
                    <a:lnTo>
                      <a:pt x="591" y="239"/>
                    </a:lnTo>
                    <a:lnTo>
                      <a:pt x="591" y="212"/>
                    </a:lnTo>
                    <a:lnTo>
                      <a:pt x="591" y="185"/>
                    </a:lnTo>
                    <a:lnTo>
                      <a:pt x="591" y="157"/>
                    </a:lnTo>
                    <a:lnTo>
                      <a:pt x="591" y="130"/>
                    </a:lnTo>
                    <a:lnTo>
                      <a:pt x="591" y="103"/>
                    </a:lnTo>
                    <a:lnTo>
                      <a:pt x="591" y="75"/>
                    </a:lnTo>
                    <a:lnTo>
                      <a:pt x="591" y="47"/>
                    </a:lnTo>
                    <a:lnTo>
                      <a:pt x="59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4" name="Freeform 258"/>
              <p:cNvSpPr>
                <a:spLocks/>
              </p:cNvSpPr>
              <p:nvPr/>
            </p:nvSpPr>
            <p:spPr bwMode="auto">
              <a:xfrm>
                <a:off x="1434" y="4394"/>
                <a:ext cx="360" cy="628"/>
              </a:xfrm>
              <a:custGeom>
                <a:avLst/>
                <a:gdLst>
                  <a:gd name="T0" fmla="*/ 81 w 591"/>
                  <a:gd name="T1" fmla="*/ 0 h 1143"/>
                  <a:gd name="T2" fmla="*/ 77 w 591"/>
                  <a:gd name="T3" fmla="*/ 2 h 1143"/>
                  <a:gd name="T4" fmla="*/ 77 w 591"/>
                  <a:gd name="T5" fmla="*/ 2 h 1143"/>
                  <a:gd name="T6" fmla="*/ 74 w 591"/>
                  <a:gd name="T7" fmla="*/ 4 h 1143"/>
                  <a:gd name="T8" fmla="*/ 72 w 591"/>
                  <a:gd name="T9" fmla="*/ 5 h 1143"/>
                  <a:gd name="T10" fmla="*/ 71 w 591"/>
                  <a:gd name="T11" fmla="*/ 7 h 1143"/>
                  <a:gd name="T12" fmla="*/ 69 w 591"/>
                  <a:gd name="T13" fmla="*/ 9 h 1143"/>
                  <a:gd name="T14" fmla="*/ 68 w 591"/>
                  <a:gd name="T15" fmla="*/ 9 h 1143"/>
                  <a:gd name="T16" fmla="*/ 66 w 591"/>
                  <a:gd name="T17" fmla="*/ 12 h 1143"/>
                  <a:gd name="T18" fmla="*/ 64 w 591"/>
                  <a:gd name="T19" fmla="*/ 14 h 1143"/>
                  <a:gd name="T20" fmla="*/ 63 w 591"/>
                  <a:gd name="T21" fmla="*/ 14 h 1143"/>
                  <a:gd name="T22" fmla="*/ 60 w 591"/>
                  <a:gd name="T23" fmla="*/ 17 h 1143"/>
                  <a:gd name="T24" fmla="*/ 60 w 591"/>
                  <a:gd name="T25" fmla="*/ 17 h 1143"/>
                  <a:gd name="T26" fmla="*/ 57 w 591"/>
                  <a:gd name="T27" fmla="*/ 19 h 1143"/>
                  <a:gd name="T28" fmla="*/ 55 w 591"/>
                  <a:gd name="T29" fmla="*/ 20 h 1143"/>
                  <a:gd name="T30" fmla="*/ 52 w 591"/>
                  <a:gd name="T31" fmla="*/ 22 h 1143"/>
                  <a:gd name="T32" fmla="*/ 51 w 591"/>
                  <a:gd name="T33" fmla="*/ 23 h 1143"/>
                  <a:gd name="T34" fmla="*/ 48 w 591"/>
                  <a:gd name="T35" fmla="*/ 25 h 1143"/>
                  <a:gd name="T36" fmla="*/ 47 w 591"/>
                  <a:gd name="T37" fmla="*/ 25 h 1143"/>
                  <a:gd name="T38" fmla="*/ 43 w 591"/>
                  <a:gd name="T39" fmla="*/ 27 h 1143"/>
                  <a:gd name="T40" fmla="*/ 43 w 591"/>
                  <a:gd name="T41" fmla="*/ 27 h 1143"/>
                  <a:gd name="T42" fmla="*/ 38 w 591"/>
                  <a:gd name="T43" fmla="*/ 29 h 1143"/>
                  <a:gd name="T44" fmla="*/ 37 w 591"/>
                  <a:gd name="T45" fmla="*/ 29 h 1143"/>
                  <a:gd name="T46" fmla="*/ 34 w 591"/>
                  <a:gd name="T47" fmla="*/ 30 h 1143"/>
                  <a:gd name="T48" fmla="*/ 32 w 591"/>
                  <a:gd name="T49" fmla="*/ 32 h 1143"/>
                  <a:gd name="T50" fmla="*/ 30 w 591"/>
                  <a:gd name="T51" fmla="*/ 32 h 1143"/>
                  <a:gd name="T52" fmla="*/ 26 w 591"/>
                  <a:gd name="T53" fmla="*/ 35 h 1143"/>
                  <a:gd name="T54" fmla="*/ 26 w 591"/>
                  <a:gd name="T55" fmla="*/ 35 h 1143"/>
                  <a:gd name="T56" fmla="*/ 21 w 591"/>
                  <a:gd name="T57" fmla="*/ 36 h 1143"/>
                  <a:gd name="T58" fmla="*/ 19 w 591"/>
                  <a:gd name="T59" fmla="*/ 37 h 1143"/>
                  <a:gd name="T60" fmla="*/ 17 w 591"/>
                  <a:gd name="T61" fmla="*/ 39 h 1143"/>
                  <a:gd name="T62" fmla="*/ 16 w 591"/>
                  <a:gd name="T63" fmla="*/ 39 h 1143"/>
                  <a:gd name="T64" fmla="*/ 14 w 591"/>
                  <a:gd name="T65" fmla="*/ 42 h 1143"/>
                  <a:gd name="T66" fmla="*/ 14 w 591"/>
                  <a:gd name="T67" fmla="*/ 45 h 1143"/>
                  <a:gd name="T68" fmla="*/ 13 w 591"/>
                  <a:gd name="T69" fmla="*/ 47 h 1143"/>
                  <a:gd name="T70" fmla="*/ 13 w 591"/>
                  <a:gd name="T71" fmla="*/ 47 h 1143"/>
                  <a:gd name="T72" fmla="*/ 11 w 591"/>
                  <a:gd name="T73" fmla="*/ 49 h 1143"/>
                  <a:gd name="T74" fmla="*/ 9 w 591"/>
                  <a:gd name="T75" fmla="*/ 52 h 1143"/>
                  <a:gd name="T76" fmla="*/ 9 w 591"/>
                  <a:gd name="T77" fmla="*/ 54 h 1143"/>
                  <a:gd name="T78" fmla="*/ 9 w 591"/>
                  <a:gd name="T79" fmla="*/ 55 h 1143"/>
                  <a:gd name="T80" fmla="*/ 7 w 591"/>
                  <a:gd name="T81" fmla="*/ 57 h 1143"/>
                  <a:gd name="T82" fmla="*/ 7 w 591"/>
                  <a:gd name="T83" fmla="*/ 59 h 1143"/>
                  <a:gd name="T84" fmla="*/ 5 w 591"/>
                  <a:gd name="T85" fmla="*/ 62 h 1143"/>
                  <a:gd name="T86" fmla="*/ 5 w 591"/>
                  <a:gd name="T87" fmla="*/ 64 h 1143"/>
                  <a:gd name="T88" fmla="*/ 4 w 591"/>
                  <a:gd name="T89" fmla="*/ 66 h 1143"/>
                  <a:gd name="T90" fmla="*/ 4 w 591"/>
                  <a:gd name="T91" fmla="*/ 66 h 1143"/>
                  <a:gd name="T92" fmla="*/ 2 w 591"/>
                  <a:gd name="T93" fmla="*/ 69 h 1143"/>
                  <a:gd name="T94" fmla="*/ 1 w 591"/>
                  <a:gd name="T95" fmla="*/ 71 h 1143"/>
                  <a:gd name="T96" fmla="*/ 0 w 591"/>
                  <a:gd name="T97" fmla="*/ 74 h 1143"/>
                  <a:gd name="T98" fmla="*/ 0 w 591"/>
                  <a:gd name="T99" fmla="*/ 77 h 1143"/>
                  <a:gd name="T100" fmla="*/ 1 w 591"/>
                  <a:gd name="T101" fmla="*/ 79 h 1143"/>
                  <a:gd name="T102" fmla="*/ 1 w 591"/>
                  <a:gd name="T103" fmla="*/ 82 h 1143"/>
                  <a:gd name="T104" fmla="*/ 1 w 591"/>
                  <a:gd name="T105" fmla="*/ 84 h 1143"/>
                  <a:gd name="T106" fmla="*/ 2 w 591"/>
                  <a:gd name="T107" fmla="*/ 87 h 1143"/>
                  <a:gd name="T108" fmla="*/ 2 w 591"/>
                  <a:gd name="T109" fmla="*/ 90 h 1143"/>
                  <a:gd name="T110" fmla="*/ 3 w 591"/>
                  <a:gd name="T111" fmla="*/ 92 h 1143"/>
                  <a:gd name="T112" fmla="*/ 3 w 591"/>
                  <a:gd name="T113" fmla="*/ 94 h 1143"/>
                  <a:gd name="T114" fmla="*/ 2 w 591"/>
                  <a:gd name="T115" fmla="*/ 97 h 1143"/>
                  <a:gd name="T116" fmla="*/ 2 w 591"/>
                  <a:gd name="T117" fmla="*/ 99 h 1143"/>
                  <a:gd name="T118" fmla="*/ 2 w 591"/>
                  <a:gd name="T119" fmla="*/ 102 h 1143"/>
                  <a:gd name="T120" fmla="*/ 2 w 591"/>
                  <a:gd name="T121" fmla="*/ 104 h 1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1"/>
                  <a:gd name="T184" fmla="*/ 0 h 1143"/>
                  <a:gd name="T185" fmla="*/ 591 w 591"/>
                  <a:gd name="T186" fmla="*/ 1143 h 1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1" h="1143">
                    <a:moveTo>
                      <a:pt x="591" y="0"/>
                    </a:moveTo>
                    <a:lnTo>
                      <a:pt x="563" y="21"/>
                    </a:lnTo>
                    <a:lnTo>
                      <a:pt x="560" y="24"/>
                    </a:lnTo>
                    <a:lnTo>
                      <a:pt x="537" y="47"/>
                    </a:lnTo>
                    <a:lnTo>
                      <a:pt x="528" y="59"/>
                    </a:lnTo>
                    <a:lnTo>
                      <a:pt x="516" y="75"/>
                    </a:lnTo>
                    <a:lnTo>
                      <a:pt x="497" y="100"/>
                    </a:lnTo>
                    <a:lnTo>
                      <a:pt x="495" y="103"/>
                    </a:lnTo>
                    <a:lnTo>
                      <a:pt x="478" y="130"/>
                    </a:lnTo>
                    <a:lnTo>
                      <a:pt x="466" y="150"/>
                    </a:lnTo>
                    <a:lnTo>
                      <a:pt x="461" y="157"/>
                    </a:lnTo>
                    <a:lnTo>
                      <a:pt x="438" y="185"/>
                    </a:lnTo>
                    <a:lnTo>
                      <a:pt x="435" y="188"/>
                    </a:lnTo>
                    <a:lnTo>
                      <a:pt x="411" y="212"/>
                    </a:lnTo>
                    <a:lnTo>
                      <a:pt x="404" y="220"/>
                    </a:lnTo>
                    <a:lnTo>
                      <a:pt x="382" y="239"/>
                    </a:lnTo>
                    <a:lnTo>
                      <a:pt x="373" y="248"/>
                    </a:lnTo>
                    <a:lnTo>
                      <a:pt x="352" y="267"/>
                    </a:lnTo>
                    <a:lnTo>
                      <a:pt x="341" y="276"/>
                    </a:lnTo>
                    <a:lnTo>
                      <a:pt x="316" y="294"/>
                    </a:lnTo>
                    <a:lnTo>
                      <a:pt x="310" y="298"/>
                    </a:lnTo>
                    <a:lnTo>
                      <a:pt x="280" y="317"/>
                    </a:lnTo>
                    <a:lnTo>
                      <a:pt x="270" y="322"/>
                    </a:lnTo>
                    <a:lnTo>
                      <a:pt x="248" y="333"/>
                    </a:lnTo>
                    <a:lnTo>
                      <a:pt x="228" y="349"/>
                    </a:lnTo>
                    <a:lnTo>
                      <a:pt x="217" y="355"/>
                    </a:lnTo>
                    <a:lnTo>
                      <a:pt x="186" y="376"/>
                    </a:lnTo>
                    <a:lnTo>
                      <a:pt x="185" y="376"/>
                    </a:lnTo>
                    <a:lnTo>
                      <a:pt x="154" y="394"/>
                    </a:lnTo>
                    <a:lnTo>
                      <a:pt x="141" y="404"/>
                    </a:lnTo>
                    <a:lnTo>
                      <a:pt x="124" y="426"/>
                    </a:lnTo>
                    <a:lnTo>
                      <a:pt x="119" y="431"/>
                    </a:lnTo>
                    <a:lnTo>
                      <a:pt x="102" y="458"/>
                    </a:lnTo>
                    <a:lnTo>
                      <a:pt x="98" y="486"/>
                    </a:lnTo>
                    <a:lnTo>
                      <a:pt x="93" y="510"/>
                    </a:lnTo>
                    <a:lnTo>
                      <a:pt x="91" y="514"/>
                    </a:lnTo>
                    <a:lnTo>
                      <a:pt x="79" y="540"/>
                    </a:lnTo>
                    <a:lnTo>
                      <a:pt x="68" y="568"/>
                    </a:lnTo>
                    <a:lnTo>
                      <a:pt x="64" y="596"/>
                    </a:lnTo>
                    <a:lnTo>
                      <a:pt x="61" y="605"/>
                    </a:lnTo>
                    <a:lnTo>
                      <a:pt x="53" y="622"/>
                    </a:lnTo>
                    <a:lnTo>
                      <a:pt x="48" y="650"/>
                    </a:lnTo>
                    <a:lnTo>
                      <a:pt x="39" y="678"/>
                    </a:lnTo>
                    <a:lnTo>
                      <a:pt x="36" y="705"/>
                    </a:lnTo>
                    <a:lnTo>
                      <a:pt x="30" y="729"/>
                    </a:lnTo>
                    <a:lnTo>
                      <a:pt x="28" y="732"/>
                    </a:lnTo>
                    <a:lnTo>
                      <a:pt x="16" y="760"/>
                    </a:lnTo>
                    <a:lnTo>
                      <a:pt x="3" y="787"/>
                    </a:lnTo>
                    <a:lnTo>
                      <a:pt x="0" y="814"/>
                    </a:lnTo>
                    <a:lnTo>
                      <a:pt x="0" y="842"/>
                    </a:lnTo>
                    <a:lnTo>
                      <a:pt x="2" y="869"/>
                    </a:lnTo>
                    <a:lnTo>
                      <a:pt x="2" y="897"/>
                    </a:lnTo>
                    <a:lnTo>
                      <a:pt x="7" y="924"/>
                    </a:lnTo>
                    <a:lnTo>
                      <a:pt x="13" y="951"/>
                    </a:lnTo>
                    <a:lnTo>
                      <a:pt x="18" y="979"/>
                    </a:lnTo>
                    <a:lnTo>
                      <a:pt x="21" y="1006"/>
                    </a:lnTo>
                    <a:lnTo>
                      <a:pt x="22" y="1033"/>
                    </a:lnTo>
                    <a:lnTo>
                      <a:pt x="18" y="1061"/>
                    </a:lnTo>
                    <a:lnTo>
                      <a:pt x="17" y="1089"/>
                    </a:lnTo>
                    <a:lnTo>
                      <a:pt x="17" y="1115"/>
                    </a:lnTo>
                    <a:lnTo>
                      <a:pt x="19" y="1143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5" name="Freeform 259"/>
              <p:cNvSpPr>
                <a:spLocks/>
              </p:cNvSpPr>
              <p:nvPr/>
            </p:nvSpPr>
            <p:spPr bwMode="auto">
              <a:xfrm>
                <a:off x="1441" y="4409"/>
                <a:ext cx="353" cy="613"/>
              </a:xfrm>
              <a:custGeom>
                <a:avLst/>
                <a:gdLst>
                  <a:gd name="T0" fmla="*/ 78 w 577"/>
                  <a:gd name="T1" fmla="*/ 2 h 1116"/>
                  <a:gd name="T2" fmla="*/ 75 w 577"/>
                  <a:gd name="T3" fmla="*/ 4 h 1116"/>
                  <a:gd name="T4" fmla="*/ 72 w 577"/>
                  <a:gd name="T5" fmla="*/ 7 h 1116"/>
                  <a:gd name="T6" fmla="*/ 67 w 577"/>
                  <a:gd name="T7" fmla="*/ 11 h 1116"/>
                  <a:gd name="T8" fmla="*/ 63 w 577"/>
                  <a:gd name="T9" fmla="*/ 14 h 1116"/>
                  <a:gd name="T10" fmla="*/ 60 w 577"/>
                  <a:gd name="T11" fmla="*/ 17 h 1116"/>
                  <a:gd name="T12" fmla="*/ 56 w 577"/>
                  <a:gd name="T13" fmla="*/ 19 h 1116"/>
                  <a:gd name="T14" fmla="*/ 52 w 577"/>
                  <a:gd name="T15" fmla="*/ 22 h 1116"/>
                  <a:gd name="T16" fmla="*/ 48 w 577"/>
                  <a:gd name="T17" fmla="*/ 24 h 1116"/>
                  <a:gd name="T18" fmla="*/ 42 w 577"/>
                  <a:gd name="T19" fmla="*/ 27 h 1116"/>
                  <a:gd name="T20" fmla="*/ 37 w 577"/>
                  <a:gd name="T21" fmla="*/ 29 h 1116"/>
                  <a:gd name="T22" fmla="*/ 32 w 577"/>
                  <a:gd name="T23" fmla="*/ 30 h 1116"/>
                  <a:gd name="T24" fmla="*/ 28 w 577"/>
                  <a:gd name="T25" fmla="*/ 32 h 1116"/>
                  <a:gd name="T26" fmla="*/ 23 w 577"/>
                  <a:gd name="T27" fmla="*/ 35 h 1116"/>
                  <a:gd name="T28" fmla="*/ 20 w 577"/>
                  <a:gd name="T29" fmla="*/ 37 h 1116"/>
                  <a:gd name="T30" fmla="*/ 15 w 577"/>
                  <a:gd name="T31" fmla="*/ 41 h 1116"/>
                  <a:gd name="T32" fmla="*/ 13 w 577"/>
                  <a:gd name="T33" fmla="*/ 44 h 1116"/>
                  <a:gd name="T34" fmla="*/ 11 w 577"/>
                  <a:gd name="T35" fmla="*/ 49 h 1116"/>
                  <a:gd name="T36" fmla="*/ 10 w 577"/>
                  <a:gd name="T37" fmla="*/ 52 h 1116"/>
                  <a:gd name="T38" fmla="*/ 8 w 577"/>
                  <a:gd name="T39" fmla="*/ 57 h 1116"/>
                  <a:gd name="T40" fmla="*/ 7 w 577"/>
                  <a:gd name="T41" fmla="*/ 61 h 1116"/>
                  <a:gd name="T42" fmla="*/ 4 w 577"/>
                  <a:gd name="T43" fmla="*/ 64 h 1116"/>
                  <a:gd name="T44" fmla="*/ 2 w 577"/>
                  <a:gd name="T45" fmla="*/ 69 h 1116"/>
                  <a:gd name="T46" fmla="*/ 1 w 577"/>
                  <a:gd name="T47" fmla="*/ 71 h 1116"/>
                  <a:gd name="T48" fmla="*/ 1 w 577"/>
                  <a:gd name="T49" fmla="*/ 77 h 1116"/>
                  <a:gd name="T50" fmla="*/ 1 w 577"/>
                  <a:gd name="T51" fmla="*/ 82 h 1116"/>
                  <a:gd name="T52" fmla="*/ 2 w 577"/>
                  <a:gd name="T53" fmla="*/ 84 h 1116"/>
                  <a:gd name="T54" fmla="*/ 4 w 577"/>
                  <a:gd name="T55" fmla="*/ 90 h 1116"/>
                  <a:gd name="T56" fmla="*/ 4 w 577"/>
                  <a:gd name="T57" fmla="*/ 94 h 1116"/>
                  <a:gd name="T58" fmla="*/ 4 w 577"/>
                  <a:gd name="T59" fmla="*/ 99 h 1116"/>
                  <a:gd name="T60" fmla="*/ 7 w 577"/>
                  <a:gd name="T61" fmla="*/ 102 h 1116"/>
                  <a:gd name="T62" fmla="*/ 15 w 577"/>
                  <a:gd name="T63" fmla="*/ 102 h 1116"/>
                  <a:gd name="T64" fmla="*/ 24 w 577"/>
                  <a:gd name="T65" fmla="*/ 102 h 1116"/>
                  <a:gd name="T66" fmla="*/ 32 w 577"/>
                  <a:gd name="T67" fmla="*/ 102 h 1116"/>
                  <a:gd name="T68" fmla="*/ 42 w 577"/>
                  <a:gd name="T69" fmla="*/ 102 h 1116"/>
                  <a:gd name="T70" fmla="*/ 51 w 577"/>
                  <a:gd name="T71" fmla="*/ 102 h 1116"/>
                  <a:gd name="T72" fmla="*/ 59 w 577"/>
                  <a:gd name="T73" fmla="*/ 102 h 1116"/>
                  <a:gd name="T74" fmla="*/ 67 w 577"/>
                  <a:gd name="T75" fmla="*/ 102 h 1116"/>
                  <a:gd name="T76" fmla="*/ 76 w 577"/>
                  <a:gd name="T77" fmla="*/ 102 h 1116"/>
                  <a:gd name="T78" fmla="*/ 81 w 577"/>
                  <a:gd name="T79" fmla="*/ 102 h 1116"/>
                  <a:gd name="T80" fmla="*/ 81 w 577"/>
                  <a:gd name="T81" fmla="*/ 97 h 1116"/>
                  <a:gd name="T82" fmla="*/ 81 w 577"/>
                  <a:gd name="T83" fmla="*/ 92 h 1116"/>
                  <a:gd name="T84" fmla="*/ 81 w 577"/>
                  <a:gd name="T85" fmla="*/ 87 h 1116"/>
                  <a:gd name="T86" fmla="*/ 81 w 577"/>
                  <a:gd name="T87" fmla="*/ 82 h 1116"/>
                  <a:gd name="T88" fmla="*/ 81 w 577"/>
                  <a:gd name="T89" fmla="*/ 77 h 1116"/>
                  <a:gd name="T90" fmla="*/ 81 w 577"/>
                  <a:gd name="T91" fmla="*/ 71 h 1116"/>
                  <a:gd name="T92" fmla="*/ 81 w 577"/>
                  <a:gd name="T93" fmla="*/ 66 h 1116"/>
                  <a:gd name="T94" fmla="*/ 81 w 577"/>
                  <a:gd name="T95" fmla="*/ 62 h 1116"/>
                  <a:gd name="T96" fmla="*/ 81 w 577"/>
                  <a:gd name="T97" fmla="*/ 57 h 1116"/>
                  <a:gd name="T98" fmla="*/ 81 w 577"/>
                  <a:gd name="T99" fmla="*/ 52 h 1116"/>
                  <a:gd name="T100" fmla="*/ 81 w 577"/>
                  <a:gd name="T101" fmla="*/ 47 h 1116"/>
                  <a:gd name="T102" fmla="*/ 81 w 577"/>
                  <a:gd name="T103" fmla="*/ 42 h 1116"/>
                  <a:gd name="T104" fmla="*/ 81 w 577"/>
                  <a:gd name="T105" fmla="*/ 37 h 1116"/>
                  <a:gd name="T106" fmla="*/ 81 w 577"/>
                  <a:gd name="T107" fmla="*/ 32 h 1116"/>
                  <a:gd name="T108" fmla="*/ 81 w 577"/>
                  <a:gd name="T109" fmla="*/ 27 h 1116"/>
                  <a:gd name="T110" fmla="*/ 81 w 577"/>
                  <a:gd name="T111" fmla="*/ 22 h 1116"/>
                  <a:gd name="T112" fmla="*/ 81 w 577"/>
                  <a:gd name="T113" fmla="*/ 17 h 1116"/>
                  <a:gd name="T114" fmla="*/ 81 w 577"/>
                  <a:gd name="T115" fmla="*/ 12 h 1116"/>
                  <a:gd name="T116" fmla="*/ 81 w 577"/>
                  <a:gd name="T117" fmla="*/ 7 h 1116"/>
                  <a:gd name="T118" fmla="*/ 81 w 577"/>
                  <a:gd name="T119" fmla="*/ 0 h 11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77"/>
                  <a:gd name="T181" fmla="*/ 0 h 1116"/>
                  <a:gd name="T182" fmla="*/ 577 w 577"/>
                  <a:gd name="T183" fmla="*/ 1116 h 11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77" h="1116">
                    <a:moveTo>
                      <a:pt x="577" y="0"/>
                    </a:moveTo>
                    <a:lnTo>
                      <a:pt x="555" y="20"/>
                    </a:lnTo>
                    <a:lnTo>
                      <a:pt x="546" y="32"/>
                    </a:lnTo>
                    <a:lnTo>
                      <a:pt x="531" y="48"/>
                    </a:lnTo>
                    <a:lnTo>
                      <a:pt x="515" y="76"/>
                    </a:lnTo>
                    <a:lnTo>
                      <a:pt x="514" y="77"/>
                    </a:lnTo>
                    <a:lnTo>
                      <a:pt x="494" y="103"/>
                    </a:lnTo>
                    <a:lnTo>
                      <a:pt x="483" y="120"/>
                    </a:lnTo>
                    <a:lnTo>
                      <a:pt x="477" y="130"/>
                    </a:lnTo>
                    <a:lnTo>
                      <a:pt x="452" y="155"/>
                    </a:lnTo>
                    <a:lnTo>
                      <a:pt x="450" y="158"/>
                    </a:lnTo>
                    <a:lnTo>
                      <a:pt x="427" y="185"/>
                    </a:lnTo>
                    <a:lnTo>
                      <a:pt x="421" y="192"/>
                    </a:lnTo>
                    <a:lnTo>
                      <a:pt x="402" y="212"/>
                    </a:lnTo>
                    <a:lnTo>
                      <a:pt x="390" y="224"/>
                    </a:lnTo>
                    <a:lnTo>
                      <a:pt x="371" y="240"/>
                    </a:lnTo>
                    <a:lnTo>
                      <a:pt x="359" y="248"/>
                    </a:lnTo>
                    <a:lnTo>
                      <a:pt x="339" y="267"/>
                    </a:lnTo>
                    <a:lnTo>
                      <a:pt x="327" y="275"/>
                    </a:lnTo>
                    <a:lnTo>
                      <a:pt x="303" y="295"/>
                    </a:lnTo>
                    <a:lnTo>
                      <a:pt x="296" y="299"/>
                    </a:lnTo>
                    <a:lnTo>
                      <a:pt x="266" y="312"/>
                    </a:lnTo>
                    <a:lnTo>
                      <a:pt x="248" y="322"/>
                    </a:lnTo>
                    <a:lnTo>
                      <a:pt x="234" y="329"/>
                    </a:lnTo>
                    <a:lnTo>
                      <a:pt x="203" y="349"/>
                    </a:lnTo>
                    <a:lnTo>
                      <a:pt x="172" y="374"/>
                    </a:lnTo>
                    <a:lnTo>
                      <a:pt x="167" y="377"/>
                    </a:lnTo>
                    <a:lnTo>
                      <a:pt x="140" y="402"/>
                    </a:lnTo>
                    <a:lnTo>
                      <a:pt x="139" y="404"/>
                    </a:lnTo>
                    <a:lnTo>
                      <a:pt x="115" y="431"/>
                    </a:lnTo>
                    <a:lnTo>
                      <a:pt x="110" y="445"/>
                    </a:lnTo>
                    <a:lnTo>
                      <a:pt x="104" y="459"/>
                    </a:lnTo>
                    <a:lnTo>
                      <a:pt x="95" y="487"/>
                    </a:lnTo>
                    <a:lnTo>
                      <a:pt x="86" y="513"/>
                    </a:lnTo>
                    <a:lnTo>
                      <a:pt x="79" y="537"/>
                    </a:lnTo>
                    <a:lnTo>
                      <a:pt x="76" y="541"/>
                    </a:lnTo>
                    <a:lnTo>
                      <a:pt x="68" y="569"/>
                    </a:lnTo>
                    <a:lnTo>
                      <a:pt x="58" y="595"/>
                    </a:lnTo>
                    <a:lnTo>
                      <a:pt x="55" y="623"/>
                    </a:lnTo>
                    <a:lnTo>
                      <a:pt x="49" y="651"/>
                    </a:lnTo>
                    <a:lnTo>
                      <a:pt x="47" y="668"/>
                    </a:lnTo>
                    <a:lnTo>
                      <a:pt x="45" y="678"/>
                    </a:lnTo>
                    <a:lnTo>
                      <a:pt x="33" y="705"/>
                    </a:lnTo>
                    <a:lnTo>
                      <a:pt x="25" y="733"/>
                    </a:lnTo>
                    <a:lnTo>
                      <a:pt x="16" y="758"/>
                    </a:lnTo>
                    <a:lnTo>
                      <a:pt x="15" y="760"/>
                    </a:lnTo>
                    <a:lnTo>
                      <a:pt x="6" y="787"/>
                    </a:lnTo>
                    <a:lnTo>
                      <a:pt x="0" y="815"/>
                    </a:lnTo>
                    <a:lnTo>
                      <a:pt x="2" y="842"/>
                    </a:lnTo>
                    <a:lnTo>
                      <a:pt x="4" y="870"/>
                    </a:lnTo>
                    <a:lnTo>
                      <a:pt x="11" y="897"/>
                    </a:lnTo>
                    <a:lnTo>
                      <a:pt x="16" y="910"/>
                    </a:lnTo>
                    <a:lnTo>
                      <a:pt x="20" y="924"/>
                    </a:lnTo>
                    <a:lnTo>
                      <a:pt x="24" y="952"/>
                    </a:lnTo>
                    <a:lnTo>
                      <a:pt x="31" y="979"/>
                    </a:lnTo>
                    <a:lnTo>
                      <a:pt x="34" y="1006"/>
                    </a:lnTo>
                    <a:lnTo>
                      <a:pt x="29" y="1034"/>
                    </a:lnTo>
                    <a:lnTo>
                      <a:pt x="29" y="1062"/>
                    </a:lnTo>
                    <a:lnTo>
                      <a:pt x="29" y="1088"/>
                    </a:lnTo>
                    <a:lnTo>
                      <a:pt x="27" y="1116"/>
                    </a:lnTo>
                    <a:lnTo>
                      <a:pt x="47" y="1116"/>
                    </a:lnTo>
                    <a:lnTo>
                      <a:pt x="79" y="1116"/>
                    </a:lnTo>
                    <a:lnTo>
                      <a:pt x="110" y="1116"/>
                    </a:lnTo>
                    <a:lnTo>
                      <a:pt x="140" y="1116"/>
                    </a:lnTo>
                    <a:lnTo>
                      <a:pt x="172" y="1116"/>
                    </a:lnTo>
                    <a:lnTo>
                      <a:pt x="203" y="1116"/>
                    </a:lnTo>
                    <a:lnTo>
                      <a:pt x="234" y="1116"/>
                    </a:lnTo>
                    <a:lnTo>
                      <a:pt x="266" y="1116"/>
                    </a:lnTo>
                    <a:lnTo>
                      <a:pt x="296" y="1116"/>
                    </a:lnTo>
                    <a:lnTo>
                      <a:pt x="327" y="1116"/>
                    </a:lnTo>
                    <a:lnTo>
                      <a:pt x="359" y="1116"/>
                    </a:lnTo>
                    <a:lnTo>
                      <a:pt x="390" y="1116"/>
                    </a:lnTo>
                    <a:lnTo>
                      <a:pt x="421" y="1116"/>
                    </a:lnTo>
                    <a:lnTo>
                      <a:pt x="452" y="1116"/>
                    </a:lnTo>
                    <a:lnTo>
                      <a:pt x="483" y="1116"/>
                    </a:lnTo>
                    <a:lnTo>
                      <a:pt x="514" y="1116"/>
                    </a:lnTo>
                    <a:lnTo>
                      <a:pt x="546" y="1116"/>
                    </a:lnTo>
                    <a:lnTo>
                      <a:pt x="577" y="1116"/>
                    </a:lnTo>
                    <a:lnTo>
                      <a:pt x="577" y="1088"/>
                    </a:lnTo>
                    <a:lnTo>
                      <a:pt x="577" y="1062"/>
                    </a:lnTo>
                    <a:lnTo>
                      <a:pt x="577" y="1034"/>
                    </a:lnTo>
                    <a:lnTo>
                      <a:pt x="577" y="1006"/>
                    </a:lnTo>
                    <a:lnTo>
                      <a:pt x="577" y="979"/>
                    </a:lnTo>
                    <a:lnTo>
                      <a:pt x="577" y="952"/>
                    </a:lnTo>
                    <a:lnTo>
                      <a:pt x="577" y="924"/>
                    </a:lnTo>
                    <a:lnTo>
                      <a:pt x="577" y="897"/>
                    </a:lnTo>
                    <a:lnTo>
                      <a:pt x="577" y="870"/>
                    </a:lnTo>
                    <a:lnTo>
                      <a:pt x="577" y="842"/>
                    </a:lnTo>
                    <a:lnTo>
                      <a:pt x="577" y="815"/>
                    </a:lnTo>
                    <a:lnTo>
                      <a:pt x="577" y="787"/>
                    </a:lnTo>
                    <a:lnTo>
                      <a:pt x="577" y="760"/>
                    </a:lnTo>
                    <a:lnTo>
                      <a:pt x="577" y="733"/>
                    </a:lnTo>
                    <a:lnTo>
                      <a:pt x="577" y="705"/>
                    </a:lnTo>
                    <a:lnTo>
                      <a:pt x="577" y="678"/>
                    </a:lnTo>
                    <a:lnTo>
                      <a:pt x="577" y="651"/>
                    </a:lnTo>
                    <a:lnTo>
                      <a:pt x="577" y="623"/>
                    </a:lnTo>
                    <a:lnTo>
                      <a:pt x="577" y="595"/>
                    </a:lnTo>
                    <a:lnTo>
                      <a:pt x="577" y="569"/>
                    </a:lnTo>
                    <a:lnTo>
                      <a:pt x="577" y="541"/>
                    </a:lnTo>
                    <a:lnTo>
                      <a:pt x="577" y="513"/>
                    </a:lnTo>
                    <a:lnTo>
                      <a:pt x="577" y="487"/>
                    </a:lnTo>
                    <a:lnTo>
                      <a:pt x="577" y="459"/>
                    </a:lnTo>
                    <a:lnTo>
                      <a:pt x="577" y="431"/>
                    </a:lnTo>
                    <a:lnTo>
                      <a:pt x="577" y="404"/>
                    </a:lnTo>
                    <a:lnTo>
                      <a:pt x="577" y="377"/>
                    </a:lnTo>
                    <a:lnTo>
                      <a:pt x="577" y="349"/>
                    </a:lnTo>
                    <a:lnTo>
                      <a:pt x="577" y="322"/>
                    </a:lnTo>
                    <a:lnTo>
                      <a:pt x="577" y="295"/>
                    </a:lnTo>
                    <a:lnTo>
                      <a:pt x="577" y="267"/>
                    </a:lnTo>
                    <a:lnTo>
                      <a:pt x="577" y="240"/>
                    </a:lnTo>
                    <a:lnTo>
                      <a:pt x="577" y="212"/>
                    </a:lnTo>
                    <a:lnTo>
                      <a:pt x="577" y="185"/>
                    </a:lnTo>
                    <a:lnTo>
                      <a:pt x="577" y="158"/>
                    </a:lnTo>
                    <a:lnTo>
                      <a:pt x="577" y="130"/>
                    </a:lnTo>
                    <a:lnTo>
                      <a:pt x="577" y="103"/>
                    </a:lnTo>
                    <a:lnTo>
                      <a:pt x="577" y="76"/>
                    </a:lnTo>
                    <a:lnTo>
                      <a:pt x="577" y="4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6" name="Freeform 260"/>
              <p:cNvSpPr>
                <a:spLocks/>
              </p:cNvSpPr>
              <p:nvPr/>
            </p:nvSpPr>
            <p:spPr bwMode="auto">
              <a:xfrm>
                <a:off x="1441" y="4409"/>
                <a:ext cx="353" cy="613"/>
              </a:xfrm>
              <a:custGeom>
                <a:avLst/>
                <a:gdLst>
                  <a:gd name="T0" fmla="*/ 81 w 577"/>
                  <a:gd name="T1" fmla="*/ 0 h 1116"/>
                  <a:gd name="T2" fmla="*/ 78 w 577"/>
                  <a:gd name="T3" fmla="*/ 2 h 1116"/>
                  <a:gd name="T4" fmla="*/ 76 w 577"/>
                  <a:gd name="T5" fmla="*/ 3 h 1116"/>
                  <a:gd name="T6" fmla="*/ 75 w 577"/>
                  <a:gd name="T7" fmla="*/ 4 h 1116"/>
                  <a:gd name="T8" fmla="*/ 72 w 577"/>
                  <a:gd name="T9" fmla="*/ 7 h 1116"/>
                  <a:gd name="T10" fmla="*/ 72 w 577"/>
                  <a:gd name="T11" fmla="*/ 7 h 1116"/>
                  <a:gd name="T12" fmla="*/ 69 w 577"/>
                  <a:gd name="T13" fmla="*/ 9 h 1116"/>
                  <a:gd name="T14" fmla="*/ 67 w 577"/>
                  <a:gd name="T15" fmla="*/ 11 h 1116"/>
                  <a:gd name="T16" fmla="*/ 67 w 577"/>
                  <a:gd name="T17" fmla="*/ 12 h 1116"/>
                  <a:gd name="T18" fmla="*/ 63 w 577"/>
                  <a:gd name="T19" fmla="*/ 14 h 1116"/>
                  <a:gd name="T20" fmla="*/ 63 w 577"/>
                  <a:gd name="T21" fmla="*/ 14 h 1116"/>
                  <a:gd name="T22" fmla="*/ 60 w 577"/>
                  <a:gd name="T23" fmla="*/ 17 h 1116"/>
                  <a:gd name="T24" fmla="*/ 59 w 577"/>
                  <a:gd name="T25" fmla="*/ 18 h 1116"/>
                  <a:gd name="T26" fmla="*/ 56 w 577"/>
                  <a:gd name="T27" fmla="*/ 19 h 1116"/>
                  <a:gd name="T28" fmla="*/ 54 w 577"/>
                  <a:gd name="T29" fmla="*/ 20 h 1116"/>
                  <a:gd name="T30" fmla="*/ 52 w 577"/>
                  <a:gd name="T31" fmla="*/ 22 h 1116"/>
                  <a:gd name="T32" fmla="*/ 51 w 577"/>
                  <a:gd name="T33" fmla="*/ 23 h 1116"/>
                  <a:gd name="T34" fmla="*/ 48 w 577"/>
                  <a:gd name="T35" fmla="*/ 24 h 1116"/>
                  <a:gd name="T36" fmla="*/ 46 w 577"/>
                  <a:gd name="T37" fmla="*/ 25 h 1116"/>
                  <a:gd name="T38" fmla="*/ 42 w 577"/>
                  <a:gd name="T39" fmla="*/ 27 h 1116"/>
                  <a:gd name="T40" fmla="*/ 42 w 577"/>
                  <a:gd name="T41" fmla="*/ 27 h 1116"/>
                  <a:gd name="T42" fmla="*/ 37 w 577"/>
                  <a:gd name="T43" fmla="*/ 29 h 1116"/>
                  <a:gd name="T44" fmla="*/ 35 w 577"/>
                  <a:gd name="T45" fmla="*/ 29 h 1116"/>
                  <a:gd name="T46" fmla="*/ 32 w 577"/>
                  <a:gd name="T47" fmla="*/ 30 h 1116"/>
                  <a:gd name="T48" fmla="*/ 28 w 577"/>
                  <a:gd name="T49" fmla="*/ 32 h 1116"/>
                  <a:gd name="T50" fmla="*/ 28 w 577"/>
                  <a:gd name="T51" fmla="*/ 32 h 1116"/>
                  <a:gd name="T52" fmla="*/ 24 w 577"/>
                  <a:gd name="T53" fmla="*/ 34 h 1116"/>
                  <a:gd name="T54" fmla="*/ 23 w 577"/>
                  <a:gd name="T55" fmla="*/ 35 h 1116"/>
                  <a:gd name="T56" fmla="*/ 20 w 577"/>
                  <a:gd name="T57" fmla="*/ 36 h 1116"/>
                  <a:gd name="T58" fmla="*/ 20 w 577"/>
                  <a:gd name="T59" fmla="*/ 37 h 1116"/>
                  <a:gd name="T60" fmla="*/ 16 w 577"/>
                  <a:gd name="T61" fmla="*/ 39 h 1116"/>
                  <a:gd name="T62" fmla="*/ 15 w 577"/>
                  <a:gd name="T63" fmla="*/ 41 h 1116"/>
                  <a:gd name="T64" fmla="*/ 15 w 577"/>
                  <a:gd name="T65" fmla="*/ 42 h 1116"/>
                  <a:gd name="T66" fmla="*/ 13 w 577"/>
                  <a:gd name="T67" fmla="*/ 44 h 1116"/>
                  <a:gd name="T68" fmla="*/ 12 w 577"/>
                  <a:gd name="T69" fmla="*/ 47 h 1116"/>
                  <a:gd name="T70" fmla="*/ 11 w 577"/>
                  <a:gd name="T71" fmla="*/ 49 h 1116"/>
                  <a:gd name="T72" fmla="*/ 10 w 577"/>
                  <a:gd name="T73" fmla="*/ 49 h 1116"/>
                  <a:gd name="T74" fmla="*/ 10 w 577"/>
                  <a:gd name="T75" fmla="*/ 52 h 1116"/>
                  <a:gd name="T76" fmla="*/ 8 w 577"/>
                  <a:gd name="T77" fmla="*/ 54 h 1116"/>
                  <a:gd name="T78" fmla="*/ 8 w 577"/>
                  <a:gd name="T79" fmla="*/ 57 h 1116"/>
                  <a:gd name="T80" fmla="*/ 7 w 577"/>
                  <a:gd name="T81" fmla="*/ 59 h 1116"/>
                  <a:gd name="T82" fmla="*/ 7 w 577"/>
                  <a:gd name="T83" fmla="*/ 61 h 1116"/>
                  <a:gd name="T84" fmla="*/ 6 w 577"/>
                  <a:gd name="T85" fmla="*/ 62 h 1116"/>
                  <a:gd name="T86" fmla="*/ 4 w 577"/>
                  <a:gd name="T87" fmla="*/ 64 h 1116"/>
                  <a:gd name="T88" fmla="*/ 4 w 577"/>
                  <a:gd name="T89" fmla="*/ 66 h 1116"/>
                  <a:gd name="T90" fmla="*/ 2 w 577"/>
                  <a:gd name="T91" fmla="*/ 69 h 1116"/>
                  <a:gd name="T92" fmla="*/ 2 w 577"/>
                  <a:gd name="T93" fmla="*/ 69 h 1116"/>
                  <a:gd name="T94" fmla="*/ 1 w 577"/>
                  <a:gd name="T95" fmla="*/ 71 h 1116"/>
                  <a:gd name="T96" fmla="*/ 0 w 577"/>
                  <a:gd name="T97" fmla="*/ 74 h 1116"/>
                  <a:gd name="T98" fmla="*/ 1 w 577"/>
                  <a:gd name="T99" fmla="*/ 77 h 1116"/>
                  <a:gd name="T100" fmla="*/ 1 w 577"/>
                  <a:gd name="T101" fmla="*/ 79 h 1116"/>
                  <a:gd name="T102" fmla="*/ 1 w 577"/>
                  <a:gd name="T103" fmla="*/ 82 h 1116"/>
                  <a:gd name="T104" fmla="*/ 2 w 577"/>
                  <a:gd name="T105" fmla="*/ 83 h 1116"/>
                  <a:gd name="T106" fmla="*/ 2 w 577"/>
                  <a:gd name="T107" fmla="*/ 84 h 1116"/>
                  <a:gd name="T108" fmla="*/ 4 w 577"/>
                  <a:gd name="T109" fmla="*/ 87 h 1116"/>
                  <a:gd name="T110" fmla="*/ 4 w 577"/>
                  <a:gd name="T111" fmla="*/ 90 h 1116"/>
                  <a:gd name="T112" fmla="*/ 5 w 577"/>
                  <a:gd name="T113" fmla="*/ 92 h 1116"/>
                  <a:gd name="T114" fmla="*/ 4 w 577"/>
                  <a:gd name="T115" fmla="*/ 94 h 1116"/>
                  <a:gd name="T116" fmla="*/ 4 w 577"/>
                  <a:gd name="T117" fmla="*/ 97 h 1116"/>
                  <a:gd name="T118" fmla="*/ 4 w 577"/>
                  <a:gd name="T119" fmla="*/ 99 h 1116"/>
                  <a:gd name="T120" fmla="*/ 4 w 577"/>
                  <a:gd name="T121" fmla="*/ 102 h 11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1116"/>
                  <a:gd name="T185" fmla="*/ 577 w 577"/>
                  <a:gd name="T186" fmla="*/ 1116 h 11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1116">
                    <a:moveTo>
                      <a:pt x="577" y="0"/>
                    </a:moveTo>
                    <a:lnTo>
                      <a:pt x="555" y="20"/>
                    </a:lnTo>
                    <a:lnTo>
                      <a:pt x="546" y="32"/>
                    </a:lnTo>
                    <a:lnTo>
                      <a:pt x="531" y="48"/>
                    </a:lnTo>
                    <a:lnTo>
                      <a:pt x="515" y="76"/>
                    </a:lnTo>
                    <a:lnTo>
                      <a:pt x="514" y="77"/>
                    </a:lnTo>
                    <a:lnTo>
                      <a:pt x="494" y="103"/>
                    </a:lnTo>
                    <a:lnTo>
                      <a:pt x="483" y="120"/>
                    </a:lnTo>
                    <a:lnTo>
                      <a:pt x="477" y="130"/>
                    </a:lnTo>
                    <a:lnTo>
                      <a:pt x="452" y="155"/>
                    </a:lnTo>
                    <a:lnTo>
                      <a:pt x="450" y="158"/>
                    </a:lnTo>
                    <a:lnTo>
                      <a:pt x="427" y="185"/>
                    </a:lnTo>
                    <a:lnTo>
                      <a:pt x="421" y="192"/>
                    </a:lnTo>
                    <a:lnTo>
                      <a:pt x="402" y="212"/>
                    </a:lnTo>
                    <a:lnTo>
                      <a:pt x="390" y="224"/>
                    </a:lnTo>
                    <a:lnTo>
                      <a:pt x="371" y="240"/>
                    </a:lnTo>
                    <a:lnTo>
                      <a:pt x="359" y="248"/>
                    </a:lnTo>
                    <a:lnTo>
                      <a:pt x="339" y="267"/>
                    </a:lnTo>
                    <a:lnTo>
                      <a:pt x="327" y="275"/>
                    </a:lnTo>
                    <a:lnTo>
                      <a:pt x="303" y="295"/>
                    </a:lnTo>
                    <a:lnTo>
                      <a:pt x="296" y="299"/>
                    </a:lnTo>
                    <a:lnTo>
                      <a:pt x="266" y="312"/>
                    </a:lnTo>
                    <a:lnTo>
                      <a:pt x="248" y="322"/>
                    </a:lnTo>
                    <a:lnTo>
                      <a:pt x="234" y="329"/>
                    </a:lnTo>
                    <a:lnTo>
                      <a:pt x="203" y="349"/>
                    </a:lnTo>
                    <a:lnTo>
                      <a:pt x="172" y="374"/>
                    </a:lnTo>
                    <a:lnTo>
                      <a:pt x="167" y="377"/>
                    </a:lnTo>
                    <a:lnTo>
                      <a:pt x="140" y="402"/>
                    </a:lnTo>
                    <a:lnTo>
                      <a:pt x="139" y="404"/>
                    </a:lnTo>
                    <a:lnTo>
                      <a:pt x="115" y="431"/>
                    </a:lnTo>
                    <a:lnTo>
                      <a:pt x="110" y="445"/>
                    </a:lnTo>
                    <a:lnTo>
                      <a:pt x="104" y="459"/>
                    </a:lnTo>
                    <a:lnTo>
                      <a:pt x="95" y="487"/>
                    </a:lnTo>
                    <a:lnTo>
                      <a:pt x="86" y="513"/>
                    </a:lnTo>
                    <a:lnTo>
                      <a:pt x="79" y="537"/>
                    </a:lnTo>
                    <a:lnTo>
                      <a:pt x="76" y="541"/>
                    </a:lnTo>
                    <a:lnTo>
                      <a:pt x="68" y="569"/>
                    </a:lnTo>
                    <a:lnTo>
                      <a:pt x="58" y="595"/>
                    </a:lnTo>
                    <a:lnTo>
                      <a:pt x="55" y="623"/>
                    </a:lnTo>
                    <a:lnTo>
                      <a:pt x="49" y="651"/>
                    </a:lnTo>
                    <a:lnTo>
                      <a:pt x="47" y="668"/>
                    </a:lnTo>
                    <a:lnTo>
                      <a:pt x="45" y="678"/>
                    </a:lnTo>
                    <a:lnTo>
                      <a:pt x="33" y="705"/>
                    </a:lnTo>
                    <a:lnTo>
                      <a:pt x="25" y="733"/>
                    </a:lnTo>
                    <a:lnTo>
                      <a:pt x="16" y="758"/>
                    </a:lnTo>
                    <a:lnTo>
                      <a:pt x="15" y="760"/>
                    </a:lnTo>
                    <a:lnTo>
                      <a:pt x="6" y="787"/>
                    </a:lnTo>
                    <a:lnTo>
                      <a:pt x="0" y="815"/>
                    </a:lnTo>
                    <a:lnTo>
                      <a:pt x="2" y="842"/>
                    </a:lnTo>
                    <a:lnTo>
                      <a:pt x="4" y="870"/>
                    </a:lnTo>
                    <a:lnTo>
                      <a:pt x="11" y="897"/>
                    </a:lnTo>
                    <a:lnTo>
                      <a:pt x="16" y="910"/>
                    </a:lnTo>
                    <a:lnTo>
                      <a:pt x="20" y="924"/>
                    </a:lnTo>
                    <a:lnTo>
                      <a:pt x="24" y="952"/>
                    </a:lnTo>
                    <a:lnTo>
                      <a:pt x="31" y="979"/>
                    </a:lnTo>
                    <a:lnTo>
                      <a:pt x="34" y="1006"/>
                    </a:lnTo>
                    <a:lnTo>
                      <a:pt x="29" y="1034"/>
                    </a:lnTo>
                    <a:lnTo>
                      <a:pt x="29" y="1062"/>
                    </a:lnTo>
                    <a:lnTo>
                      <a:pt x="29" y="1088"/>
                    </a:lnTo>
                    <a:lnTo>
                      <a:pt x="27" y="111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" name="Freeform 261"/>
              <p:cNvSpPr>
                <a:spLocks/>
              </p:cNvSpPr>
              <p:nvPr/>
            </p:nvSpPr>
            <p:spPr bwMode="auto">
              <a:xfrm>
                <a:off x="598" y="4073"/>
                <a:ext cx="506" cy="200"/>
              </a:xfrm>
              <a:custGeom>
                <a:avLst/>
                <a:gdLst>
                  <a:gd name="T0" fmla="*/ 0 w 826"/>
                  <a:gd name="T1" fmla="*/ 2 h 363"/>
                  <a:gd name="T2" fmla="*/ 0 w 826"/>
                  <a:gd name="T3" fmla="*/ 8 h 363"/>
                  <a:gd name="T4" fmla="*/ 0 w 826"/>
                  <a:gd name="T5" fmla="*/ 13 h 363"/>
                  <a:gd name="T6" fmla="*/ 0 w 826"/>
                  <a:gd name="T7" fmla="*/ 18 h 363"/>
                  <a:gd name="T8" fmla="*/ 0 w 826"/>
                  <a:gd name="T9" fmla="*/ 23 h 363"/>
                  <a:gd name="T10" fmla="*/ 1 w 826"/>
                  <a:gd name="T11" fmla="*/ 28 h 363"/>
                  <a:gd name="T12" fmla="*/ 4 w 826"/>
                  <a:gd name="T13" fmla="*/ 33 h 363"/>
                  <a:gd name="T14" fmla="*/ 4 w 826"/>
                  <a:gd name="T15" fmla="*/ 33 h 363"/>
                  <a:gd name="T16" fmla="*/ 12 w 826"/>
                  <a:gd name="T17" fmla="*/ 33 h 363"/>
                  <a:gd name="T18" fmla="*/ 17 w 826"/>
                  <a:gd name="T19" fmla="*/ 34 h 363"/>
                  <a:gd name="T20" fmla="*/ 26 w 826"/>
                  <a:gd name="T21" fmla="*/ 33 h 363"/>
                  <a:gd name="T22" fmla="*/ 34 w 826"/>
                  <a:gd name="T23" fmla="*/ 33 h 363"/>
                  <a:gd name="T24" fmla="*/ 39 w 826"/>
                  <a:gd name="T25" fmla="*/ 32 h 363"/>
                  <a:gd name="T26" fmla="*/ 45 w 826"/>
                  <a:gd name="T27" fmla="*/ 30 h 363"/>
                  <a:gd name="T28" fmla="*/ 52 w 826"/>
                  <a:gd name="T29" fmla="*/ 29 h 363"/>
                  <a:gd name="T30" fmla="*/ 56 w 826"/>
                  <a:gd name="T31" fmla="*/ 28 h 363"/>
                  <a:gd name="T32" fmla="*/ 65 w 826"/>
                  <a:gd name="T33" fmla="*/ 25 h 363"/>
                  <a:gd name="T34" fmla="*/ 69 w 826"/>
                  <a:gd name="T35" fmla="*/ 25 h 363"/>
                  <a:gd name="T36" fmla="*/ 76 w 826"/>
                  <a:gd name="T37" fmla="*/ 23 h 363"/>
                  <a:gd name="T38" fmla="*/ 83 w 826"/>
                  <a:gd name="T39" fmla="*/ 21 h 363"/>
                  <a:gd name="T40" fmla="*/ 87 w 826"/>
                  <a:gd name="T41" fmla="*/ 20 h 363"/>
                  <a:gd name="T42" fmla="*/ 93 w 826"/>
                  <a:gd name="T43" fmla="*/ 18 h 363"/>
                  <a:gd name="T44" fmla="*/ 97 w 826"/>
                  <a:gd name="T45" fmla="*/ 15 h 363"/>
                  <a:gd name="T46" fmla="*/ 102 w 826"/>
                  <a:gd name="T47" fmla="*/ 13 h 363"/>
                  <a:gd name="T48" fmla="*/ 107 w 826"/>
                  <a:gd name="T49" fmla="*/ 10 h 363"/>
                  <a:gd name="T50" fmla="*/ 110 w 826"/>
                  <a:gd name="T51" fmla="*/ 8 h 363"/>
                  <a:gd name="T52" fmla="*/ 114 w 826"/>
                  <a:gd name="T53" fmla="*/ 5 h 363"/>
                  <a:gd name="T54" fmla="*/ 116 w 826"/>
                  <a:gd name="T55" fmla="*/ 0 h 363"/>
                  <a:gd name="T56" fmla="*/ 105 w 826"/>
                  <a:gd name="T57" fmla="*/ 0 h 363"/>
                  <a:gd name="T58" fmla="*/ 96 w 826"/>
                  <a:gd name="T59" fmla="*/ 0 h 363"/>
                  <a:gd name="T60" fmla="*/ 87 w 826"/>
                  <a:gd name="T61" fmla="*/ 0 h 363"/>
                  <a:gd name="T62" fmla="*/ 78 w 826"/>
                  <a:gd name="T63" fmla="*/ 0 h 363"/>
                  <a:gd name="T64" fmla="*/ 69 w 826"/>
                  <a:gd name="T65" fmla="*/ 0 h 363"/>
                  <a:gd name="T66" fmla="*/ 61 w 826"/>
                  <a:gd name="T67" fmla="*/ 0 h 363"/>
                  <a:gd name="T68" fmla="*/ 52 w 826"/>
                  <a:gd name="T69" fmla="*/ 0 h 363"/>
                  <a:gd name="T70" fmla="*/ 43 w 826"/>
                  <a:gd name="T71" fmla="*/ 0 h 363"/>
                  <a:gd name="T72" fmla="*/ 34 w 826"/>
                  <a:gd name="T73" fmla="*/ 0 h 363"/>
                  <a:gd name="T74" fmla="*/ 26 w 826"/>
                  <a:gd name="T75" fmla="*/ 0 h 363"/>
                  <a:gd name="T76" fmla="*/ 17 w 826"/>
                  <a:gd name="T77" fmla="*/ 0 h 363"/>
                  <a:gd name="T78" fmla="*/ 8 w 826"/>
                  <a:gd name="T79" fmla="*/ 0 h 363"/>
                  <a:gd name="T80" fmla="*/ 1 w 826"/>
                  <a:gd name="T81" fmla="*/ 0 h 3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6"/>
                  <a:gd name="T124" fmla="*/ 0 h 363"/>
                  <a:gd name="T125" fmla="*/ 826 w 826"/>
                  <a:gd name="T126" fmla="*/ 363 h 3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6" h="363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4" y="274"/>
                    </a:lnTo>
                    <a:lnTo>
                      <a:pt x="8" y="301"/>
                    </a:lnTo>
                    <a:lnTo>
                      <a:pt x="14" y="329"/>
                    </a:lnTo>
                    <a:lnTo>
                      <a:pt x="26" y="356"/>
                    </a:lnTo>
                    <a:lnTo>
                      <a:pt x="31" y="356"/>
                    </a:lnTo>
                    <a:lnTo>
                      <a:pt x="57" y="355"/>
                    </a:lnTo>
                    <a:lnTo>
                      <a:pt x="88" y="356"/>
                    </a:lnTo>
                    <a:lnTo>
                      <a:pt x="89" y="356"/>
                    </a:lnTo>
                    <a:lnTo>
                      <a:pt x="119" y="363"/>
                    </a:lnTo>
                    <a:lnTo>
                      <a:pt x="151" y="358"/>
                    </a:lnTo>
                    <a:lnTo>
                      <a:pt x="182" y="357"/>
                    </a:lnTo>
                    <a:lnTo>
                      <a:pt x="212" y="360"/>
                    </a:lnTo>
                    <a:lnTo>
                      <a:pt x="244" y="358"/>
                    </a:lnTo>
                    <a:lnTo>
                      <a:pt x="253" y="356"/>
                    </a:lnTo>
                    <a:lnTo>
                      <a:pt x="275" y="350"/>
                    </a:lnTo>
                    <a:lnTo>
                      <a:pt x="306" y="333"/>
                    </a:lnTo>
                    <a:lnTo>
                      <a:pt x="317" y="329"/>
                    </a:lnTo>
                    <a:lnTo>
                      <a:pt x="338" y="321"/>
                    </a:lnTo>
                    <a:lnTo>
                      <a:pt x="369" y="308"/>
                    </a:lnTo>
                    <a:lnTo>
                      <a:pt x="394" y="301"/>
                    </a:lnTo>
                    <a:lnTo>
                      <a:pt x="399" y="301"/>
                    </a:lnTo>
                    <a:lnTo>
                      <a:pt x="431" y="294"/>
                    </a:lnTo>
                    <a:lnTo>
                      <a:pt x="462" y="278"/>
                    </a:lnTo>
                    <a:lnTo>
                      <a:pt x="472" y="274"/>
                    </a:lnTo>
                    <a:lnTo>
                      <a:pt x="493" y="269"/>
                    </a:lnTo>
                    <a:lnTo>
                      <a:pt x="525" y="256"/>
                    </a:lnTo>
                    <a:lnTo>
                      <a:pt x="537" y="246"/>
                    </a:lnTo>
                    <a:lnTo>
                      <a:pt x="555" y="240"/>
                    </a:lnTo>
                    <a:lnTo>
                      <a:pt x="586" y="229"/>
                    </a:lnTo>
                    <a:lnTo>
                      <a:pt x="607" y="219"/>
                    </a:lnTo>
                    <a:lnTo>
                      <a:pt x="618" y="215"/>
                    </a:lnTo>
                    <a:lnTo>
                      <a:pt x="649" y="195"/>
                    </a:lnTo>
                    <a:lnTo>
                      <a:pt x="654" y="192"/>
                    </a:lnTo>
                    <a:lnTo>
                      <a:pt x="680" y="172"/>
                    </a:lnTo>
                    <a:lnTo>
                      <a:pt x="692" y="164"/>
                    </a:lnTo>
                    <a:lnTo>
                      <a:pt x="711" y="150"/>
                    </a:lnTo>
                    <a:lnTo>
                      <a:pt x="728" y="137"/>
                    </a:lnTo>
                    <a:lnTo>
                      <a:pt x="742" y="121"/>
                    </a:lnTo>
                    <a:lnTo>
                      <a:pt x="756" y="110"/>
                    </a:lnTo>
                    <a:lnTo>
                      <a:pt x="773" y="91"/>
                    </a:lnTo>
                    <a:lnTo>
                      <a:pt x="781" y="82"/>
                    </a:lnTo>
                    <a:lnTo>
                      <a:pt x="805" y="56"/>
                    </a:lnTo>
                    <a:lnTo>
                      <a:pt x="807" y="54"/>
                    </a:lnTo>
                    <a:lnTo>
                      <a:pt x="826" y="28"/>
                    </a:lnTo>
                    <a:lnTo>
                      <a:pt x="826" y="0"/>
                    </a:lnTo>
                    <a:lnTo>
                      <a:pt x="773" y="0"/>
                    </a:lnTo>
                    <a:lnTo>
                      <a:pt x="742" y="0"/>
                    </a:lnTo>
                    <a:lnTo>
                      <a:pt x="711" y="0"/>
                    </a:lnTo>
                    <a:lnTo>
                      <a:pt x="680" y="0"/>
                    </a:lnTo>
                    <a:lnTo>
                      <a:pt x="649" y="0"/>
                    </a:lnTo>
                    <a:lnTo>
                      <a:pt x="618" y="0"/>
                    </a:lnTo>
                    <a:lnTo>
                      <a:pt x="586" y="0"/>
                    </a:lnTo>
                    <a:lnTo>
                      <a:pt x="555" y="0"/>
                    </a:lnTo>
                    <a:lnTo>
                      <a:pt x="525" y="0"/>
                    </a:lnTo>
                    <a:lnTo>
                      <a:pt x="493" y="0"/>
                    </a:lnTo>
                    <a:lnTo>
                      <a:pt x="462" y="0"/>
                    </a:lnTo>
                    <a:lnTo>
                      <a:pt x="431" y="0"/>
                    </a:lnTo>
                    <a:lnTo>
                      <a:pt x="399" y="0"/>
                    </a:lnTo>
                    <a:lnTo>
                      <a:pt x="369" y="0"/>
                    </a:lnTo>
                    <a:lnTo>
                      <a:pt x="338" y="0"/>
                    </a:lnTo>
                    <a:lnTo>
                      <a:pt x="306" y="0"/>
                    </a:lnTo>
                    <a:lnTo>
                      <a:pt x="275" y="0"/>
                    </a:lnTo>
                    <a:lnTo>
                      <a:pt x="244" y="0"/>
                    </a:lnTo>
                    <a:lnTo>
                      <a:pt x="212" y="0"/>
                    </a:lnTo>
                    <a:lnTo>
                      <a:pt x="182" y="0"/>
                    </a:lnTo>
                    <a:lnTo>
                      <a:pt x="151" y="0"/>
                    </a:lnTo>
                    <a:lnTo>
                      <a:pt x="119" y="0"/>
                    </a:lnTo>
                    <a:lnTo>
                      <a:pt x="88" y="0"/>
                    </a:lnTo>
                    <a:lnTo>
                      <a:pt x="57" y="0"/>
                    </a:lnTo>
                    <a:lnTo>
                      <a:pt x="2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" name="Freeform 262"/>
              <p:cNvSpPr>
                <a:spLocks/>
              </p:cNvSpPr>
              <p:nvPr/>
            </p:nvSpPr>
            <p:spPr bwMode="auto">
              <a:xfrm>
                <a:off x="598" y="4073"/>
                <a:ext cx="506" cy="200"/>
              </a:xfrm>
              <a:custGeom>
                <a:avLst/>
                <a:gdLst>
                  <a:gd name="T0" fmla="*/ 1 w 826"/>
                  <a:gd name="T1" fmla="*/ 0 h 363"/>
                  <a:gd name="T2" fmla="*/ 0 w 826"/>
                  <a:gd name="T3" fmla="*/ 2 h 363"/>
                  <a:gd name="T4" fmla="*/ 0 w 826"/>
                  <a:gd name="T5" fmla="*/ 5 h 363"/>
                  <a:gd name="T6" fmla="*/ 0 w 826"/>
                  <a:gd name="T7" fmla="*/ 8 h 363"/>
                  <a:gd name="T8" fmla="*/ 0 w 826"/>
                  <a:gd name="T9" fmla="*/ 10 h 363"/>
                  <a:gd name="T10" fmla="*/ 0 w 826"/>
                  <a:gd name="T11" fmla="*/ 13 h 363"/>
                  <a:gd name="T12" fmla="*/ 0 w 826"/>
                  <a:gd name="T13" fmla="*/ 15 h 363"/>
                  <a:gd name="T14" fmla="*/ 0 w 826"/>
                  <a:gd name="T15" fmla="*/ 18 h 363"/>
                  <a:gd name="T16" fmla="*/ 0 w 826"/>
                  <a:gd name="T17" fmla="*/ 20 h 363"/>
                  <a:gd name="T18" fmla="*/ 0 w 826"/>
                  <a:gd name="T19" fmla="*/ 23 h 363"/>
                  <a:gd name="T20" fmla="*/ 1 w 826"/>
                  <a:gd name="T21" fmla="*/ 25 h 363"/>
                  <a:gd name="T22" fmla="*/ 1 w 826"/>
                  <a:gd name="T23" fmla="*/ 28 h 363"/>
                  <a:gd name="T24" fmla="*/ 2 w 826"/>
                  <a:gd name="T25" fmla="*/ 30 h 363"/>
                  <a:gd name="T26" fmla="*/ 4 w 826"/>
                  <a:gd name="T27" fmla="*/ 33 h 363"/>
                  <a:gd name="T28" fmla="*/ 4 w 826"/>
                  <a:gd name="T29" fmla="*/ 33 h 363"/>
                  <a:gd name="T30" fmla="*/ 4 w 826"/>
                  <a:gd name="T31" fmla="*/ 33 h 363"/>
                  <a:gd name="T32" fmla="*/ 8 w 826"/>
                  <a:gd name="T33" fmla="*/ 33 h 363"/>
                  <a:gd name="T34" fmla="*/ 12 w 826"/>
                  <a:gd name="T35" fmla="*/ 33 h 363"/>
                  <a:gd name="T36" fmla="*/ 13 w 826"/>
                  <a:gd name="T37" fmla="*/ 33 h 363"/>
                  <a:gd name="T38" fmla="*/ 17 w 826"/>
                  <a:gd name="T39" fmla="*/ 34 h 363"/>
                  <a:gd name="T40" fmla="*/ 21 w 826"/>
                  <a:gd name="T41" fmla="*/ 33 h 363"/>
                  <a:gd name="T42" fmla="*/ 26 w 826"/>
                  <a:gd name="T43" fmla="*/ 33 h 363"/>
                  <a:gd name="T44" fmla="*/ 30 w 826"/>
                  <a:gd name="T45" fmla="*/ 33 h 363"/>
                  <a:gd name="T46" fmla="*/ 34 w 826"/>
                  <a:gd name="T47" fmla="*/ 33 h 363"/>
                  <a:gd name="T48" fmla="*/ 36 w 826"/>
                  <a:gd name="T49" fmla="*/ 33 h 363"/>
                  <a:gd name="T50" fmla="*/ 39 w 826"/>
                  <a:gd name="T51" fmla="*/ 32 h 363"/>
                  <a:gd name="T52" fmla="*/ 43 w 826"/>
                  <a:gd name="T53" fmla="*/ 31 h 363"/>
                  <a:gd name="T54" fmla="*/ 45 w 826"/>
                  <a:gd name="T55" fmla="*/ 30 h 363"/>
                  <a:gd name="T56" fmla="*/ 48 w 826"/>
                  <a:gd name="T57" fmla="*/ 30 h 363"/>
                  <a:gd name="T58" fmla="*/ 52 w 826"/>
                  <a:gd name="T59" fmla="*/ 29 h 363"/>
                  <a:gd name="T60" fmla="*/ 56 w 826"/>
                  <a:gd name="T61" fmla="*/ 28 h 363"/>
                  <a:gd name="T62" fmla="*/ 56 w 826"/>
                  <a:gd name="T63" fmla="*/ 28 h 363"/>
                  <a:gd name="T64" fmla="*/ 61 w 826"/>
                  <a:gd name="T65" fmla="*/ 27 h 363"/>
                  <a:gd name="T66" fmla="*/ 65 w 826"/>
                  <a:gd name="T67" fmla="*/ 25 h 363"/>
                  <a:gd name="T68" fmla="*/ 66 w 826"/>
                  <a:gd name="T69" fmla="*/ 25 h 363"/>
                  <a:gd name="T70" fmla="*/ 69 w 826"/>
                  <a:gd name="T71" fmla="*/ 25 h 363"/>
                  <a:gd name="T72" fmla="*/ 74 w 826"/>
                  <a:gd name="T73" fmla="*/ 24 h 363"/>
                  <a:gd name="T74" fmla="*/ 76 w 826"/>
                  <a:gd name="T75" fmla="*/ 23 h 363"/>
                  <a:gd name="T76" fmla="*/ 78 w 826"/>
                  <a:gd name="T77" fmla="*/ 22 h 363"/>
                  <a:gd name="T78" fmla="*/ 83 w 826"/>
                  <a:gd name="T79" fmla="*/ 21 h 363"/>
                  <a:gd name="T80" fmla="*/ 86 w 826"/>
                  <a:gd name="T81" fmla="*/ 20 h 363"/>
                  <a:gd name="T82" fmla="*/ 87 w 826"/>
                  <a:gd name="T83" fmla="*/ 20 h 363"/>
                  <a:gd name="T84" fmla="*/ 91 w 826"/>
                  <a:gd name="T85" fmla="*/ 18 h 363"/>
                  <a:gd name="T86" fmla="*/ 93 w 826"/>
                  <a:gd name="T87" fmla="*/ 18 h 363"/>
                  <a:gd name="T88" fmla="*/ 96 w 826"/>
                  <a:gd name="T89" fmla="*/ 16 h 363"/>
                  <a:gd name="T90" fmla="*/ 97 w 826"/>
                  <a:gd name="T91" fmla="*/ 15 h 363"/>
                  <a:gd name="T92" fmla="*/ 100 w 826"/>
                  <a:gd name="T93" fmla="*/ 14 h 363"/>
                  <a:gd name="T94" fmla="*/ 102 w 826"/>
                  <a:gd name="T95" fmla="*/ 13 h 363"/>
                  <a:gd name="T96" fmla="*/ 105 w 826"/>
                  <a:gd name="T97" fmla="*/ 11 h 363"/>
                  <a:gd name="T98" fmla="*/ 107 w 826"/>
                  <a:gd name="T99" fmla="*/ 10 h 363"/>
                  <a:gd name="T100" fmla="*/ 109 w 826"/>
                  <a:gd name="T101" fmla="*/ 8 h 363"/>
                  <a:gd name="T102" fmla="*/ 110 w 826"/>
                  <a:gd name="T103" fmla="*/ 8 h 363"/>
                  <a:gd name="T104" fmla="*/ 113 w 826"/>
                  <a:gd name="T105" fmla="*/ 5 h 363"/>
                  <a:gd name="T106" fmla="*/ 114 w 826"/>
                  <a:gd name="T107" fmla="*/ 5 h 363"/>
                  <a:gd name="T108" fmla="*/ 116 w 826"/>
                  <a:gd name="T109" fmla="*/ 2 h 363"/>
                  <a:gd name="T110" fmla="*/ 116 w 826"/>
                  <a:gd name="T111" fmla="*/ 0 h 3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26"/>
                  <a:gd name="T169" fmla="*/ 0 h 363"/>
                  <a:gd name="T170" fmla="*/ 826 w 826"/>
                  <a:gd name="T171" fmla="*/ 363 h 3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26" h="363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46"/>
                    </a:lnTo>
                    <a:lnTo>
                      <a:pt x="4" y="274"/>
                    </a:lnTo>
                    <a:lnTo>
                      <a:pt x="8" y="301"/>
                    </a:lnTo>
                    <a:lnTo>
                      <a:pt x="14" y="329"/>
                    </a:lnTo>
                    <a:lnTo>
                      <a:pt x="26" y="356"/>
                    </a:lnTo>
                    <a:lnTo>
                      <a:pt x="31" y="356"/>
                    </a:lnTo>
                    <a:lnTo>
                      <a:pt x="57" y="355"/>
                    </a:lnTo>
                    <a:lnTo>
                      <a:pt x="88" y="356"/>
                    </a:lnTo>
                    <a:lnTo>
                      <a:pt x="89" y="356"/>
                    </a:lnTo>
                    <a:lnTo>
                      <a:pt x="119" y="363"/>
                    </a:lnTo>
                    <a:lnTo>
                      <a:pt x="151" y="358"/>
                    </a:lnTo>
                    <a:lnTo>
                      <a:pt x="182" y="357"/>
                    </a:lnTo>
                    <a:lnTo>
                      <a:pt x="212" y="360"/>
                    </a:lnTo>
                    <a:lnTo>
                      <a:pt x="244" y="358"/>
                    </a:lnTo>
                    <a:lnTo>
                      <a:pt x="253" y="356"/>
                    </a:lnTo>
                    <a:lnTo>
                      <a:pt x="275" y="350"/>
                    </a:lnTo>
                    <a:lnTo>
                      <a:pt x="306" y="333"/>
                    </a:lnTo>
                    <a:lnTo>
                      <a:pt x="317" y="329"/>
                    </a:lnTo>
                    <a:lnTo>
                      <a:pt x="338" y="321"/>
                    </a:lnTo>
                    <a:lnTo>
                      <a:pt x="369" y="308"/>
                    </a:lnTo>
                    <a:lnTo>
                      <a:pt x="394" y="301"/>
                    </a:lnTo>
                    <a:lnTo>
                      <a:pt x="399" y="301"/>
                    </a:lnTo>
                    <a:lnTo>
                      <a:pt x="431" y="294"/>
                    </a:lnTo>
                    <a:lnTo>
                      <a:pt x="462" y="278"/>
                    </a:lnTo>
                    <a:lnTo>
                      <a:pt x="472" y="274"/>
                    </a:lnTo>
                    <a:lnTo>
                      <a:pt x="493" y="269"/>
                    </a:lnTo>
                    <a:lnTo>
                      <a:pt x="525" y="256"/>
                    </a:lnTo>
                    <a:lnTo>
                      <a:pt x="537" y="246"/>
                    </a:lnTo>
                    <a:lnTo>
                      <a:pt x="555" y="240"/>
                    </a:lnTo>
                    <a:lnTo>
                      <a:pt x="586" y="229"/>
                    </a:lnTo>
                    <a:lnTo>
                      <a:pt x="607" y="219"/>
                    </a:lnTo>
                    <a:lnTo>
                      <a:pt x="618" y="215"/>
                    </a:lnTo>
                    <a:lnTo>
                      <a:pt x="649" y="195"/>
                    </a:lnTo>
                    <a:lnTo>
                      <a:pt x="654" y="192"/>
                    </a:lnTo>
                    <a:lnTo>
                      <a:pt x="680" y="172"/>
                    </a:lnTo>
                    <a:lnTo>
                      <a:pt x="692" y="164"/>
                    </a:lnTo>
                    <a:lnTo>
                      <a:pt x="711" y="150"/>
                    </a:lnTo>
                    <a:lnTo>
                      <a:pt x="728" y="137"/>
                    </a:lnTo>
                    <a:lnTo>
                      <a:pt x="742" y="121"/>
                    </a:lnTo>
                    <a:lnTo>
                      <a:pt x="756" y="110"/>
                    </a:lnTo>
                    <a:lnTo>
                      <a:pt x="773" y="91"/>
                    </a:lnTo>
                    <a:lnTo>
                      <a:pt x="781" y="82"/>
                    </a:lnTo>
                    <a:lnTo>
                      <a:pt x="805" y="56"/>
                    </a:lnTo>
                    <a:lnTo>
                      <a:pt x="807" y="54"/>
                    </a:lnTo>
                    <a:lnTo>
                      <a:pt x="826" y="28"/>
                    </a:lnTo>
                    <a:lnTo>
                      <a:pt x="82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9" name="Freeform 263"/>
              <p:cNvSpPr>
                <a:spLocks/>
              </p:cNvSpPr>
              <p:nvPr/>
            </p:nvSpPr>
            <p:spPr bwMode="auto">
              <a:xfrm>
                <a:off x="602" y="4073"/>
                <a:ext cx="468" cy="171"/>
              </a:xfrm>
              <a:custGeom>
                <a:avLst/>
                <a:gdLst>
                  <a:gd name="T0" fmla="*/ 1 w 767"/>
                  <a:gd name="T1" fmla="*/ 2 h 309"/>
                  <a:gd name="T2" fmla="*/ 1 w 767"/>
                  <a:gd name="T3" fmla="*/ 8 h 309"/>
                  <a:gd name="T4" fmla="*/ 1 w 767"/>
                  <a:gd name="T5" fmla="*/ 13 h 309"/>
                  <a:gd name="T6" fmla="*/ 1 w 767"/>
                  <a:gd name="T7" fmla="*/ 18 h 309"/>
                  <a:gd name="T8" fmla="*/ 1 w 767"/>
                  <a:gd name="T9" fmla="*/ 23 h 309"/>
                  <a:gd name="T10" fmla="*/ 2 w 767"/>
                  <a:gd name="T11" fmla="*/ 28 h 309"/>
                  <a:gd name="T12" fmla="*/ 7 w 767"/>
                  <a:gd name="T13" fmla="*/ 29 h 309"/>
                  <a:gd name="T14" fmla="*/ 16 w 767"/>
                  <a:gd name="T15" fmla="*/ 28 h 309"/>
                  <a:gd name="T16" fmla="*/ 25 w 767"/>
                  <a:gd name="T17" fmla="*/ 29 h 309"/>
                  <a:gd name="T18" fmla="*/ 31 w 767"/>
                  <a:gd name="T19" fmla="*/ 28 h 309"/>
                  <a:gd name="T20" fmla="*/ 38 w 767"/>
                  <a:gd name="T21" fmla="*/ 28 h 309"/>
                  <a:gd name="T22" fmla="*/ 46 w 767"/>
                  <a:gd name="T23" fmla="*/ 26 h 309"/>
                  <a:gd name="T24" fmla="*/ 51 w 767"/>
                  <a:gd name="T25" fmla="*/ 25 h 309"/>
                  <a:gd name="T26" fmla="*/ 59 w 767"/>
                  <a:gd name="T27" fmla="*/ 25 h 309"/>
                  <a:gd name="T28" fmla="*/ 66 w 767"/>
                  <a:gd name="T29" fmla="*/ 23 h 309"/>
                  <a:gd name="T30" fmla="*/ 72 w 767"/>
                  <a:gd name="T31" fmla="*/ 22 h 309"/>
                  <a:gd name="T32" fmla="*/ 76 w 767"/>
                  <a:gd name="T33" fmla="*/ 20 h 309"/>
                  <a:gd name="T34" fmla="*/ 84 w 767"/>
                  <a:gd name="T35" fmla="*/ 18 h 309"/>
                  <a:gd name="T36" fmla="*/ 89 w 767"/>
                  <a:gd name="T37" fmla="*/ 15 h 309"/>
                  <a:gd name="T38" fmla="*/ 93 w 767"/>
                  <a:gd name="T39" fmla="*/ 13 h 309"/>
                  <a:gd name="T40" fmla="*/ 98 w 767"/>
                  <a:gd name="T41" fmla="*/ 11 h 309"/>
                  <a:gd name="T42" fmla="*/ 101 w 767"/>
                  <a:gd name="T43" fmla="*/ 8 h 309"/>
                  <a:gd name="T44" fmla="*/ 104 w 767"/>
                  <a:gd name="T45" fmla="*/ 5 h 309"/>
                  <a:gd name="T46" fmla="*/ 107 w 767"/>
                  <a:gd name="T47" fmla="*/ 0 h 309"/>
                  <a:gd name="T48" fmla="*/ 93 w 767"/>
                  <a:gd name="T49" fmla="*/ 0 h 309"/>
                  <a:gd name="T50" fmla="*/ 85 w 767"/>
                  <a:gd name="T51" fmla="*/ 0 h 309"/>
                  <a:gd name="T52" fmla="*/ 76 w 767"/>
                  <a:gd name="T53" fmla="*/ 0 h 309"/>
                  <a:gd name="T54" fmla="*/ 68 w 767"/>
                  <a:gd name="T55" fmla="*/ 0 h 309"/>
                  <a:gd name="T56" fmla="*/ 59 w 767"/>
                  <a:gd name="T57" fmla="*/ 0 h 309"/>
                  <a:gd name="T58" fmla="*/ 51 w 767"/>
                  <a:gd name="T59" fmla="*/ 0 h 309"/>
                  <a:gd name="T60" fmla="*/ 41 w 767"/>
                  <a:gd name="T61" fmla="*/ 0 h 309"/>
                  <a:gd name="T62" fmla="*/ 33 w 767"/>
                  <a:gd name="T63" fmla="*/ 0 h 309"/>
                  <a:gd name="T64" fmla="*/ 25 w 767"/>
                  <a:gd name="T65" fmla="*/ 0 h 309"/>
                  <a:gd name="T66" fmla="*/ 16 w 767"/>
                  <a:gd name="T67" fmla="*/ 0 h 309"/>
                  <a:gd name="T68" fmla="*/ 7 w 767"/>
                  <a:gd name="T69" fmla="*/ 0 h 309"/>
                  <a:gd name="T70" fmla="*/ 1 w 767"/>
                  <a:gd name="T71" fmla="*/ 0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7"/>
                  <a:gd name="T109" fmla="*/ 0 h 309"/>
                  <a:gd name="T110" fmla="*/ 767 w 767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7" h="309">
                    <a:moveTo>
                      <a:pt x="1" y="0"/>
                    </a:moveTo>
                    <a:lnTo>
                      <a:pt x="1" y="28"/>
                    </a:lnTo>
                    <a:lnTo>
                      <a:pt x="1" y="54"/>
                    </a:lnTo>
                    <a:lnTo>
                      <a:pt x="1" y="82"/>
                    </a:lnTo>
                    <a:lnTo>
                      <a:pt x="0" y="110"/>
                    </a:lnTo>
                    <a:lnTo>
                      <a:pt x="1" y="137"/>
                    </a:lnTo>
                    <a:lnTo>
                      <a:pt x="1" y="164"/>
                    </a:lnTo>
                    <a:lnTo>
                      <a:pt x="1" y="192"/>
                    </a:lnTo>
                    <a:lnTo>
                      <a:pt x="0" y="219"/>
                    </a:lnTo>
                    <a:lnTo>
                      <a:pt x="2" y="246"/>
                    </a:lnTo>
                    <a:lnTo>
                      <a:pt x="10" y="274"/>
                    </a:lnTo>
                    <a:lnTo>
                      <a:pt x="20" y="301"/>
                    </a:lnTo>
                    <a:lnTo>
                      <a:pt x="22" y="306"/>
                    </a:lnTo>
                    <a:lnTo>
                      <a:pt x="53" y="306"/>
                    </a:lnTo>
                    <a:lnTo>
                      <a:pt x="84" y="305"/>
                    </a:lnTo>
                    <a:lnTo>
                      <a:pt x="115" y="303"/>
                    </a:lnTo>
                    <a:lnTo>
                      <a:pt x="147" y="307"/>
                    </a:lnTo>
                    <a:lnTo>
                      <a:pt x="178" y="309"/>
                    </a:lnTo>
                    <a:lnTo>
                      <a:pt x="208" y="304"/>
                    </a:lnTo>
                    <a:lnTo>
                      <a:pt x="224" y="301"/>
                    </a:lnTo>
                    <a:lnTo>
                      <a:pt x="240" y="300"/>
                    </a:lnTo>
                    <a:lnTo>
                      <a:pt x="271" y="295"/>
                    </a:lnTo>
                    <a:lnTo>
                      <a:pt x="302" y="287"/>
                    </a:lnTo>
                    <a:lnTo>
                      <a:pt x="334" y="277"/>
                    </a:lnTo>
                    <a:lnTo>
                      <a:pt x="344" y="274"/>
                    </a:lnTo>
                    <a:lnTo>
                      <a:pt x="365" y="271"/>
                    </a:lnTo>
                    <a:lnTo>
                      <a:pt x="395" y="269"/>
                    </a:lnTo>
                    <a:lnTo>
                      <a:pt x="427" y="263"/>
                    </a:lnTo>
                    <a:lnTo>
                      <a:pt x="458" y="254"/>
                    </a:lnTo>
                    <a:lnTo>
                      <a:pt x="475" y="246"/>
                    </a:lnTo>
                    <a:lnTo>
                      <a:pt x="489" y="243"/>
                    </a:lnTo>
                    <a:lnTo>
                      <a:pt x="521" y="233"/>
                    </a:lnTo>
                    <a:lnTo>
                      <a:pt x="550" y="219"/>
                    </a:lnTo>
                    <a:lnTo>
                      <a:pt x="551" y="219"/>
                    </a:lnTo>
                    <a:lnTo>
                      <a:pt x="582" y="207"/>
                    </a:lnTo>
                    <a:lnTo>
                      <a:pt x="608" y="192"/>
                    </a:lnTo>
                    <a:lnTo>
                      <a:pt x="614" y="189"/>
                    </a:lnTo>
                    <a:lnTo>
                      <a:pt x="645" y="166"/>
                    </a:lnTo>
                    <a:lnTo>
                      <a:pt x="648" y="164"/>
                    </a:lnTo>
                    <a:lnTo>
                      <a:pt x="676" y="138"/>
                    </a:lnTo>
                    <a:lnTo>
                      <a:pt x="677" y="137"/>
                    </a:lnTo>
                    <a:lnTo>
                      <a:pt x="705" y="110"/>
                    </a:lnTo>
                    <a:lnTo>
                      <a:pt x="707" y="108"/>
                    </a:lnTo>
                    <a:lnTo>
                      <a:pt x="731" y="82"/>
                    </a:lnTo>
                    <a:lnTo>
                      <a:pt x="738" y="71"/>
                    </a:lnTo>
                    <a:lnTo>
                      <a:pt x="753" y="54"/>
                    </a:lnTo>
                    <a:lnTo>
                      <a:pt x="767" y="28"/>
                    </a:lnTo>
                    <a:lnTo>
                      <a:pt x="767" y="0"/>
                    </a:lnTo>
                    <a:lnTo>
                      <a:pt x="707" y="0"/>
                    </a:lnTo>
                    <a:lnTo>
                      <a:pt x="676" y="0"/>
                    </a:lnTo>
                    <a:lnTo>
                      <a:pt x="645" y="0"/>
                    </a:lnTo>
                    <a:lnTo>
                      <a:pt x="614" y="0"/>
                    </a:lnTo>
                    <a:lnTo>
                      <a:pt x="582" y="0"/>
                    </a:lnTo>
                    <a:lnTo>
                      <a:pt x="551" y="0"/>
                    </a:lnTo>
                    <a:lnTo>
                      <a:pt x="521" y="0"/>
                    </a:lnTo>
                    <a:lnTo>
                      <a:pt x="489" y="0"/>
                    </a:lnTo>
                    <a:lnTo>
                      <a:pt x="458" y="0"/>
                    </a:lnTo>
                    <a:lnTo>
                      <a:pt x="427" y="0"/>
                    </a:lnTo>
                    <a:lnTo>
                      <a:pt x="395" y="0"/>
                    </a:lnTo>
                    <a:lnTo>
                      <a:pt x="365" y="0"/>
                    </a:lnTo>
                    <a:lnTo>
                      <a:pt x="334" y="0"/>
                    </a:lnTo>
                    <a:lnTo>
                      <a:pt x="302" y="0"/>
                    </a:lnTo>
                    <a:lnTo>
                      <a:pt x="271" y="0"/>
                    </a:lnTo>
                    <a:lnTo>
                      <a:pt x="240" y="0"/>
                    </a:lnTo>
                    <a:lnTo>
                      <a:pt x="208" y="0"/>
                    </a:lnTo>
                    <a:lnTo>
                      <a:pt x="178" y="0"/>
                    </a:lnTo>
                    <a:lnTo>
                      <a:pt x="147" y="0"/>
                    </a:lnTo>
                    <a:lnTo>
                      <a:pt x="115" y="0"/>
                    </a:lnTo>
                    <a:lnTo>
                      <a:pt x="84" y="0"/>
                    </a:lnTo>
                    <a:lnTo>
                      <a:pt x="53" y="0"/>
                    </a:lnTo>
                    <a:lnTo>
                      <a:pt x="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0" name="Freeform 264"/>
              <p:cNvSpPr>
                <a:spLocks/>
              </p:cNvSpPr>
              <p:nvPr/>
            </p:nvSpPr>
            <p:spPr bwMode="auto">
              <a:xfrm>
                <a:off x="602" y="4073"/>
                <a:ext cx="468" cy="171"/>
              </a:xfrm>
              <a:custGeom>
                <a:avLst/>
                <a:gdLst>
                  <a:gd name="T0" fmla="*/ 1 w 767"/>
                  <a:gd name="T1" fmla="*/ 0 h 309"/>
                  <a:gd name="T2" fmla="*/ 1 w 767"/>
                  <a:gd name="T3" fmla="*/ 2 h 309"/>
                  <a:gd name="T4" fmla="*/ 1 w 767"/>
                  <a:gd name="T5" fmla="*/ 5 h 309"/>
                  <a:gd name="T6" fmla="*/ 1 w 767"/>
                  <a:gd name="T7" fmla="*/ 8 h 309"/>
                  <a:gd name="T8" fmla="*/ 0 w 767"/>
                  <a:gd name="T9" fmla="*/ 11 h 309"/>
                  <a:gd name="T10" fmla="*/ 1 w 767"/>
                  <a:gd name="T11" fmla="*/ 13 h 309"/>
                  <a:gd name="T12" fmla="*/ 1 w 767"/>
                  <a:gd name="T13" fmla="*/ 15 h 309"/>
                  <a:gd name="T14" fmla="*/ 1 w 767"/>
                  <a:gd name="T15" fmla="*/ 18 h 309"/>
                  <a:gd name="T16" fmla="*/ 0 w 767"/>
                  <a:gd name="T17" fmla="*/ 20 h 309"/>
                  <a:gd name="T18" fmla="*/ 1 w 767"/>
                  <a:gd name="T19" fmla="*/ 23 h 309"/>
                  <a:gd name="T20" fmla="*/ 1 w 767"/>
                  <a:gd name="T21" fmla="*/ 25 h 309"/>
                  <a:gd name="T22" fmla="*/ 2 w 767"/>
                  <a:gd name="T23" fmla="*/ 28 h 309"/>
                  <a:gd name="T24" fmla="*/ 3 w 767"/>
                  <a:gd name="T25" fmla="*/ 29 h 309"/>
                  <a:gd name="T26" fmla="*/ 7 w 767"/>
                  <a:gd name="T27" fmla="*/ 29 h 309"/>
                  <a:gd name="T28" fmla="*/ 12 w 767"/>
                  <a:gd name="T29" fmla="*/ 29 h 309"/>
                  <a:gd name="T30" fmla="*/ 16 w 767"/>
                  <a:gd name="T31" fmla="*/ 28 h 309"/>
                  <a:gd name="T32" fmla="*/ 21 w 767"/>
                  <a:gd name="T33" fmla="*/ 29 h 309"/>
                  <a:gd name="T34" fmla="*/ 25 w 767"/>
                  <a:gd name="T35" fmla="*/ 29 h 309"/>
                  <a:gd name="T36" fmla="*/ 29 w 767"/>
                  <a:gd name="T37" fmla="*/ 28 h 309"/>
                  <a:gd name="T38" fmla="*/ 31 w 767"/>
                  <a:gd name="T39" fmla="*/ 28 h 309"/>
                  <a:gd name="T40" fmla="*/ 33 w 767"/>
                  <a:gd name="T41" fmla="*/ 28 h 309"/>
                  <a:gd name="T42" fmla="*/ 38 w 767"/>
                  <a:gd name="T43" fmla="*/ 28 h 309"/>
                  <a:gd name="T44" fmla="*/ 41 w 767"/>
                  <a:gd name="T45" fmla="*/ 27 h 309"/>
                  <a:gd name="T46" fmla="*/ 46 w 767"/>
                  <a:gd name="T47" fmla="*/ 26 h 309"/>
                  <a:gd name="T48" fmla="*/ 48 w 767"/>
                  <a:gd name="T49" fmla="*/ 25 h 309"/>
                  <a:gd name="T50" fmla="*/ 51 w 767"/>
                  <a:gd name="T51" fmla="*/ 25 h 309"/>
                  <a:gd name="T52" fmla="*/ 55 w 767"/>
                  <a:gd name="T53" fmla="*/ 25 h 309"/>
                  <a:gd name="T54" fmla="*/ 59 w 767"/>
                  <a:gd name="T55" fmla="*/ 25 h 309"/>
                  <a:gd name="T56" fmla="*/ 63 w 767"/>
                  <a:gd name="T57" fmla="*/ 24 h 309"/>
                  <a:gd name="T58" fmla="*/ 66 w 767"/>
                  <a:gd name="T59" fmla="*/ 23 h 309"/>
                  <a:gd name="T60" fmla="*/ 68 w 767"/>
                  <a:gd name="T61" fmla="*/ 23 h 309"/>
                  <a:gd name="T62" fmla="*/ 72 w 767"/>
                  <a:gd name="T63" fmla="*/ 22 h 309"/>
                  <a:gd name="T64" fmla="*/ 76 w 767"/>
                  <a:gd name="T65" fmla="*/ 20 h 309"/>
                  <a:gd name="T66" fmla="*/ 76 w 767"/>
                  <a:gd name="T67" fmla="*/ 20 h 309"/>
                  <a:gd name="T68" fmla="*/ 81 w 767"/>
                  <a:gd name="T69" fmla="*/ 19 h 309"/>
                  <a:gd name="T70" fmla="*/ 84 w 767"/>
                  <a:gd name="T71" fmla="*/ 18 h 309"/>
                  <a:gd name="T72" fmla="*/ 85 w 767"/>
                  <a:gd name="T73" fmla="*/ 18 h 309"/>
                  <a:gd name="T74" fmla="*/ 89 w 767"/>
                  <a:gd name="T75" fmla="*/ 15 h 309"/>
                  <a:gd name="T76" fmla="*/ 90 w 767"/>
                  <a:gd name="T77" fmla="*/ 15 h 309"/>
                  <a:gd name="T78" fmla="*/ 93 w 767"/>
                  <a:gd name="T79" fmla="*/ 13 h 309"/>
                  <a:gd name="T80" fmla="*/ 94 w 767"/>
                  <a:gd name="T81" fmla="*/ 13 h 309"/>
                  <a:gd name="T82" fmla="*/ 98 w 767"/>
                  <a:gd name="T83" fmla="*/ 11 h 309"/>
                  <a:gd name="T84" fmla="*/ 98 w 767"/>
                  <a:gd name="T85" fmla="*/ 10 h 309"/>
                  <a:gd name="T86" fmla="*/ 101 w 767"/>
                  <a:gd name="T87" fmla="*/ 8 h 309"/>
                  <a:gd name="T88" fmla="*/ 103 w 767"/>
                  <a:gd name="T89" fmla="*/ 7 h 309"/>
                  <a:gd name="T90" fmla="*/ 104 w 767"/>
                  <a:gd name="T91" fmla="*/ 5 h 309"/>
                  <a:gd name="T92" fmla="*/ 107 w 767"/>
                  <a:gd name="T93" fmla="*/ 2 h 309"/>
                  <a:gd name="T94" fmla="*/ 107 w 767"/>
                  <a:gd name="T95" fmla="*/ 0 h 3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7"/>
                  <a:gd name="T145" fmla="*/ 0 h 309"/>
                  <a:gd name="T146" fmla="*/ 767 w 767"/>
                  <a:gd name="T147" fmla="*/ 309 h 3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7" h="309">
                    <a:moveTo>
                      <a:pt x="1" y="0"/>
                    </a:moveTo>
                    <a:lnTo>
                      <a:pt x="1" y="28"/>
                    </a:lnTo>
                    <a:lnTo>
                      <a:pt x="1" y="54"/>
                    </a:lnTo>
                    <a:lnTo>
                      <a:pt x="1" y="82"/>
                    </a:lnTo>
                    <a:lnTo>
                      <a:pt x="0" y="110"/>
                    </a:lnTo>
                    <a:lnTo>
                      <a:pt x="1" y="137"/>
                    </a:lnTo>
                    <a:lnTo>
                      <a:pt x="1" y="164"/>
                    </a:lnTo>
                    <a:lnTo>
                      <a:pt x="1" y="192"/>
                    </a:lnTo>
                    <a:lnTo>
                      <a:pt x="0" y="219"/>
                    </a:lnTo>
                    <a:lnTo>
                      <a:pt x="2" y="246"/>
                    </a:lnTo>
                    <a:lnTo>
                      <a:pt x="10" y="274"/>
                    </a:lnTo>
                    <a:lnTo>
                      <a:pt x="20" y="301"/>
                    </a:lnTo>
                    <a:lnTo>
                      <a:pt x="22" y="306"/>
                    </a:lnTo>
                    <a:lnTo>
                      <a:pt x="53" y="306"/>
                    </a:lnTo>
                    <a:lnTo>
                      <a:pt x="84" y="305"/>
                    </a:lnTo>
                    <a:lnTo>
                      <a:pt x="115" y="303"/>
                    </a:lnTo>
                    <a:lnTo>
                      <a:pt x="147" y="307"/>
                    </a:lnTo>
                    <a:lnTo>
                      <a:pt x="178" y="309"/>
                    </a:lnTo>
                    <a:lnTo>
                      <a:pt x="208" y="304"/>
                    </a:lnTo>
                    <a:lnTo>
                      <a:pt x="224" y="301"/>
                    </a:lnTo>
                    <a:lnTo>
                      <a:pt x="240" y="300"/>
                    </a:lnTo>
                    <a:lnTo>
                      <a:pt x="271" y="295"/>
                    </a:lnTo>
                    <a:lnTo>
                      <a:pt x="302" y="287"/>
                    </a:lnTo>
                    <a:lnTo>
                      <a:pt x="334" y="277"/>
                    </a:lnTo>
                    <a:lnTo>
                      <a:pt x="344" y="274"/>
                    </a:lnTo>
                    <a:lnTo>
                      <a:pt x="365" y="271"/>
                    </a:lnTo>
                    <a:lnTo>
                      <a:pt x="395" y="269"/>
                    </a:lnTo>
                    <a:lnTo>
                      <a:pt x="427" y="263"/>
                    </a:lnTo>
                    <a:lnTo>
                      <a:pt x="458" y="254"/>
                    </a:lnTo>
                    <a:lnTo>
                      <a:pt x="475" y="246"/>
                    </a:lnTo>
                    <a:lnTo>
                      <a:pt x="489" y="243"/>
                    </a:lnTo>
                    <a:lnTo>
                      <a:pt x="521" y="233"/>
                    </a:lnTo>
                    <a:lnTo>
                      <a:pt x="550" y="219"/>
                    </a:lnTo>
                    <a:lnTo>
                      <a:pt x="551" y="219"/>
                    </a:lnTo>
                    <a:lnTo>
                      <a:pt x="582" y="207"/>
                    </a:lnTo>
                    <a:lnTo>
                      <a:pt x="608" y="192"/>
                    </a:lnTo>
                    <a:lnTo>
                      <a:pt x="614" y="189"/>
                    </a:lnTo>
                    <a:lnTo>
                      <a:pt x="645" y="166"/>
                    </a:lnTo>
                    <a:lnTo>
                      <a:pt x="648" y="164"/>
                    </a:lnTo>
                    <a:lnTo>
                      <a:pt x="676" y="138"/>
                    </a:lnTo>
                    <a:lnTo>
                      <a:pt x="677" y="137"/>
                    </a:lnTo>
                    <a:lnTo>
                      <a:pt x="705" y="110"/>
                    </a:lnTo>
                    <a:lnTo>
                      <a:pt x="707" y="108"/>
                    </a:lnTo>
                    <a:lnTo>
                      <a:pt x="731" y="82"/>
                    </a:lnTo>
                    <a:lnTo>
                      <a:pt x="738" y="71"/>
                    </a:lnTo>
                    <a:lnTo>
                      <a:pt x="753" y="54"/>
                    </a:lnTo>
                    <a:lnTo>
                      <a:pt x="767" y="28"/>
                    </a:lnTo>
                    <a:lnTo>
                      <a:pt x="767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1" name="Freeform 265"/>
              <p:cNvSpPr>
                <a:spLocks/>
              </p:cNvSpPr>
              <p:nvPr/>
            </p:nvSpPr>
            <p:spPr bwMode="auto">
              <a:xfrm>
                <a:off x="604" y="4073"/>
                <a:ext cx="456" cy="155"/>
              </a:xfrm>
              <a:custGeom>
                <a:avLst/>
                <a:gdLst>
                  <a:gd name="T0" fmla="*/ 0 w 746"/>
                  <a:gd name="T1" fmla="*/ 2 h 281"/>
                  <a:gd name="T2" fmla="*/ 0 w 746"/>
                  <a:gd name="T3" fmla="*/ 8 h 281"/>
                  <a:gd name="T4" fmla="*/ 0 w 746"/>
                  <a:gd name="T5" fmla="*/ 13 h 281"/>
                  <a:gd name="T6" fmla="*/ 0 w 746"/>
                  <a:gd name="T7" fmla="*/ 18 h 281"/>
                  <a:gd name="T8" fmla="*/ 1 w 746"/>
                  <a:gd name="T9" fmla="*/ 23 h 281"/>
                  <a:gd name="T10" fmla="*/ 2 w 746"/>
                  <a:gd name="T11" fmla="*/ 25 h 281"/>
                  <a:gd name="T12" fmla="*/ 11 w 746"/>
                  <a:gd name="T13" fmla="*/ 25 h 281"/>
                  <a:gd name="T14" fmla="*/ 20 w 746"/>
                  <a:gd name="T15" fmla="*/ 26 h 281"/>
                  <a:gd name="T16" fmla="*/ 28 w 746"/>
                  <a:gd name="T17" fmla="*/ 26 h 281"/>
                  <a:gd name="T18" fmla="*/ 34 w 746"/>
                  <a:gd name="T19" fmla="*/ 25 h 281"/>
                  <a:gd name="T20" fmla="*/ 42 w 746"/>
                  <a:gd name="T21" fmla="*/ 25 h 281"/>
                  <a:gd name="T22" fmla="*/ 50 w 746"/>
                  <a:gd name="T23" fmla="*/ 24 h 281"/>
                  <a:gd name="T24" fmla="*/ 58 w 746"/>
                  <a:gd name="T25" fmla="*/ 23 h 281"/>
                  <a:gd name="T26" fmla="*/ 63 w 746"/>
                  <a:gd name="T27" fmla="*/ 22 h 281"/>
                  <a:gd name="T28" fmla="*/ 72 w 746"/>
                  <a:gd name="T29" fmla="*/ 20 h 281"/>
                  <a:gd name="T30" fmla="*/ 76 w 746"/>
                  <a:gd name="T31" fmla="*/ 19 h 281"/>
                  <a:gd name="T32" fmla="*/ 81 w 746"/>
                  <a:gd name="T33" fmla="*/ 18 h 281"/>
                  <a:gd name="T34" fmla="*/ 87 w 746"/>
                  <a:gd name="T35" fmla="*/ 15 h 281"/>
                  <a:gd name="T36" fmla="*/ 91 w 746"/>
                  <a:gd name="T37" fmla="*/ 13 h 281"/>
                  <a:gd name="T38" fmla="*/ 95 w 746"/>
                  <a:gd name="T39" fmla="*/ 10 h 281"/>
                  <a:gd name="T40" fmla="*/ 98 w 746"/>
                  <a:gd name="T41" fmla="*/ 8 h 281"/>
                  <a:gd name="T42" fmla="*/ 102 w 746"/>
                  <a:gd name="T43" fmla="*/ 4 h 281"/>
                  <a:gd name="T44" fmla="*/ 105 w 746"/>
                  <a:gd name="T45" fmla="*/ 0 h 281"/>
                  <a:gd name="T46" fmla="*/ 94 w 746"/>
                  <a:gd name="T47" fmla="*/ 0 h 281"/>
                  <a:gd name="T48" fmla="*/ 85 w 746"/>
                  <a:gd name="T49" fmla="*/ 0 h 281"/>
                  <a:gd name="T50" fmla="*/ 76 w 746"/>
                  <a:gd name="T51" fmla="*/ 0 h 281"/>
                  <a:gd name="T52" fmla="*/ 68 w 746"/>
                  <a:gd name="T53" fmla="*/ 0 h 281"/>
                  <a:gd name="T54" fmla="*/ 59 w 746"/>
                  <a:gd name="T55" fmla="*/ 0 h 281"/>
                  <a:gd name="T56" fmla="*/ 50 w 746"/>
                  <a:gd name="T57" fmla="*/ 0 h 281"/>
                  <a:gd name="T58" fmla="*/ 42 w 746"/>
                  <a:gd name="T59" fmla="*/ 0 h 281"/>
                  <a:gd name="T60" fmla="*/ 33 w 746"/>
                  <a:gd name="T61" fmla="*/ 0 h 281"/>
                  <a:gd name="T62" fmla="*/ 24 w 746"/>
                  <a:gd name="T63" fmla="*/ 0 h 281"/>
                  <a:gd name="T64" fmla="*/ 15 w 746"/>
                  <a:gd name="T65" fmla="*/ 0 h 281"/>
                  <a:gd name="T66" fmla="*/ 7 w 746"/>
                  <a:gd name="T67" fmla="*/ 0 h 281"/>
                  <a:gd name="T68" fmla="*/ 1 w 746"/>
                  <a:gd name="T69" fmla="*/ 0 h 2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6"/>
                  <a:gd name="T106" fmla="*/ 0 h 281"/>
                  <a:gd name="T107" fmla="*/ 746 w 746"/>
                  <a:gd name="T108" fmla="*/ 281 h 2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6" h="281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6" y="274"/>
                    </a:lnTo>
                    <a:lnTo>
                      <a:pt x="17" y="276"/>
                    </a:lnTo>
                    <a:lnTo>
                      <a:pt x="48" y="281"/>
                    </a:lnTo>
                    <a:lnTo>
                      <a:pt x="79" y="277"/>
                    </a:lnTo>
                    <a:lnTo>
                      <a:pt x="110" y="277"/>
                    </a:lnTo>
                    <a:lnTo>
                      <a:pt x="142" y="281"/>
                    </a:lnTo>
                    <a:lnTo>
                      <a:pt x="173" y="281"/>
                    </a:lnTo>
                    <a:lnTo>
                      <a:pt x="203" y="281"/>
                    </a:lnTo>
                    <a:lnTo>
                      <a:pt x="235" y="276"/>
                    </a:lnTo>
                    <a:lnTo>
                      <a:pt x="247" y="274"/>
                    </a:lnTo>
                    <a:lnTo>
                      <a:pt x="266" y="271"/>
                    </a:lnTo>
                    <a:lnTo>
                      <a:pt x="297" y="267"/>
                    </a:lnTo>
                    <a:lnTo>
                      <a:pt x="329" y="262"/>
                    </a:lnTo>
                    <a:lnTo>
                      <a:pt x="360" y="258"/>
                    </a:lnTo>
                    <a:lnTo>
                      <a:pt x="390" y="255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53" y="239"/>
                    </a:lnTo>
                    <a:lnTo>
                      <a:pt x="484" y="230"/>
                    </a:lnTo>
                    <a:lnTo>
                      <a:pt x="511" y="219"/>
                    </a:lnTo>
                    <a:lnTo>
                      <a:pt x="516" y="218"/>
                    </a:lnTo>
                    <a:lnTo>
                      <a:pt x="546" y="206"/>
                    </a:lnTo>
                    <a:lnTo>
                      <a:pt x="577" y="192"/>
                    </a:lnTo>
                    <a:lnTo>
                      <a:pt x="577" y="191"/>
                    </a:lnTo>
                    <a:lnTo>
                      <a:pt x="609" y="175"/>
                    </a:lnTo>
                    <a:lnTo>
                      <a:pt x="622" y="164"/>
                    </a:lnTo>
                    <a:lnTo>
                      <a:pt x="640" y="149"/>
                    </a:lnTo>
                    <a:lnTo>
                      <a:pt x="653" y="137"/>
                    </a:lnTo>
                    <a:lnTo>
                      <a:pt x="671" y="119"/>
                    </a:lnTo>
                    <a:lnTo>
                      <a:pt x="682" y="110"/>
                    </a:lnTo>
                    <a:lnTo>
                      <a:pt x="702" y="85"/>
                    </a:lnTo>
                    <a:lnTo>
                      <a:pt x="704" y="82"/>
                    </a:lnTo>
                    <a:lnTo>
                      <a:pt x="728" y="54"/>
                    </a:lnTo>
                    <a:lnTo>
                      <a:pt x="733" y="44"/>
                    </a:lnTo>
                    <a:lnTo>
                      <a:pt x="746" y="28"/>
                    </a:lnTo>
                    <a:lnTo>
                      <a:pt x="746" y="0"/>
                    </a:lnTo>
                    <a:lnTo>
                      <a:pt x="702" y="0"/>
                    </a:lnTo>
                    <a:lnTo>
                      <a:pt x="671" y="0"/>
                    </a:lnTo>
                    <a:lnTo>
                      <a:pt x="640" y="0"/>
                    </a:lnTo>
                    <a:lnTo>
                      <a:pt x="609" y="0"/>
                    </a:lnTo>
                    <a:lnTo>
                      <a:pt x="577" y="0"/>
                    </a:lnTo>
                    <a:lnTo>
                      <a:pt x="546" y="0"/>
                    </a:lnTo>
                    <a:lnTo>
                      <a:pt x="516" y="0"/>
                    </a:lnTo>
                    <a:lnTo>
                      <a:pt x="484" y="0"/>
                    </a:lnTo>
                    <a:lnTo>
                      <a:pt x="453" y="0"/>
                    </a:lnTo>
                    <a:lnTo>
                      <a:pt x="422" y="0"/>
                    </a:lnTo>
                    <a:lnTo>
                      <a:pt x="390" y="0"/>
                    </a:lnTo>
                    <a:lnTo>
                      <a:pt x="360" y="0"/>
                    </a:lnTo>
                    <a:lnTo>
                      <a:pt x="329" y="0"/>
                    </a:lnTo>
                    <a:lnTo>
                      <a:pt x="297" y="0"/>
                    </a:lnTo>
                    <a:lnTo>
                      <a:pt x="266" y="0"/>
                    </a:lnTo>
                    <a:lnTo>
                      <a:pt x="235" y="0"/>
                    </a:lnTo>
                    <a:lnTo>
                      <a:pt x="203" y="0"/>
                    </a:lnTo>
                    <a:lnTo>
                      <a:pt x="173" y="0"/>
                    </a:lnTo>
                    <a:lnTo>
                      <a:pt x="142" y="0"/>
                    </a:lnTo>
                    <a:lnTo>
                      <a:pt x="110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2" name="Freeform 266"/>
              <p:cNvSpPr>
                <a:spLocks/>
              </p:cNvSpPr>
              <p:nvPr/>
            </p:nvSpPr>
            <p:spPr bwMode="auto">
              <a:xfrm>
                <a:off x="604" y="4073"/>
                <a:ext cx="456" cy="155"/>
              </a:xfrm>
              <a:custGeom>
                <a:avLst/>
                <a:gdLst>
                  <a:gd name="T0" fmla="*/ 1 w 746"/>
                  <a:gd name="T1" fmla="*/ 0 h 281"/>
                  <a:gd name="T2" fmla="*/ 0 w 746"/>
                  <a:gd name="T3" fmla="*/ 2 h 281"/>
                  <a:gd name="T4" fmla="*/ 0 w 746"/>
                  <a:gd name="T5" fmla="*/ 5 h 281"/>
                  <a:gd name="T6" fmla="*/ 0 w 746"/>
                  <a:gd name="T7" fmla="*/ 8 h 281"/>
                  <a:gd name="T8" fmla="*/ 0 w 746"/>
                  <a:gd name="T9" fmla="*/ 10 h 281"/>
                  <a:gd name="T10" fmla="*/ 0 w 746"/>
                  <a:gd name="T11" fmla="*/ 13 h 281"/>
                  <a:gd name="T12" fmla="*/ 0 w 746"/>
                  <a:gd name="T13" fmla="*/ 15 h 281"/>
                  <a:gd name="T14" fmla="*/ 0 w 746"/>
                  <a:gd name="T15" fmla="*/ 18 h 281"/>
                  <a:gd name="T16" fmla="*/ 0 w 746"/>
                  <a:gd name="T17" fmla="*/ 20 h 281"/>
                  <a:gd name="T18" fmla="*/ 1 w 746"/>
                  <a:gd name="T19" fmla="*/ 23 h 281"/>
                  <a:gd name="T20" fmla="*/ 2 w 746"/>
                  <a:gd name="T21" fmla="*/ 25 h 281"/>
                  <a:gd name="T22" fmla="*/ 2 w 746"/>
                  <a:gd name="T23" fmla="*/ 25 h 281"/>
                  <a:gd name="T24" fmla="*/ 7 w 746"/>
                  <a:gd name="T25" fmla="*/ 26 h 281"/>
                  <a:gd name="T26" fmla="*/ 11 w 746"/>
                  <a:gd name="T27" fmla="*/ 25 h 281"/>
                  <a:gd name="T28" fmla="*/ 15 w 746"/>
                  <a:gd name="T29" fmla="*/ 25 h 281"/>
                  <a:gd name="T30" fmla="*/ 20 w 746"/>
                  <a:gd name="T31" fmla="*/ 26 h 281"/>
                  <a:gd name="T32" fmla="*/ 24 w 746"/>
                  <a:gd name="T33" fmla="*/ 26 h 281"/>
                  <a:gd name="T34" fmla="*/ 28 w 746"/>
                  <a:gd name="T35" fmla="*/ 26 h 281"/>
                  <a:gd name="T36" fmla="*/ 33 w 746"/>
                  <a:gd name="T37" fmla="*/ 25 h 281"/>
                  <a:gd name="T38" fmla="*/ 34 w 746"/>
                  <a:gd name="T39" fmla="*/ 25 h 281"/>
                  <a:gd name="T40" fmla="*/ 37 w 746"/>
                  <a:gd name="T41" fmla="*/ 25 h 281"/>
                  <a:gd name="T42" fmla="*/ 42 w 746"/>
                  <a:gd name="T43" fmla="*/ 25 h 281"/>
                  <a:gd name="T44" fmla="*/ 46 w 746"/>
                  <a:gd name="T45" fmla="*/ 24 h 281"/>
                  <a:gd name="T46" fmla="*/ 50 w 746"/>
                  <a:gd name="T47" fmla="*/ 24 h 281"/>
                  <a:gd name="T48" fmla="*/ 54 w 746"/>
                  <a:gd name="T49" fmla="*/ 24 h 281"/>
                  <a:gd name="T50" fmla="*/ 58 w 746"/>
                  <a:gd name="T51" fmla="*/ 23 h 281"/>
                  <a:gd name="T52" fmla="*/ 59 w 746"/>
                  <a:gd name="T53" fmla="*/ 23 h 281"/>
                  <a:gd name="T54" fmla="*/ 63 w 746"/>
                  <a:gd name="T55" fmla="*/ 22 h 281"/>
                  <a:gd name="T56" fmla="*/ 68 w 746"/>
                  <a:gd name="T57" fmla="*/ 22 h 281"/>
                  <a:gd name="T58" fmla="*/ 72 w 746"/>
                  <a:gd name="T59" fmla="*/ 20 h 281"/>
                  <a:gd name="T60" fmla="*/ 72 w 746"/>
                  <a:gd name="T61" fmla="*/ 20 h 281"/>
                  <a:gd name="T62" fmla="*/ 76 w 746"/>
                  <a:gd name="T63" fmla="*/ 19 h 281"/>
                  <a:gd name="T64" fmla="*/ 81 w 746"/>
                  <a:gd name="T65" fmla="*/ 18 h 281"/>
                  <a:gd name="T66" fmla="*/ 81 w 746"/>
                  <a:gd name="T67" fmla="*/ 18 h 281"/>
                  <a:gd name="T68" fmla="*/ 85 w 746"/>
                  <a:gd name="T69" fmla="*/ 17 h 281"/>
                  <a:gd name="T70" fmla="*/ 87 w 746"/>
                  <a:gd name="T71" fmla="*/ 15 h 281"/>
                  <a:gd name="T72" fmla="*/ 89 w 746"/>
                  <a:gd name="T73" fmla="*/ 14 h 281"/>
                  <a:gd name="T74" fmla="*/ 91 w 746"/>
                  <a:gd name="T75" fmla="*/ 13 h 281"/>
                  <a:gd name="T76" fmla="*/ 94 w 746"/>
                  <a:gd name="T77" fmla="*/ 11 h 281"/>
                  <a:gd name="T78" fmla="*/ 95 w 746"/>
                  <a:gd name="T79" fmla="*/ 10 h 281"/>
                  <a:gd name="T80" fmla="*/ 98 w 746"/>
                  <a:gd name="T81" fmla="*/ 8 h 281"/>
                  <a:gd name="T82" fmla="*/ 98 w 746"/>
                  <a:gd name="T83" fmla="*/ 8 h 281"/>
                  <a:gd name="T84" fmla="*/ 101 w 746"/>
                  <a:gd name="T85" fmla="*/ 5 h 281"/>
                  <a:gd name="T86" fmla="*/ 102 w 746"/>
                  <a:gd name="T87" fmla="*/ 4 h 281"/>
                  <a:gd name="T88" fmla="*/ 105 w 746"/>
                  <a:gd name="T89" fmla="*/ 2 h 281"/>
                  <a:gd name="T90" fmla="*/ 105 w 746"/>
                  <a:gd name="T91" fmla="*/ 0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46"/>
                  <a:gd name="T139" fmla="*/ 0 h 281"/>
                  <a:gd name="T140" fmla="*/ 746 w 746"/>
                  <a:gd name="T141" fmla="*/ 281 h 28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46" h="281">
                    <a:moveTo>
                      <a:pt x="1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6" y="274"/>
                    </a:lnTo>
                    <a:lnTo>
                      <a:pt x="17" y="276"/>
                    </a:lnTo>
                    <a:lnTo>
                      <a:pt x="48" y="281"/>
                    </a:lnTo>
                    <a:lnTo>
                      <a:pt x="79" y="277"/>
                    </a:lnTo>
                    <a:lnTo>
                      <a:pt x="110" y="277"/>
                    </a:lnTo>
                    <a:lnTo>
                      <a:pt x="142" y="281"/>
                    </a:lnTo>
                    <a:lnTo>
                      <a:pt x="173" y="281"/>
                    </a:lnTo>
                    <a:lnTo>
                      <a:pt x="203" y="281"/>
                    </a:lnTo>
                    <a:lnTo>
                      <a:pt x="235" y="276"/>
                    </a:lnTo>
                    <a:lnTo>
                      <a:pt x="247" y="274"/>
                    </a:lnTo>
                    <a:lnTo>
                      <a:pt x="266" y="271"/>
                    </a:lnTo>
                    <a:lnTo>
                      <a:pt x="297" y="267"/>
                    </a:lnTo>
                    <a:lnTo>
                      <a:pt x="329" y="262"/>
                    </a:lnTo>
                    <a:lnTo>
                      <a:pt x="360" y="258"/>
                    </a:lnTo>
                    <a:lnTo>
                      <a:pt x="390" y="255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53" y="239"/>
                    </a:lnTo>
                    <a:lnTo>
                      <a:pt x="484" y="230"/>
                    </a:lnTo>
                    <a:lnTo>
                      <a:pt x="511" y="219"/>
                    </a:lnTo>
                    <a:lnTo>
                      <a:pt x="516" y="218"/>
                    </a:lnTo>
                    <a:lnTo>
                      <a:pt x="546" y="206"/>
                    </a:lnTo>
                    <a:lnTo>
                      <a:pt x="577" y="192"/>
                    </a:lnTo>
                    <a:lnTo>
                      <a:pt x="577" y="191"/>
                    </a:lnTo>
                    <a:lnTo>
                      <a:pt x="609" y="175"/>
                    </a:lnTo>
                    <a:lnTo>
                      <a:pt x="622" y="164"/>
                    </a:lnTo>
                    <a:lnTo>
                      <a:pt x="640" y="149"/>
                    </a:lnTo>
                    <a:lnTo>
                      <a:pt x="653" y="137"/>
                    </a:lnTo>
                    <a:lnTo>
                      <a:pt x="671" y="119"/>
                    </a:lnTo>
                    <a:lnTo>
                      <a:pt x="682" y="110"/>
                    </a:lnTo>
                    <a:lnTo>
                      <a:pt x="702" y="85"/>
                    </a:lnTo>
                    <a:lnTo>
                      <a:pt x="704" y="82"/>
                    </a:lnTo>
                    <a:lnTo>
                      <a:pt x="728" y="54"/>
                    </a:lnTo>
                    <a:lnTo>
                      <a:pt x="733" y="44"/>
                    </a:lnTo>
                    <a:lnTo>
                      <a:pt x="746" y="28"/>
                    </a:lnTo>
                    <a:lnTo>
                      <a:pt x="74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3" name="Freeform 267"/>
              <p:cNvSpPr>
                <a:spLocks/>
              </p:cNvSpPr>
              <p:nvPr/>
            </p:nvSpPr>
            <p:spPr bwMode="auto">
              <a:xfrm>
                <a:off x="608" y="4073"/>
                <a:ext cx="442" cy="148"/>
              </a:xfrm>
              <a:custGeom>
                <a:avLst/>
                <a:gdLst>
                  <a:gd name="T0" fmla="*/ 0 w 725"/>
                  <a:gd name="T1" fmla="*/ 3 h 267"/>
                  <a:gd name="T2" fmla="*/ 0 w 725"/>
                  <a:gd name="T3" fmla="*/ 8 h 267"/>
                  <a:gd name="T4" fmla="*/ 0 w 725"/>
                  <a:gd name="T5" fmla="*/ 13 h 267"/>
                  <a:gd name="T6" fmla="*/ 0 w 725"/>
                  <a:gd name="T7" fmla="*/ 18 h 267"/>
                  <a:gd name="T8" fmla="*/ 1 w 725"/>
                  <a:gd name="T9" fmla="*/ 23 h 267"/>
                  <a:gd name="T10" fmla="*/ 6 w 725"/>
                  <a:gd name="T11" fmla="*/ 25 h 267"/>
                  <a:gd name="T12" fmla="*/ 15 w 725"/>
                  <a:gd name="T13" fmla="*/ 25 h 267"/>
                  <a:gd name="T14" fmla="*/ 23 w 725"/>
                  <a:gd name="T15" fmla="*/ 25 h 267"/>
                  <a:gd name="T16" fmla="*/ 32 w 725"/>
                  <a:gd name="T17" fmla="*/ 25 h 267"/>
                  <a:gd name="T18" fmla="*/ 40 w 725"/>
                  <a:gd name="T19" fmla="*/ 24 h 267"/>
                  <a:gd name="T20" fmla="*/ 47 w 725"/>
                  <a:gd name="T21" fmla="*/ 23 h 267"/>
                  <a:gd name="T22" fmla="*/ 53 w 725"/>
                  <a:gd name="T23" fmla="*/ 23 h 267"/>
                  <a:gd name="T24" fmla="*/ 62 w 725"/>
                  <a:gd name="T25" fmla="*/ 22 h 267"/>
                  <a:gd name="T26" fmla="*/ 66 w 725"/>
                  <a:gd name="T27" fmla="*/ 21 h 267"/>
                  <a:gd name="T28" fmla="*/ 75 w 725"/>
                  <a:gd name="T29" fmla="*/ 18 h 267"/>
                  <a:gd name="T30" fmla="*/ 79 w 725"/>
                  <a:gd name="T31" fmla="*/ 17 h 267"/>
                  <a:gd name="T32" fmla="*/ 84 w 725"/>
                  <a:gd name="T33" fmla="*/ 15 h 267"/>
                  <a:gd name="T34" fmla="*/ 88 w 725"/>
                  <a:gd name="T35" fmla="*/ 13 h 267"/>
                  <a:gd name="T36" fmla="*/ 92 w 725"/>
                  <a:gd name="T37" fmla="*/ 10 h 267"/>
                  <a:gd name="T38" fmla="*/ 96 w 725"/>
                  <a:gd name="T39" fmla="*/ 7 h 267"/>
                  <a:gd name="T40" fmla="*/ 100 w 725"/>
                  <a:gd name="T41" fmla="*/ 3 h 267"/>
                  <a:gd name="T42" fmla="*/ 92 w 725"/>
                  <a:gd name="T43" fmla="*/ 0 h 267"/>
                  <a:gd name="T44" fmla="*/ 84 w 725"/>
                  <a:gd name="T45" fmla="*/ 0 h 267"/>
                  <a:gd name="T46" fmla="*/ 75 w 725"/>
                  <a:gd name="T47" fmla="*/ 0 h 267"/>
                  <a:gd name="T48" fmla="*/ 66 w 725"/>
                  <a:gd name="T49" fmla="*/ 0 h 267"/>
                  <a:gd name="T50" fmla="*/ 57 w 725"/>
                  <a:gd name="T51" fmla="*/ 0 h 267"/>
                  <a:gd name="T52" fmla="*/ 49 w 725"/>
                  <a:gd name="T53" fmla="*/ 0 h 267"/>
                  <a:gd name="T54" fmla="*/ 40 w 725"/>
                  <a:gd name="T55" fmla="*/ 0 h 267"/>
                  <a:gd name="T56" fmla="*/ 32 w 725"/>
                  <a:gd name="T57" fmla="*/ 0 h 267"/>
                  <a:gd name="T58" fmla="*/ 23 w 725"/>
                  <a:gd name="T59" fmla="*/ 0 h 267"/>
                  <a:gd name="T60" fmla="*/ 15 w 725"/>
                  <a:gd name="T61" fmla="*/ 0 h 267"/>
                  <a:gd name="T62" fmla="*/ 6 w 725"/>
                  <a:gd name="T63" fmla="*/ 0 h 267"/>
                  <a:gd name="T64" fmla="*/ 0 w 725"/>
                  <a:gd name="T65" fmla="*/ 0 h 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5"/>
                  <a:gd name="T100" fmla="*/ 0 h 267"/>
                  <a:gd name="T101" fmla="*/ 725 w 725"/>
                  <a:gd name="T102" fmla="*/ 267 h 2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5" h="267">
                    <a:moveTo>
                      <a:pt x="0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2" y="263"/>
                    </a:lnTo>
                    <a:lnTo>
                      <a:pt x="43" y="266"/>
                    </a:lnTo>
                    <a:lnTo>
                      <a:pt x="74" y="264"/>
                    </a:lnTo>
                    <a:lnTo>
                      <a:pt x="105" y="264"/>
                    </a:lnTo>
                    <a:lnTo>
                      <a:pt x="137" y="266"/>
                    </a:lnTo>
                    <a:lnTo>
                      <a:pt x="168" y="267"/>
                    </a:lnTo>
                    <a:lnTo>
                      <a:pt x="198" y="267"/>
                    </a:lnTo>
                    <a:lnTo>
                      <a:pt x="230" y="265"/>
                    </a:lnTo>
                    <a:lnTo>
                      <a:pt x="261" y="260"/>
                    </a:lnTo>
                    <a:lnTo>
                      <a:pt x="292" y="255"/>
                    </a:lnTo>
                    <a:lnTo>
                      <a:pt x="324" y="249"/>
                    </a:lnTo>
                    <a:lnTo>
                      <a:pt x="339" y="246"/>
                    </a:lnTo>
                    <a:lnTo>
                      <a:pt x="355" y="244"/>
                    </a:lnTo>
                    <a:lnTo>
                      <a:pt x="385" y="242"/>
                    </a:lnTo>
                    <a:lnTo>
                      <a:pt x="417" y="236"/>
                    </a:lnTo>
                    <a:lnTo>
                      <a:pt x="448" y="228"/>
                    </a:lnTo>
                    <a:lnTo>
                      <a:pt x="473" y="219"/>
                    </a:lnTo>
                    <a:lnTo>
                      <a:pt x="479" y="217"/>
                    </a:lnTo>
                    <a:lnTo>
                      <a:pt x="511" y="207"/>
                    </a:lnTo>
                    <a:lnTo>
                      <a:pt x="541" y="195"/>
                    </a:lnTo>
                    <a:lnTo>
                      <a:pt x="548" y="192"/>
                    </a:lnTo>
                    <a:lnTo>
                      <a:pt x="572" y="180"/>
                    </a:lnTo>
                    <a:lnTo>
                      <a:pt x="598" y="164"/>
                    </a:lnTo>
                    <a:lnTo>
                      <a:pt x="604" y="161"/>
                    </a:lnTo>
                    <a:lnTo>
                      <a:pt x="632" y="137"/>
                    </a:lnTo>
                    <a:lnTo>
                      <a:pt x="635" y="134"/>
                    </a:lnTo>
                    <a:lnTo>
                      <a:pt x="660" y="110"/>
                    </a:lnTo>
                    <a:lnTo>
                      <a:pt x="666" y="104"/>
                    </a:lnTo>
                    <a:lnTo>
                      <a:pt x="687" y="82"/>
                    </a:lnTo>
                    <a:lnTo>
                      <a:pt x="697" y="71"/>
                    </a:lnTo>
                    <a:lnTo>
                      <a:pt x="712" y="54"/>
                    </a:lnTo>
                    <a:lnTo>
                      <a:pt x="725" y="28"/>
                    </a:lnTo>
                    <a:lnTo>
                      <a:pt x="725" y="0"/>
                    </a:lnTo>
                    <a:lnTo>
                      <a:pt x="666" y="0"/>
                    </a:lnTo>
                    <a:lnTo>
                      <a:pt x="635" y="0"/>
                    </a:lnTo>
                    <a:lnTo>
                      <a:pt x="604" y="0"/>
                    </a:lnTo>
                    <a:lnTo>
                      <a:pt x="572" y="0"/>
                    </a:lnTo>
                    <a:lnTo>
                      <a:pt x="541" y="0"/>
                    </a:lnTo>
                    <a:lnTo>
                      <a:pt x="511" y="0"/>
                    </a:lnTo>
                    <a:lnTo>
                      <a:pt x="479" y="0"/>
                    </a:lnTo>
                    <a:lnTo>
                      <a:pt x="448" y="0"/>
                    </a:lnTo>
                    <a:lnTo>
                      <a:pt x="417" y="0"/>
                    </a:lnTo>
                    <a:lnTo>
                      <a:pt x="385" y="0"/>
                    </a:lnTo>
                    <a:lnTo>
                      <a:pt x="355" y="0"/>
                    </a:lnTo>
                    <a:lnTo>
                      <a:pt x="324" y="0"/>
                    </a:lnTo>
                    <a:lnTo>
                      <a:pt x="292" y="0"/>
                    </a:lnTo>
                    <a:lnTo>
                      <a:pt x="261" y="0"/>
                    </a:lnTo>
                    <a:lnTo>
                      <a:pt x="230" y="0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37" y="0"/>
                    </a:lnTo>
                    <a:lnTo>
                      <a:pt x="105" y="0"/>
                    </a:lnTo>
                    <a:lnTo>
                      <a:pt x="74" y="0"/>
                    </a:lnTo>
                    <a:lnTo>
                      <a:pt x="43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4" name="Freeform 268"/>
              <p:cNvSpPr>
                <a:spLocks/>
              </p:cNvSpPr>
              <p:nvPr/>
            </p:nvSpPr>
            <p:spPr bwMode="auto">
              <a:xfrm>
                <a:off x="608" y="4073"/>
                <a:ext cx="442" cy="148"/>
              </a:xfrm>
              <a:custGeom>
                <a:avLst/>
                <a:gdLst>
                  <a:gd name="T0" fmla="*/ 0 w 725"/>
                  <a:gd name="T1" fmla="*/ 0 h 267"/>
                  <a:gd name="T2" fmla="*/ 0 w 725"/>
                  <a:gd name="T3" fmla="*/ 3 h 267"/>
                  <a:gd name="T4" fmla="*/ 0 w 725"/>
                  <a:gd name="T5" fmla="*/ 5 h 267"/>
                  <a:gd name="T6" fmla="*/ 0 w 725"/>
                  <a:gd name="T7" fmla="*/ 8 h 267"/>
                  <a:gd name="T8" fmla="*/ 0 w 725"/>
                  <a:gd name="T9" fmla="*/ 11 h 267"/>
                  <a:gd name="T10" fmla="*/ 0 w 725"/>
                  <a:gd name="T11" fmla="*/ 13 h 267"/>
                  <a:gd name="T12" fmla="*/ 0 w 725"/>
                  <a:gd name="T13" fmla="*/ 16 h 267"/>
                  <a:gd name="T14" fmla="*/ 0 w 725"/>
                  <a:gd name="T15" fmla="*/ 18 h 267"/>
                  <a:gd name="T16" fmla="*/ 0 w 725"/>
                  <a:gd name="T17" fmla="*/ 21 h 267"/>
                  <a:gd name="T18" fmla="*/ 1 w 725"/>
                  <a:gd name="T19" fmla="*/ 23 h 267"/>
                  <a:gd name="T20" fmla="*/ 1 w 725"/>
                  <a:gd name="T21" fmla="*/ 25 h 267"/>
                  <a:gd name="T22" fmla="*/ 6 w 725"/>
                  <a:gd name="T23" fmla="*/ 25 h 267"/>
                  <a:gd name="T24" fmla="*/ 10 w 725"/>
                  <a:gd name="T25" fmla="*/ 25 h 267"/>
                  <a:gd name="T26" fmla="*/ 15 w 725"/>
                  <a:gd name="T27" fmla="*/ 25 h 267"/>
                  <a:gd name="T28" fmla="*/ 19 w 725"/>
                  <a:gd name="T29" fmla="*/ 25 h 267"/>
                  <a:gd name="T30" fmla="*/ 23 w 725"/>
                  <a:gd name="T31" fmla="*/ 25 h 267"/>
                  <a:gd name="T32" fmla="*/ 27 w 725"/>
                  <a:gd name="T33" fmla="*/ 25 h 267"/>
                  <a:gd name="T34" fmla="*/ 32 w 725"/>
                  <a:gd name="T35" fmla="*/ 25 h 267"/>
                  <a:gd name="T36" fmla="*/ 36 w 725"/>
                  <a:gd name="T37" fmla="*/ 24 h 267"/>
                  <a:gd name="T38" fmla="*/ 40 w 725"/>
                  <a:gd name="T39" fmla="*/ 24 h 267"/>
                  <a:gd name="T40" fmla="*/ 45 w 725"/>
                  <a:gd name="T41" fmla="*/ 23 h 267"/>
                  <a:gd name="T42" fmla="*/ 47 w 725"/>
                  <a:gd name="T43" fmla="*/ 23 h 267"/>
                  <a:gd name="T44" fmla="*/ 49 w 725"/>
                  <a:gd name="T45" fmla="*/ 23 h 267"/>
                  <a:gd name="T46" fmla="*/ 53 w 725"/>
                  <a:gd name="T47" fmla="*/ 23 h 267"/>
                  <a:gd name="T48" fmla="*/ 57 w 725"/>
                  <a:gd name="T49" fmla="*/ 22 h 267"/>
                  <a:gd name="T50" fmla="*/ 62 w 725"/>
                  <a:gd name="T51" fmla="*/ 22 h 267"/>
                  <a:gd name="T52" fmla="*/ 65 w 725"/>
                  <a:gd name="T53" fmla="*/ 21 h 267"/>
                  <a:gd name="T54" fmla="*/ 66 w 725"/>
                  <a:gd name="T55" fmla="*/ 21 h 267"/>
                  <a:gd name="T56" fmla="*/ 71 w 725"/>
                  <a:gd name="T57" fmla="*/ 19 h 267"/>
                  <a:gd name="T58" fmla="*/ 75 w 725"/>
                  <a:gd name="T59" fmla="*/ 18 h 267"/>
                  <a:gd name="T60" fmla="*/ 76 w 725"/>
                  <a:gd name="T61" fmla="*/ 18 h 267"/>
                  <a:gd name="T62" fmla="*/ 79 w 725"/>
                  <a:gd name="T63" fmla="*/ 17 h 267"/>
                  <a:gd name="T64" fmla="*/ 83 w 725"/>
                  <a:gd name="T65" fmla="*/ 16 h 267"/>
                  <a:gd name="T66" fmla="*/ 84 w 725"/>
                  <a:gd name="T67" fmla="*/ 15 h 267"/>
                  <a:gd name="T68" fmla="*/ 87 w 725"/>
                  <a:gd name="T69" fmla="*/ 13 h 267"/>
                  <a:gd name="T70" fmla="*/ 88 w 725"/>
                  <a:gd name="T71" fmla="*/ 13 h 267"/>
                  <a:gd name="T72" fmla="*/ 91 w 725"/>
                  <a:gd name="T73" fmla="*/ 11 h 267"/>
                  <a:gd name="T74" fmla="*/ 92 w 725"/>
                  <a:gd name="T75" fmla="*/ 10 h 267"/>
                  <a:gd name="T76" fmla="*/ 94 w 725"/>
                  <a:gd name="T77" fmla="*/ 8 h 267"/>
                  <a:gd name="T78" fmla="*/ 96 w 725"/>
                  <a:gd name="T79" fmla="*/ 7 h 267"/>
                  <a:gd name="T80" fmla="*/ 99 w 725"/>
                  <a:gd name="T81" fmla="*/ 5 h 267"/>
                  <a:gd name="T82" fmla="*/ 100 w 725"/>
                  <a:gd name="T83" fmla="*/ 3 h 267"/>
                  <a:gd name="T84" fmla="*/ 100 w 725"/>
                  <a:gd name="T85" fmla="*/ 0 h 2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25"/>
                  <a:gd name="T130" fmla="*/ 0 h 267"/>
                  <a:gd name="T131" fmla="*/ 725 w 725"/>
                  <a:gd name="T132" fmla="*/ 267 h 2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25" h="267">
                    <a:moveTo>
                      <a:pt x="0" y="0"/>
                    </a:move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3" y="246"/>
                    </a:lnTo>
                    <a:lnTo>
                      <a:pt x="12" y="263"/>
                    </a:lnTo>
                    <a:lnTo>
                      <a:pt x="43" y="266"/>
                    </a:lnTo>
                    <a:lnTo>
                      <a:pt x="74" y="264"/>
                    </a:lnTo>
                    <a:lnTo>
                      <a:pt x="105" y="264"/>
                    </a:lnTo>
                    <a:lnTo>
                      <a:pt x="137" y="266"/>
                    </a:lnTo>
                    <a:lnTo>
                      <a:pt x="168" y="267"/>
                    </a:lnTo>
                    <a:lnTo>
                      <a:pt x="198" y="267"/>
                    </a:lnTo>
                    <a:lnTo>
                      <a:pt x="230" y="265"/>
                    </a:lnTo>
                    <a:lnTo>
                      <a:pt x="261" y="260"/>
                    </a:lnTo>
                    <a:lnTo>
                      <a:pt x="292" y="255"/>
                    </a:lnTo>
                    <a:lnTo>
                      <a:pt x="324" y="249"/>
                    </a:lnTo>
                    <a:lnTo>
                      <a:pt x="339" y="246"/>
                    </a:lnTo>
                    <a:lnTo>
                      <a:pt x="355" y="244"/>
                    </a:lnTo>
                    <a:lnTo>
                      <a:pt x="385" y="242"/>
                    </a:lnTo>
                    <a:lnTo>
                      <a:pt x="417" y="236"/>
                    </a:lnTo>
                    <a:lnTo>
                      <a:pt x="448" y="228"/>
                    </a:lnTo>
                    <a:lnTo>
                      <a:pt x="473" y="219"/>
                    </a:lnTo>
                    <a:lnTo>
                      <a:pt x="479" y="217"/>
                    </a:lnTo>
                    <a:lnTo>
                      <a:pt x="511" y="207"/>
                    </a:lnTo>
                    <a:lnTo>
                      <a:pt x="541" y="195"/>
                    </a:lnTo>
                    <a:lnTo>
                      <a:pt x="548" y="192"/>
                    </a:lnTo>
                    <a:lnTo>
                      <a:pt x="572" y="180"/>
                    </a:lnTo>
                    <a:lnTo>
                      <a:pt x="598" y="164"/>
                    </a:lnTo>
                    <a:lnTo>
                      <a:pt x="604" y="161"/>
                    </a:lnTo>
                    <a:lnTo>
                      <a:pt x="632" y="137"/>
                    </a:lnTo>
                    <a:lnTo>
                      <a:pt x="635" y="134"/>
                    </a:lnTo>
                    <a:lnTo>
                      <a:pt x="660" y="110"/>
                    </a:lnTo>
                    <a:lnTo>
                      <a:pt x="666" y="104"/>
                    </a:lnTo>
                    <a:lnTo>
                      <a:pt x="687" y="82"/>
                    </a:lnTo>
                    <a:lnTo>
                      <a:pt x="697" y="71"/>
                    </a:lnTo>
                    <a:lnTo>
                      <a:pt x="712" y="54"/>
                    </a:lnTo>
                    <a:lnTo>
                      <a:pt x="725" y="28"/>
                    </a:lnTo>
                    <a:lnTo>
                      <a:pt x="72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5" name="Freeform 269"/>
              <p:cNvSpPr>
                <a:spLocks/>
              </p:cNvSpPr>
              <p:nvPr/>
            </p:nvSpPr>
            <p:spPr bwMode="auto">
              <a:xfrm>
                <a:off x="1214" y="4073"/>
                <a:ext cx="13" cy="19"/>
              </a:xfrm>
              <a:custGeom>
                <a:avLst/>
                <a:gdLst>
                  <a:gd name="T0" fmla="*/ 0 w 23"/>
                  <a:gd name="T1" fmla="*/ 0 h 34"/>
                  <a:gd name="T2" fmla="*/ 0 w 23"/>
                  <a:gd name="T3" fmla="*/ 3 h 34"/>
                  <a:gd name="T4" fmla="*/ 2 w 23"/>
                  <a:gd name="T5" fmla="*/ 3 h 34"/>
                  <a:gd name="T6" fmla="*/ 2 w 23"/>
                  <a:gd name="T7" fmla="*/ 3 h 34"/>
                  <a:gd name="T8" fmla="*/ 2 w 23"/>
                  <a:gd name="T9" fmla="*/ 0 h 34"/>
                  <a:gd name="T10" fmla="*/ 0 w 2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4"/>
                  <a:gd name="T20" fmla="*/ 23 w 2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4">
                    <a:moveTo>
                      <a:pt x="0" y="0"/>
                    </a:moveTo>
                    <a:lnTo>
                      <a:pt x="0" y="28"/>
                    </a:lnTo>
                    <a:lnTo>
                      <a:pt x="15" y="34"/>
                    </a:lnTo>
                    <a:lnTo>
                      <a:pt x="23" y="28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6" name="Freeform 270"/>
              <p:cNvSpPr>
                <a:spLocks/>
              </p:cNvSpPr>
              <p:nvPr/>
            </p:nvSpPr>
            <p:spPr bwMode="auto">
              <a:xfrm>
                <a:off x="1773" y="4193"/>
                <a:ext cx="21" cy="3"/>
              </a:xfrm>
              <a:custGeom>
                <a:avLst/>
                <a:gdLst>
                  <a:gd name="T0" fmla="*/ 5 w 34"/>
                  <a:gd name="T1" fmla="*/ 1 h 6"/>
                  <a:gd name="T2" fmla="*/ 1 w 34"/>
                  <a:gd name="T3" fmla="*/ 0 h 6"/>
                  <a:gd name="T4" fmla="*/ 0 w 34"/>
                  <a:gd name="T5" fmla="*/ 1 h 6"/>
                  <a:gd name="T6" fmla="*/ 1 w 34"/>
                  <a:gd name="T7" fmla="*/ 1 h 6"/>
                  <a:gd name="T8" fmla="*/ 5 w 34"/>
                  <a:gd name="T9" fmla="*/ 1 h 6"/>
                  <a:gd name="T10" fmla="*/ 5 w 34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6"/>
                  <a:gd name="T20" fmla="*/ 34 w 3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6">
                    <a:moveTo>
                      <a:pt x="34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4" y="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7" name="Freeform 271"/>
              <p:cNvSpPr>
                <a:spLocks/>
              </p:cNvSpPr>
              <p:nvPr/>
            </p:nvSpPr>
            <p:spPr bwMode="auto">
              <a:xfrm>
                <a:off x="596" y="4073"/>
                <a:ext cx="1" cy="124"/>
              </a:xfrm>
              <a:custGeom>
                <a:avLst/>
                <a:gdLst>
                  <a:gd name="T0" fmla="*/ 0 w 1"/>
                  <a:gd name="T1" fmla="*/ 20 h 225"/>
                  <a:gd name="T2" fmla="*/ 0 w 1"/>
                  <a:gd name="T3" fmla="*/ 20 h 225"/>
                  <a:gd name="T4" fmla="*/ 0 w 1"/>
                  <a:gd name="T5" fmla="*/ 18 h 225"/>
                  <a:gd name="T6" fmla="*/ 0 w 1"/>
                  <a:gd name="T7" fmla="*/ 15 h 225"/>
                  <a:gd name="T8" fmla="*/ 0 w 1"/>
                  <a:gd name="T9" fmla="*/ 13 h 225"/>
                  <a:gd name="T10" fmla="*/ 0 w 1"/>
                  <a:gd name="T11" fmla="*/ 10 h 225"/>
                  <a:gd name="T12" fmla="*/ 0 w 1"/>
                  <a:gd name="T13" fmla="*/ 8 h 225"/>
                  <a:gd name="T14" fmla="*/ 1 w 1"/>
                  <a:gd name="T15" fmla="*/ 5 h 225"/>
                  <a:gd name="T16" fmla="*/ 1 w 1"/>
                  <a:gd name="T17" fmla="*/ 2 h 225"/>
                  <a:gd name="T18" fmla="*/ 1 w 1"/>
                  <a:gd name="T19" fmla="*/ 0 h 225"/>
                  <a:gd name="T20" fmla="*/ 0 w 1"/>
                  <a:gd name="T21" fmla="*/ 0 h 225"/>
                  <a:gd name="T22" fmla="*/ 0 w 1"/>
                  <a:gd name="T23" fmla="*/ 2 h 225"/>
                  <a:gd name="T24" fmla="*/ 0 w 1"/>
                  <a:gd name="T25" fmla="*/ 5 h 225"/>
                  <a:gd name="T26" fmla="*/ 0 w 1"/>
                  <a:gd name="T27" fmla="*/ 8 h 225"/>
                  <a:gd name="T28" fmla="*/ 0 w 1"/>
                  <a:gd name="T29" fmla="*/ 10 h 225"/>
                  <a:gd name="T30" fmla="*/ 0 w 1"/>
                  <a:gd name="T31" fmla="*/ 13 h 225"/>
                  <a:gd name="T32" fmla="*/ 0 w 1"/>
                  <a:gd name="T33" fmla="*/ 15 h 225"/>
                  <a:gd name="T34" fmla="*/ 0 w 1"/>
                  <a:gd name="T35" fmla="*/ 18 h 225"/>
                  <a:gd name="T36" fmla="*/ 0 w 1"/>
                  <a:gd name="T37" fmla="*/ 20 h 225"/>
                  <a:gd name="T38" fmla="*/ 0 w 1"/>
                  <a:gd name="T39" fmla="*/ 20 h 2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"/>
                  <a:gd name="T61" fmla="*/ 0 h 225"/>
                  <a:gd name="T62" fmla="*/ 1 w 1"/>
                  <a:gd name="T63" fmla="*/ 225 h 2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" h="225">
                    <a:moveTo>
                      <a:pt x="0" y="225"/>
                    </a:moveTo>
                    <a:lnTo>
                      <a:pt x="0" y="219"/>
                    </a:lnTo>
                    <a:lnTo>
                      <a:pt x="0" y="192"/>
                    </a:lnTo>
                    <a:lnTo>
                      <a:pt x="0" y="164"/>
                    </a:lnTo>
                    <a:lnTo>
                      <a:pt x="0" y="137"/>
                    </a:lnTo>
                    <a:lnTo>
                      <a:pt x="0" y="110"/>
                    </a:lnTo>
                    <a:lnTo>
                      <a:pt x="0" y="82"/>
                    </a:lnTo>
                    <a:lnTo>
                      <a:pt x="1" y="54"/>
                    </a:lnTo>
                    <a:lnTo>
                      <a:pt x="1" y="2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0" y="110"/>
                    </a:lnTo>
                    <a:lnTo>
                      <a:pt x="0" y="137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0" y="219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" name="Freeform 272"/>
              <p:cNvSpPr>
                <a:spLocks/>
              </p:cNvSpPr>
              <p:nvPr/>
            </p:nvSpPr>
            <p:spPr bwMode="auto">
              <a:xfrm>
                <a:off x="1276" y="4295"/>
                <a:ext cx="38" cy="41"/>
              </a:xfrm>
              <a:custGeom>
                <a:avLst/>
                <a:gdLst>
                  <a:gd name="T0" fmla="*/ 0 w 61"/>
                  <a:gd name="T1" fmla="*/ 1 h 75"/>
                  <a:gd name="T2" fmla="*/ 1 w 61"/>
                  <a:gd name="T3" fmla="*/ 3 h 75"/>
                  <a:gd name="T4" fmla="*/ 1 w 61"/>
                  <a:gd name="T5" fmla="*/ 3 h 75"/>
                  <a:gd name="T6" fmla="*/ 4 w 61"/>
                  <a:gd name="T7" fmla="*/ 5 h 75"/>
                  <a:gd name="T8" fmla="*/ 6 w 61"/>
                  <a:gd name="T9" fmla="*/ 7 h 75"/>
                  <a:gd name="T10" fmla="*/ 7 w 61"/>
                  <a:gd name="T11" fmla="*/ 5 h 75"/>
                  <a:gd name="T12" fmla="*/ 9 w 61"/>
                  <a:gd name="T13" fmla="*/ 3 h 75"/>
                  <a:gd name="T14" fmla="*/ 7 w 61"/>
                  <a:gd name="T15" fmla="*/ 1 h 75"/>
                  <a:gd name="T16" fmla="*/ 6 w 61"/>
                  <a:gd name="T17" fmla="*/ 0 h 75"/>
                  <a:gd name="T18" fmla="*/ 1 w 61"/>
                  <a:gd name="T19" fmla="*/ 1 h 75"/>
                  <a:gd name="T20" fmla="*/ 0 w 61"/>
                  <a:gd name="T21" fmla="*/ 1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75"/>
                  <a:gd name="T35" fmla="*/ 61 w 61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75">
                    <a:moveTo>
                      <a:pt x="0" y="9"/>
                    </a:moveTo>
                    <a:lnTo>
                      <a:pt x="6" y="31"/>
                    </a:lnTo>
                    <a:lnTo>
                      <a:pt x="7" y="36"/>
                    </a:lnTo>
                    <a:lnTo>
                      <a:pt x="25" y="63"/>
                    </a:lnTo>
                    <a:lnTo>
                      <a:pt x="37" y="75"/>
                    </a:lnTo>
                    <a:lnTo>
                      <a:pt x="52" y="63"/>
                    </a:lnTo>
                    <a:lnTo>
                      <a:pt x="61" y="36"/>
                    </a:lnTo>
                    <a:lnTo>
                      <a:pt x="51" y="9"/>
                    </a:lnTo>
                    <a:lnTo>
                      <a:pt x="37" y="0"/>
                    </a:lnTo>
                    <a:lnTo>
                      <a:pt x="6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" name="Freeform 273"/>
              <p:cNvSpPr>
                <a:spLocks/>
              </p:cNvSpPr>
              <p:nvPr/>
            </p:nvSpPr>
            <p:spPr bwMode="auto">
              <a:xfrm>
                <a:off x="837" y="4320"/>
                <a:ext cx="40" cy="29"/>
              </a:xfrm>
              <a:custGeom>
                <a:avLst/>
                <a:gdLst>
                  <a:gd name="T0" fmla="*/ 0 w 64"/>
                  <a:gd name="T1" fmla="*/ 2 h 52"/>
                  <a:gd name="T2" fmla="*/ 1 w 64"/>
                  <a:gd name="T3" fmla="*/ 3 h 52"/>
                  <a:gd name="T4" fmla="*/ 3 w 64"/>
                  <a:gd name="T5" fmla="*/ 4 h 52"/>
                  <a:gd name="T6" fmla="*/ 6 w 64"/>
                  <a:gd name="T7" fmla="*/ 5 h 52"/>
                  <a:gd name="T8" fmla="*/ 8 w 64"/>
                  <a:gd name="T9" fmla="*/ 4 h 52"/>
                  <a:gd name="T10" fmla="*/ 10 w 64"/>
                  <a:gd name="T11" fmla="*/ 2 h 52"/>
                  <a:gd name="T12" fmla="*/ 6 w 64"/>
                  <a:gd name="T13" fmla="*/ 0 h 52"/>
                  <a:gd name="T14" fmla="*/ 1 w 64"/>
                  <a:gd name="T15" fmla="*/ 2 h 52"/>
                  <a:gd name="T16" fmla="*/ 0 w 64"/>
                  <a:gd name="T17" fmla="*/ 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2"/>
                  <a:gd name="T29" fmla="*/ 64 w 6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2">
                    <a:moveTo>
                      <a:pt x="0" y="17"/>
                    </a:moveTo>
                    <a:lnTo>
                      <a:pt x="8" y="31"/>
                    </a:lnTo>
                    <a:lnTo>
                      <a:pt x="18" y="45"/>
                    </a:lnTo>
                    <a:lnTo>
                      <a:pt x="40" y="52"/>
                    </a:lnTo>
                    <a:lnTo>
                      <a:pt x="55" y="45"/>
                    </a:lnTo>
                    <a:lnTo>
                      <a:pt x="64" y="17"/>
                    </a:lnTo>
                    <a:lnTo>
                      <a:pt x="40" y="0"/>
                    </a:lnTo>
                    <a:lnTo>
                      <a:pt x="8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" name="Freeform 274"/>
              <p:cNvSpPr>
                <a:spLocks/>
              </p:cNvSpPr>
              <p:nvPr/>
            </p:nvSpPr>
            <p:spPr bwMode="auto">
              <a:xfrm>
                <a:off x="1187" y="4874"/>
                <a:ext cx="33" cy="25"/>
              </a:xfrm>
              <a:custGeom>
                <a:avLst/>
                <a:gdLst>
                  <a:gd name="T0" fmla="*/ 0 w 54"/>
                  <a:gd name="T1" fmla="*/ 2 h 46"/>
                  <a:gd name="T2" fmla="*/ 4 w 54"/>
                  <a:gd name="T3" fmla="*/ 4 h 46"/>
                  <a:gd name="T4" fmla="*/ 7 w 54"/>
                  <a:gd name="T5" fmla="*/ 2 h 46"/>
                  <a:gd name="T6" fmla="*/ 4 w 54"/>
                  <a:gd name="T7" fmla="*/ 0 h 46"/>
                  <a:gd name="T8" fmla="*/ 0 w 54"/>
                  <a:gd name="T9" fmla="*/ 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6"/>
                  <a:gd name="T17" fmla="*/ 54 w 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6">
                    <a:moveTo>
                      <a:pt x="0" y="24"/>
                    </a:moveTo>
                    <a:lnTo>
                      <a:pt x="29" y="46"/>
                    </a:lnTo>
                    <a:lnTo>
                      <a:pt x="54" y="24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" name="Freeform 275"/>
              <p:cNvSpPr>
                <a:spLocks/>
              </p:cNvSpPr>
              <p:nvPr/>
            </p:nvSpPr>
            <p:spPr bwMode="auto">
              <a:xfrm>
                <a:off x="1342" y="4107"/>
                <a:ext cx="29" cy="23"/>
              </a:xfrm>
              <a:custGeom>
                <a:avLst/>
                <a:gdLst>
                  <a:gd name="T0" fmla="*/ 0 w 48"/>
                  <a:gd name="T1" fmla="*/ 2 h 43"/>
                  <a:gd name="T2" fmla="*/ 3 w 48"/>
                  <a:gd name="T3" fmla="*/ 3 h 43"/>
                  <a:gd name="T4" fmla="*/ 7 w 48"/>
                  <a:gd name="T5" fmla="*/ 2 h 43"/>
                  <a:gd name="T6" fmla="*/ 3 w 48"/>
                  <a:gd name="T7" fmla="*/ 0 h 43"/>
                  <a:gd name="T8" fmla="*/ 0 w 48"/>
                  <a:gd name="T9" fmla="*/ 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3"/>
                  <a:gd name="T17" fmla="*/ 48 w 4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3">
                    <a:moveTo>
                      <a:pt x="0" y="21"/>
                    </a:moveTo>
                    <a:lnTo>
                      <a:pt x="23" y="43"/>
                    </a:lnTo>
                    <a:lnTo>
                      <a:pt x="48" y="21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" name="Freeform 276"/>
              <p:cNvSpPr>
                <a:spLocks/>
              </p:cNvSpPr>
              <p:nvPr/>
            </p:nvSpPr>
            <p:spPr bwMode="auto">
              <a:xfrm>
                <a:off x="1513" y="4168"/>
                <a:ext cx="29" cy="23"/>
              </a:xfrm>
              <a:custGeom>
                <a:avLst/>
                <a:gdLst>
                  <a:gd name="T0" fmla="*/ 0 w 48"/>
                  <a:gd name="T1" fmla="*/ 2 h 43"/>
                  <a:gd name="T2" fmla="*/ 3 w 48"/>
                  <a:gd name="T3" fmla="*/ 3 h 43"/>
                  <a:gd name="T4" fmla="*/ 7 w 48"/>
                  <a:gd name="T5" fmla="*/ 2 h 43"/>
                  <a:gd name="T6" fmla="*/ 3 w 48"/>
                  <a:gd name="T7" fmla="*/ 0 h 43"/>
                  <a:gd name="T8" fmla="*/ 0 w 48"/>
                  <a:gd name="T9" fmla="*/ 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3"/>
                  <a:gd name="T17" fmla="*/ 48 w 4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3">
                    <a:moveTo>
                      <a:pt x="0" y="22"/>
                    </a:moveTo>
                    <a:lnTo>
                      <a:pt x="23" y="43"/>
                    </a:lnTo>
                    <a:lnTo>
                      <a:pt x="48" y="22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" name="Freeform 277"/>
              <p:cNvSpPr>
                <a:spLocks/>
              </p:cNvSpPr>
              <p:nvPr/>
            </p:nvSpPr>
            <p:spPr bwMode="auto">
              <a:xfrm>
                <a:off x="1748" y="4144"/>
                <a:ext cx="34" cy="13"/>
              </a:xfrm>
              <a:custGeom>
                <a:avLst/>
                <a:gdLst>
                  <a:gd name="T0" fmla="*/ 0 w 55"/>
                  <a:gd name="T1" fmla="*/ 1 h 24"/>
                  <a:gd name="T2" fmla="*/ 1 w 55"/>
                  <a:gd name="T3" fmla="*/ 2 h 24"/>
                  <a:gd name="T4" fmla="*/ 7 w 55"/>
                  <a:gd name="T5" fmla="*/ 2 h 24"/>
                  <a:gd name="T6" fmla="*/ 8 w 55"/>
                  <a:gd name="T7" fmla="*/ 1 h 24"/>
                  <a:gd name="T8" fmla="*/ 7 w 55"/>
                  <a:gd name="T9" fmla="*/ 1 h 24"/>
                  <a:gd name="T10" fmla="*/ 1 w 55"/>
                  <a:gd name="T11" fmla="*/ 0 h 24"/>
                  <a:gd name="T12" fmla="*/ 0 w 55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4"/>
                  <a:gd name="T23" fmla="*/ 55 w 5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4">
                    <a:moveTo>
                      <a:pt x="0" y="10"/>
                    </a:moveTo>
                    <a:lnTo>
                      <a:pt x="12" y="24"/>
                    </a:lnTo>
                    <a:lnTo>
                      <a:pt x="44" y="21"/>
                    </a:lnTo>
                    <a:lnTo>
                      <a:pt x="55" y="10"/>
                    </a:lnTo>
                    <a:lnTo>
                      <a:pt x="44" y="1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" name="Freeform 278"/>
              <p:cNvSpPr>
                <a:spLocks/>
              </p:cNvSpPr>
              <p:nvPr/>
            </p:nvSpPr>
            <p:spPr bwMode="auto">
              <a:xfrm>
                <a:off x="1713" y="4117"/>
                <a:ext cx="26" cy="22"/>
              </a:xfrm>
              <a:custGeom>
                <a:avLst/>
                <a:gdLst>
                  <a:gd name="T0" fmla="*/ 0 w 42"/>
                  <a:gd name="T1" fmla="*/ 3 h 40"/>
                  <a:gd name="T2" fmla="*/ 1 w 42"/>
                  <a:gd name="T3" fmla="*/ 4 h 40"/>
                  <a:gd name="T4" fmla="*/ 2 w 42"/>
                  <a:gd name="T5" fmla="*/ 3 h 40"/>
                  <a:gd name="T6" fmla="*/ 6 w 42"/>
                  <a:gd name="T7" fmla="*/ 1 h 40"/>
                  <a:gd name="T8" fmla="*/ 6 w 42"/>
                  <a:gd name="T9" fmla="*/ 1 h 40"/>
                  <a:gd name="T10" fmla="*/ 6 w 42"/>
                  <a:gd name="T11" fmla="*/ 1 h 40"/>
                  <a:gd name="T12" fmla="*/ 1 w 42"/>
                  <a:gd name="T13" fmla="*/ 0 h 40"/>
                  <a:gd name="T14" fmla="*/ 1 w 42"/>
                  <a:gd name="T15" fmla="*/ 1 h 40"/>
                  <a:gd name="T16" fmla="*/ 0 w 42"/>
                  <a:gd name="T17" fmla="*/ 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40"/>
                  <a:gd name="T29" fmla="*/ 42 w 4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40">
                    <a:moveTo>
                      <a:pt x="0" y="32"/>
                    </a:moveTo>
                    <a:lnTo>
                      <a:pt x="8" y="40"/>
                    </a:lnTo>
                    <a:lnTo>
                      <a:pt x="17" y="32"/>
                    </a:lnTo>
                    <a:lnTo>
                      <a:pt x="39" y="8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8" y="0"/>
                    </a:lnTo>
                    <a:lnTo>
                      <a:pt x="1" y="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" name="Freeform 279"/>
              <p:cNvSpPr>
                <a:spLocks/>
              </p:cNvSpPr>
              <p:nvPr/>
            </p:nvSpPr>
            <p:spPr bwMode="auto">
              <a:xfrm>
                <a:off x="1099" y="4888"/>
                <a:ext cx="21" cy="27"/>
              </a:xfrm>
              <a:custGeom>
                <a:avLst/>
                <a:gdLst>
                  <a:gd name="T0" fmla="*/ 0 w 34"/>
                  <a:gd name="T1" fmla="*/ 2 h 49"/>
                  <a:gd name="T2" fmla="*/ 2 w 34"/>
                  <a:gd name="T3" fmla="*/ 4 h 49"/>
                  <a:gd name="T4" fmla="*/ 5 w 34"/>
                  <a:gd name="T5" fmla="*/ 2 h 49"/>
                  <a:gd name="T6" fmla="*/ 2 w 34"/>
                  <a:gd name="T7" fmla="*/ 0 h 49"/>
                  <a:gd name="T8" fmla="*/ 0 w 34"/>
                  <a:gd name="T9" fmla="*/ 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9"/>
                  <a:gd name="T17" fmla="*/ 34 w 3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9">
                    <a:moveTo>
                      <a:pt x="0" y="25"/>
                    </a:moveTo>
                    <a:lnTo>
                      <a:pt x="18" y="49"/>
                    </a:lnTo>
                    <a:lnTo>
                      <a:pt x="34" y="25"/>
                    </a:lnTo>
                    <a:lnTo>
                      <a:pt x="18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" name="Freeform 280"/>
              <p:cNvSpPr>
                <a:spLocks/>
              </p:cNvSpPr>
              <p:nvPr/>
            </p:nvSpPr>
            <p:spPr bwMode="auto">
              <a:xfrm>
                <a:off x="1343" y="4229"/>
                <a:ext cx="26" cy="20"/>
              </a:xfrm>
              <a:custGeom>
                <a:avLst/>
                <a:gdLst>
                  <a:gd name="T0" fmla="*/ 0 w 42"/>
                  <a:gd name="T1" fmla="*/ 2 h 37"/>
                  <a:gd name="T2" fmla="*/ 2 w 42"/>
                  <a:gd name="T3" fmla="*/ 3 h 37"/>
                  <a:gd name="T4" fmla="*/ 6 w 42"/>
                  <a:gd name="T5" fmla="*/ 2 h 37"/>
                  <a:gd name="T6" fmla="*/ 2 w 42"/>
                  <a:gd name="T7" fmla="*/ 0 h 37"/>
                  <a:gd name="T8" fmla="*/ 0 w 42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37"/>
                  <a:gd name="T17" fmla="*/ 42 w 4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37">
                    <a:moveTo>
                      <a:pt x="0" y="19"/>
                    </a:moveTo>
                    <a:lnTo>
                      <a:pt x="20" y="37"/>
                    </a:lnTo>
                    <a:lnTo>
                      <a:pt x="42" y="19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" name="Freeform 281"/>
              <p:cNvSpPr>
                <a:spLocks/>
              </p:cNvSpPr>
              <p:nvPr/>
            </p:nvSpPr>
            <p:spPr bwMode="auto">
              <a:xfrm>
                <a:off x="1421" y="4398"/>
                <a:ext cx="24" cy="18"/>
              </a:xfrm>
              <a:custGeom>
                <a:avLst/>
                <a:gdLst>
                  <a:gd name="T0" fmla="*/ 0 w 39"/>
                  <a:gd name="T1" fmla="*/ 1 h 33"/>
                  <a:gd name="T2" fmla="*/ 2 w 39"/>
                  <a:gd name="T3" fmla="*/ 3 h 33"/>
                  <a:gd name="T4" fmla="*/ 6 w 39"/>
                  <a:gd name="T5" fmla="*/ 1 h 33"/>
                  <a:gd name="T6" fmla="*/ 2 w 39"/>
                  <a:gd name="T7" fmla="*/ 0 h 33"/>
                  <a:gd name="T8" fmla="*/ 0 w 39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0" y="14"/>
                    </a:moveTo>
                    <a:lnTo>
                      <a:pt x="18" y="33"/>
                    </a:lnTo>
                    <a:lnTo>
                      <a:pt x="39" y="14"/>
                    </a:lnTo>
                    <a:lnTo>
                      <a:pt x="1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" name="Freeform 282"/>
              <p:cNvSpPr>
                <a:spLocks/>
              </p:cNvSpPr>
              <p:nvPr/>
            </p:nvSpPr>
            <p:spPr bwMode="auto">
              <a:xfrm>
                <a:off x="1083" y="4862"/>
                <a:ext cx="21" cy="20"/>
              </a:xfrm>
              <a:custGeom>
                <a:avLst/>
                <a:gdLst>
                  <a:gd name="T0" fmla="*/ 0 w 33"/>
                  <a:gd name="T1" fmla="*/ 2 h 35"/>
                  <a:gd name="T2" fmla="*/ 2 w 33"/>
                  <a:gd name="T3" fmla="*/ 3 h 35"/>
                  <a:gd name="T4" fmla="*/ 5 w 33"/>
                  <a:gd name="T5" fmla="*/ 2 h 35"/>
                  <a:gd name="T6" fmla="*/ 2 w 33"/>
                  <a:gd name="T7" fmla="*/ 0 h 35"/>
                  <a:gd name="T8" fmla="*/ 0 w 33"/>
                  <a:gd name="T9" fmla="*/ 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5"/>
                  <a:gd name="T17" fmla="*/ 33 w 3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5">
                    <a:moveTo>
                      <a:pt x="0" y="18"/>
                    </a:moveTo>
                    <a:lnTo>
                      <a:pt x="11" y="35"/>
                    </a:lnTo>
                    <a:lnTo>
                      <a:pt x="33" y="18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9" name="Freeform 283"/>
              <p:cNvSpPr>
                <a:spLocks/>
              </p:cNvSpPr>
              <p:nvPr/>
            </p:nvSpPr>
            <p:spPr bwMode="auto">
              <a:xfrm>
                <a:off x="1116" y="4758"/>
                <a:ext cx="29" cy="14"/>
              </a:xfrm>
              <a:custGeom>
                <a:avLst/>
                <a:gdLst>
                  <a:gd name="T0" fmla="*/ 0 w 46"/>
                  <a:gd name="T1" fmla="*/ 2 h 25"/>
                  <a:gd name="T2" fmla="*/ 3 w 46"/>
                  <a:gd name="T3" fmla="*/ 2 h 25"/>
                  <a:gd name="T4" fmla="*/ 7 w 46"/>
                  <a:gd name="T5" fmla="*/ 2 h 25"/>
                  <a:gd name="T6" fmla="*/ 3 w 46"/>
                  <a:gd name="T7" fmla="*/ 0 h 25"/>
                  <a:gd name="T8" fmla="*/ 0 w 46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5"/>
                  <a:gd name="T17" fmla="*/ 46 w 4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5">
                    <a:moveTo>
                      <a:pt x="0" y="16"/>
                    </a:moveTo>
                    <a:lnTo>
                      <a:pt x="18" y="25"/>
                    </a:lnTo>
                    <a:lnTo>
                      <a:pt x="46" y="16"/>
                    </a:lnTo>
                    <a:lnTo>
                      <a:pt x="1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0" name="Freeform 284"/>
              <p:cNvSpPr>
                <a:spLocks/>
              </p:cNvSpPr>
              <p:nvPr/>
            </p:nvSpPr>
            <p:spPr bwMode="auto">
              <a:xfrm>
                <a:off x="1193" y="4564"/>
                <a:ext cx="27" cy="13"/>
              </a:xfrm>
              <a:custGeom>
                <a:avLst/>
                <a:gdLst>
                  <a:gd name="T0" fmla="*/ 0 w 44"/>
                  <a:gd name="T1" fmla="*/ 1 h 24"/>
                  <a:gd name="T2" fmla="*/ 2 w 44"/>
                  <a:gd name="T3" fmla="*/ 2 h 24"/>
                  <a:gd name="T4" fmla="*/ 6 w 44"/>
                  <a:gd name="T5" fmla="*/ 1 h 24"/>
                  <a:gd name="T6" fmla="*/ 2 w 44"/>
                  <a:gd name="T7" fmla="*/ 0 h 24"/>
                  <a:gd name="T8" fmla="*/ 0 w 44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13"/>
                    </a:moveTo>
                    <a:lnTo>
                      <a:pt x="20" y="24"/>
                    </a:lnTo>
                    <a:lnTo>
                      <a:pt x="44" y="13"/>
                    </a:lnTo>
                    <a:lnTo>
                      <a:pt x="2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1" name="Freeform 285"/>
              <p:cNvSpPr>
                <a:spLocks/>
              </p:cNvSpPr>
              <p:nvPr/>
            </p:nvSpPr>
            <p:spPr bwMode="auto">
              <a:xfrm>
                <a:off x="1044" y="4834"/>
                <a:ext cx="26" cy="14"/>
              </a:xfrm>
              <a:custGeom>
                <a:avLst/>
                <a:gdLst>
                  <a:gd name="T0" fmla="*/ 0 w 41"/>
                  <a:gd name="T1" fmla="*/ 1 h 25"/>
                  <a:gd name="T2" fmla="*/ 2 w 41"/>
                  <a:gd name="T3" fmla="*/ 2 h 25"/>
                  <a:gd name="T4" fmla="*/ 6 w 41"/>
                  <a:gd name="T5" fmla="*/ 1 h 25"/>
                  <a:gd name="T6" fmla="*/ 2 w 41"/>
                  <a:gd name="T7" fmla="*/ 0 h 25"/>
                  <a:gd name="T8" fmla="*/ 0 w 41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5"/>
                  <a:gd name="T17" fmla="*/ 41 w 4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5">
                    <a:moveTo>
                      <a:pt x="0" y="13"/>
                    </a:moveTo>
                    <a:lnTo>
                      <a:pt x="12" y="25"/>
                    </a:lnTo>
                    <a:lnTo>
                      <a:pt x="41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2" name="Freeform 286"/>
              <p:cNvSpPr>
                <a:spLocks/>
              </p:cNvSpPr>
              <p:nvPr/>
            </p:nvSpPr>
            <p:spPr bwMode="auto">
              <a:xfrm>
                <a:off x="620" y="4397"/>
                <a:ext cx="24" cy="13"/>
              </a:xfrm>
              <a:custGeom>
                <a:avLst/>
                <a:gdLst>
                  <a:gd name="T0" fmla="*/ 0 w 40"/>
                  <a:gd name="T1" fmla="*/ 2 h 25"/>
                  <a:gd name="T2" fmla="*/ 3 w 40"/>
                  <a:gd name="T3" fmla="*/ 2 h 25"/>
                  <a:gd name="T4" fmla="*/ 5 w 40"/>
                  <a:gd name="T5" fmla="*/ 2 h 25"/>
                  <a:gd name="T6" fmla="*/ 3 w 40"/>
                  <a:gd name="T7" fmla="*/ 0 h 25"/>
                  <a:gd name="T8" fmla="*/ 0 w 40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5"/>
                  <a:gd name="T17" fmla="*/ 40 w 4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5">
                    <a:moveTo>
                      <a:pt x="0" y="17"/>
                    </a:moveTo>
                    <a:lnTo>
                      <a:pt x="22" y="25"/>
                    </a:lnTo>
                    <a:lnTo>
                      <a:pt x="40" y="17"/>
                    </a:lnTo>
                    <a:lnTo>
                      <a:pt x="2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3" name="Freeform 287"/>
              <p:cNvSpPr>
                <a:spLocks/>
              </p:cNvSpPr>
              <p:nvPr/>
            </p:nvSpPr>
            <p:spPr bwMode="auto">
              <a:xfrm>
                <a:off x="1122" y="4141"/>
                <a:ext cx="21" cy="16"/>
              </a:xfrm>
              <a:custGeom>
                <a:avLst/>
                <a:gdLst>
                  <a:gd name="T0" fmla="*/ 0 w 33"/>
                  <a:gd name="T1" fmla="*/ 1 h 30"/>
                  <a:gd name="T2" fmla="*/ 2 w 33"/>
                  <a:gd name="T3" fmla="*/ 3 h 30"/>
                  <a:gd name="T4" fmla="*/ 5 w 33"/>
                  <a:gd name="T5" fmla="*/ 1 h 30"/>
                  <a:gd name="T6" fmla="*/ 2 w 33"/>
                  <a:gd name="T7" fmla="*/ 0 h 30"/>
                  <a:gd name="T8" fmla="*/ 0 w 3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"/>
                  <a:gd name="T17" fmla="*/ 33 w 3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">
                    <a:moveTo>
                      <a:pt x="0" y="15"/>
                    </a:moveTo>
                    <a:lnTo>
                      <a:pt x="9" y="30"/>
                    </a:lnTo>
                    <a:lnTo>
                      <a:pt x="33" y="15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4" name="Freeform 288"/>
              <p:cNvSpPr>
                <a:spLocks/>
              </p:cNvSpPr>
              <p:nvPr/>
            </p:nvSpPr>
            <p:spPr bwMode="auto">
              <a:xfrm>
                <a:off x="1121" y="4953"/>
                <a:ext cx="18" cy="18"/>
              </a:xfrm>
              <a:custGeom>
                <a:avLst/>
                <a:gdLst>
                  <a:gd name="T0" fmla="*/ 0 w 31"/>
                  <a:gd name="T1" fmla="*/ 2 h 31"/>
                  <a:gd name="T2" fmla="*/ 1 w 31"/>
                  <a:gd name="T3" fmla="*/ 3 h 31"/>
                  <a:gd name="T4" fmla="*/ 3 w 31"/>
                  <a:gd name="T5" fmla="*/ 2 h 31"/>
                  <a:gd name="T6" fmla="*/ 1 w 31"/>
                  <a:gd name="T7" fmla="*/ 0 h 31"/>
                  <a:gd name="T8" fmla="*/ 0 w 31"/>
                  <a:gd name="T9" fmla="*/ 2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0" y="15"/>
                    </a:moveTo>
                    <a:lnTo>
                      <a:pt x="12" y="31"/>
                    </a:lnTo>
                    <a:lnTo>
                      <a:pt x="31" y="15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" name="Freeform 289"/>
              <p:cNvSpPr>
                <a:spLocks/>
              </p:cNvSpPr>
              <p:nvPr/>
            </p:nvSpPr>
            <p:spPr bwMode="auto">
              <a:xfrm>
                <a:off x="1515" y="4370"/>
                <a:ext cx="29" cy="11"/>
              </a:xfrm>
              <a:custGeom>
                <a:avLst/>
                <a:gdLst>
                  <a:gd name="T0" fmla="*/ 0 w 46"/>
                  <a:gd name="T1" fmla="*/ 1 h 21"/>
                  <a:gd name="T2" fmla="*/ 3 w 46"/>
                  <a:gd name="T3" fmla="*/ 2 h 21"/>
                  <a:gd name="T4" fmla="*/ 7 w 46"/>
                  <a:gd name="T5" fmla="*/ 1 h 21"/>
                  <a:gd name="T6" fmla="*/ 3 w 46"/>
                  <a:gd name="T7" fmla="*/ 0 h 21"/>
                  <a:gd name="T8" fmla="*/ 0 w 4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1"/>
                  <a:gd name="T17" fmla="*/ 46 w 4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1">
                    <a:moveTo>
                      <a:pt x="0" y="8"/>
                    </a:moveTo>
                    <a:lnTo>
                      <a:pt x="19" y="21"/>
                    </a:lnTo>
                    <a:lnTo>
                      <a:pt x="46" y="8"/>
                    </a:lnTo>
                    <a:lnTo>
                      <a:pt x="1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" name="Freeform 290"/>
              <p:cNvSpPr>
                <a:spLocks/>
              </p:cNvSpPr>
              <p:nvPr/>
            </p:nvSpPr>
            <p:spPr bwMode="auto">
              <a:xfrm>
                <a:off x="1066" y="4820"/>
                <a:ext cx="13" cy="19"/>
              </a:xfrm>
              <a:custGeom>
                <a:avLst/>
                <a:gdLst>
                  <a:gd name="T0" fmla="*/ 0 w 21"/>
                  <a:gd name="T1" fmla="*/ 1 h 35"/>
                  <a:gd name="T2" fmla="*/ 1 w 21"/>
                  <a:gd name="T3" fmla="*/ 3 h 35"/>
                  <a:gd name="T4" fmla="*/ 3 w 21"/>
                  <a:gd name="T5" fmla="*/ 1 h 35"/>
                  <a:gd name="T6" fmla="*/ 1 w 21"/>
                  <a:gd name="T7" fmla="*/ 0 h 35"/>
                  <a:gd name="T8" fmla="*/ 0 w 21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5"/>
                  <a:gd name="T17" fmla="*/ 21 w 2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5">
                    <a:moveTo>
                      <a:pt x="0" y="13"/>
                    </a:moveTo>
                    <a:lnTo>
                      <a:pt x="8" y="35"/>
                    </a:lnTo>
                    <a:lnTo>
                      <a:pt x="21" y="13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7" name="Freeform 291"/>
              <p:cNvSpPr>
                <a:spLocks/>
              </p:cNvSpPr>
              <p:nvPr/>
            </p:nvSpPr>
            <p:spPr bwMode="auto">
              <a:xfrm>
                <a:off x="1046" y="4206"/>
                <a:ext cx="20" cy="10"/>
              </a:xfrm>
              <a:custGeom>
                <a:avLst/>
                <a:gdLst>
                  <a:gd name="T0" fmla="*/ 0 w 32"/>
                  <a:gd name="T1" fmla="*/ 1 h 20"/>
                  <a:gd name="T2" fmla="*/ 2 w 32"/>
                  <a:gd name="T3" fmla="*/ 1 h 20"/>
                  <a:gd name="T4" fmla="*/ 4 w 32"/>
                  <a:gd name="T5" fmla="*/ 1 h 20"/>
                  <a:gd name="T6" fmla="*/ 2 w 32"/>
                  <a:gd name="T7" fmla="*/ 0 h 20"/>
                  <a:gd name="T8" fmla="*/ 0 w 32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0" y="6"/>
                    </a:moveTo>
                    <a:lnTo>
                      <a:pt x="9" y="20"/>
                    </a:lnTo>
                    <a:lnTo>
                      <a:pt x="32" y="6"/>
                    </a:lnTo>
                    <a:lnTo>
                      <a:pt x="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8" name="Freeform 292"/>
              <p:cNvSpPr>
                <a:spLocks/>
              </p:cNvSpPr>
              <p:nvPr/>
            </p:nvSpPr>
            <p:spPr bwMode="auto">
              <a:xfrm>
                <a:off x="800" y="4401"/>
                <a:ext cx="15" cy="13"/>
              </a:xfrm>
              <a:custGeom>
                <a:avLst/>
                <a:gdLst>
                  <a:gd name="T0" fmla="*/ 0 w 25"/>
                  <a:gd name="T1" fmla="*/ 1 h 23"/>
                  <a:gd name="T2" fmla="*/ 1 w 25"/>
                  <a:gd name="T3" fmla="*/ 2 h 23"/>
                  <a:gd name="T4" fmla="*/ 3 w 25"/>
                  <a:gd name="T5" fmla="*/ 1 h 23"/>
                  <a:gd name="T6" fmla="*/ 1 w 25"/>
                  <a:gd name="T7" fmla="*/ 0 h 23"/>
                  <a:gd name="T8" fmla="*/ 0 w 25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0" y="7"/>
                    </a:moveTo>
                    <a:lnTo>
                      <a:pt x="9" y="23"/>
                    </a:lnTo>
                    <a:lnTo>
                      <a:pt x="25" y="7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9" name="Freeform 293"/>
              <p:cNvSpPr>
                <a:spLocks/>
              </p:cNvSpPr>
              <p:nvPr/>
            </p:nvSpPr>
            <p:spPr bwMode="auto">
              <a:xfrm>
                <a:off x="684" y="4566"/>
                <a:ext cx="13" cy="15"/>
              </a:xfrm>
              <a:custGeom>
                <a:avLst/>
                <a:gdLst>
                  <a:gd name="T0" fmla="*/ 0 w 21"/>
                  <a:gd name="T1" fmla="*/ 1 h 27"/>
                  <a:gd name="T2" fmla="*/ 1 w 21"/>
                  <a:gd name="T3" fmla="*/ 2 h 27"/>
                  <a:gd name="T4" fmla="*/ 3 w 21"/>
                  <a:gd name="T5" fmla="*/ 1 h 27"/>
                  <a:gd name="T6" fmla="*/ 1 w 21"/>
                  <a:gd name="T7" fmla="*/ 0 h 27"/>
                  <a:gd name="T8" fmla="*/ 0 w 21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0" y="9"/>
                    </a:moveTo>
                    <a:lnTo>
                      <a:pt x="12" y="27"/>
                    </a:lnTo>
                    <a:lnTo>
                      <a:pt x="21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" name="Freeform 294"/>
              <p:cNvSpPr>
                <a:spLocks/>
              </p:cNvSpPr>
              <p:nvPr/>
            </p:nvSpPr>
            <p:spPr bwMode="auto">
              <a:xfrm>
                <a:off x="1175" y="4806"/>
                <a:ext cx="13" cy="11"/>
              </a:xfrm>
              <a:custGeom>
                <a:avLst/>
                <a:gdLst>
                  <a:gd name="T0" fmla="*/ 0 w 22"/>
                  <a:gd name="T1" fmla="*/ 1 h 20"/>
                  <a:gd name="T2" fmla="*/ 2 w 22"/>
                  <a:gd name="T3" fmla="*/ 2 h 20"/>
                  <a:gd name="T4" fmla="*/ 3 w 22"/>
                  <a:gd name="T5" fmla="*/ 1 h 20"/>
                  <a:gd name="T6" fmla="*/ 2 w 22"/>
                  <a:gd name="T7" fmla="*/ 0 h 20"/>
                  <a:gd name="T8" fmla="*/ 0 w 22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11"/>
                    </a:moveTo>
                    <a:lnTo>
                      <a:pt x="17" y="20"/>
                    </a:lnTo>
                    <a:lnTo>
                      <a:pt x="22" y="11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" name="Freeform 295"/>
              <p:cNvSpPr>
                <a:spLocks/>
              </p:cNvSpPr>
              <p:nvPr/>
            </p:nvSpPr>
            <p:spPr bwMode="auto">
              <a:xfrm>
                <a:off x="1198" y="4883"/>
                <a:ext cx="11" cy="9"/>
              </a:xfrm>
              <a:custGeom>
                <a:avLst/>
                <a:gdLst>
                  <a:gd name="T0" fmla="*/ 0 w 19"/>
                  <a:gd name="T1" fmla="*/ 1 h 17"/>
                  <a:gd name="T2" fmla="*/ 1 w 19"/>
                  <a:gd name="T3" fmla="*/ 2 h 17"/>
                  <a:gd name="T4" fmla="*/ 2 w 19"/>
                  <a:gd name="T5" fmla="*/ 1 h 17"/>
                  <a:gd name="T6" fmla="*/ 1 w 19"/>
                  <a:gd name="T7" fmla="*/ 0 h 17"/>
                  <a:gd name="T8" fmla="*/ 0 w 19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7"/>
                  <a:gd name="T17" fmla="*/ 19 w 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7">
                    <a:moveTo>
                      <a:pt x="0" y="9"/>
                    </a:moveTo>
                    <a:lnTo>
                      <a:pt x="11" y="17"/>
                    </a:lnTo>
                    <a:lnTo>
                      <a:pt x="19" y="9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2" name="Freeform 296"/>
              <p:cNvSpPr>
                <a:spLocks/>
              </p:cNvSpPr>
              <p:nvPr/>
            </p:nvSpPr>
            <p:spPr bwMode="auto">
              <a:xfrm>
                <a:off x="820" y="4313"/>
                <a:ext cx="8" cy="12"/>
              </a:xfrm>
              <a:custGeom>
                <a:avLst/>
                <a:gdLst>
                  <a:gd name="T0" fmla="*/ 0 w 13"/>
                  <a:gd name="T1" fmla="*/ 1 h 23"/>
                  <a:gd name="T2" fmla="*/ 1 w 13"/>
                  <a:gd name="T3" fmla="*/ 2 h 23"/>
                  <a:gd name="T4" fmla="*/ 2 w 13"/>
                  <a:gd name="T5" fmla="*/ 1 h 23"/>
                  <a:gd name="T6" fmla="*/ 1 w 13"/>
                  <a:gd name="T7" fmla="*/ 0 h 23"/>
                  <a:gd name="T8" fmla="*/ 0 w 1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3"/>
                  <a:gd name="T17" fmla="*/ 13 w 1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3">
                    <a:moveTo>
                      <a:pt x="0" y="4"/>
                    </a:moveTo>
                    <a:lnTo>
                      <a:pt x="7" y="23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3" name="Freeform 297"/>
              <p:cNvSpPr>
                <a:spLocks/>
              </p:cNvSpPr>
              <p:nvPr/>
            </p:nvSpPr>
            <p:spPr bwMode="auto">
              <a:xfrm>
                <a:off x="724" y="4460"/>
                <a:ext cx="10" cy="9"/>
              </a:xfrm>
              <a:custGeom>
                <a:avLst/>
                <a:gdLst>
                  <a:gd name="T0" fmla="*/ 0 w 17"/>
                  <a:gd name="T1" fmla="*/ 1 h 17"/>
                  <a:gd name="T2" fmla="*/ 1 w 17"/>
                  <a:gd name="T3" fmla="*/ 2 h 17"/>
                  <a:gd name="T4" fmla="*/ 2 w 17"/>
                  <a:gd name="T5" fmla="*/ 1 h 17"/>
                  <a:gd name="T6" fmla="*/ 1 w 17"/>
                  <a:gd name="T7" fmla="*/ 0 h 17"/>
                  <a:gd name="T8" fmla="*/ 0 w 17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8" y="17"/>
                    </a:lnTo>
                    <a:lnTo>
                      <a:pt x="17" y="1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" name="Freeform 298"/>
              <p:cNvSpPr>
                <a:spLocks/>
              </p:cNvSpPr>
              <p:nvPr/>
            </p:nvSpPr>
            <p:spPr bwMode="auto">
              <a:xfrm>
                <a:off x="1103" y="4219"/>
                <a:ext cx="9" cy="9"/>
              </a:xfrm>
              <a:custGeom>
                <a:avLst/>
                <a:gdLst>
                  <a:gd name="T0" fmla="*/ 0 w 18"/>
                  <a:gd name="T1" fmla="*/ 1 h 15"/>
                  <a:gd name="T2" fmla="*/ 1 w 18"/>
                  <a:gd name="T3" fmla="*/ 2 h 15"/>
                  <a:gd name="T4" fmla="*/ 1 w 18"/>
                  <a:gd name="T5" fmla="*/ 1 h 15"/>
                  <a:gd name="T6" fmla="*/ 1 w 18"/>
                  <a:gd name="T7" fmla="*/ 0 h 15"/>
                  <a:gd name="T8" fmla="*/ 0 w 18"/>
                  <a:gd name="T9" fmla="*/ 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0" y="8"/>
                    </a:moveTo>
                    <a:lnTo>
                      <a:pt x="12" y="15"/>
                    </a:lnTo>
                    <a:lnTo>
                      <a:pt x="18" y="8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" name="Freeform 299"/>
              <p:cNvSpPr>
                <a:spLocks/>
              </p:cNvSpPr>
              <p:nvPr/>
            </p:nvSpPr>
            <p:spPr bwMode="auto">
              <a:xfrm>
                <a:off x="1066" y="4973"/>
                <a:ext cx="7" cy="11"/>
              </a:xfrm>
              <a:custGeom>
                <a:avLst/>
                <a:gdLst>
                  <a:gd name="T0" fmla="*/ 0 w 12"/>
                  <a:gd name="T1" fmla="*/ 1 h 18"/>
                  <a:gd name="T2" fmla="*/ 1 w 12"/>
                  <a:gd name="T3" fmla="*/ 2 h 18"/>
                  <a:gd name="T4" fmla="*/ 1 w 12"/>
                  <a:gd name="T5" fmla="*/ 1 h 18"/>
                  <a:gd name="T6" fmla="*/ 1 w 12"/>
                  <a:gd name="T7" fmla="*/ 0 h 18"/>
                  <a:gd name="T8" fmla="*/ 0 w 12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7"/>
                    </a:moveTo>
                    <a:lnTo>
                      <a:pt x="8" y="18"/>
                    </a:lnTo>
                    <a:lnTo>
                      <a:pt x="12" y="7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" name="Freeform 300"/>
              <p:cNvSpPr>
                <a:spLocks/>
              </p:cNvSpPr>
              <p:nvPr/>
            </p:nvSpPr>
            <p:spPr bwMode="auto">
              <a:xfrm>
                <a:off x="1024" y="4945"/>
                <a:ext cx="13" cy="6"/>
              </a:xfrm>
              <a:custGeom>
                <a:avLst/>
                <a:gdLst>
                  <a:gd name="T0" fmla="*/ 0 w 21"/>
                  <a:gd name="T1" fmla="*/ 1 h 12"/>
                  <a:gd name="T2" fmla="*/ 2 w 21"/>
                  <a:gd name="T3" fmla="*/ 1 h 12"/>
                  <a:gd name="T4" fmla="*/ 3 w 21"/>
                  <a:gd name="T5" fmla="*/ 1 h 12"/>
                  <a:gd name="T6" fmla="*/ 2 w 21"/>
                  <a:gd name="T7" fmla="*/ 0 h 12"/>
                  <a:gd name="T8" fmla="*/ 0 w 2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2"/>
                  <a:gd name="T17" fmla="*/ 21 w 2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2">
                    <a:moveTo>
                      <a:pt x="0" y="4"/>
                    </a:moveTo>
                    <a:lnTo>
                      <a:pt x="15" y="12"/>
                    </a:lnTo>
                    <a:lnTo>
                      <a:pt x="21" y="4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" name="Freeform 301"/>
              <p:cNvSpPr>
                <a:spLocks/>
              </p:cNvSpPr>
              <p:nvPr/>
            </p:nvSpPr>
            <p:spPr bwMode="auto">
              <a:xfrm>
                <a:off x="1429" y="4492"/>
                <a:ext cx="11" cy="8"/>
              </a:xfrm>
              <a:custGeom>
                <a:avLst/>
                <a:gdLst>
                  <a:gd name="T0" fmla="*/ 0 w 18"/>
                  <a:gd name="T1" fmla="*/ 1 h 13"/>
                  <a:gd name="T2" fmla="*/ 1 w 18"/>
                  <a:gd name="T3" fmla="*/ 2 h 13"/>
                  <a:gd name="T4" fmla="*/ 2 w 18"/>
                  <a:gd name="T5" fmla="*/ 1 h 13"/>
                  <a:gd name="T6" fmla="*/ 1 w 18"/>
                  <a:gd name="T7" fmla="*/ 0 h 13"/>
                  <a:gd name="T8" fmla="*/ 0 w 18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0" y="6"/>
                    </a:moveTo>
                    <a:lnTo>
                      <a:pt x="6" y="13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" name="Freeform 302"/>
              <p:cNvSpPr>
                <a:spLocks/>
              </p:cNvSpPr>
              <p:nvPr/>
            </p:nvSpPr>
            <p:spPr bwMode="auto">
              <a:xfrm>
                <a:off x="1175" y="5004"/>
                <a:ext cx="16" cy="5"/>
              </a:xfrm>
              <a:custGeom>
                <a:avLst/>
                <a:gdLst>
                  <a:gd name="T0" fmla="*/ 0 w 26"/>
                  <a:gd name="T1" fmla="*/ 1 h 9"/>
                  <a:gd name="T2" fmla="*/ 2 w 26"/>
                  <a:gd name="T3" fmla="*/ 1 h 9"/>
                  <a:gd name="T4" fmla="*/ 4 w 26"/>
                  <a:gd name="T5" fmla="*/ 1 h 9"/>
                  <a:gd name="T6" fmla="*/ 2 w 26"/>
                  <a:gd name="T7" fmla="*/ 0 h 9"/>
                  <a:gd name="T8" fmla="*/ 0 w 26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9"/>
                  <a:gd name="T17" fmla="*/ 26 w 2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9">
                    <a:moveTo>
                      <a:pt x="0" y="6"/>
                    </a:moveTo>
                    <a:lnTo>
                      <a:pt x="17" y="9"/>
                    </a:lnTo>
                    <a:lnTo>
                      <a:pt x="26" y="6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" name="Freeform 303"/>
              <p:cNvSpPr>
                <a:spLocks/>
              </p:cNvSpPr>
              <p:nvPr/>
            </p:nvSpPr>
            <p:spPr bwMode="auto">
              <a:xfrm>
                <a:off x="629" y="4523"/>
                <a:ext cx="8" cy="7"/>
              </a:xfrm>
              <a:custGeom>
                <a:avLst/>
                <a:gdLst>
                  <a:gd name="T0" fmla="*/ 0 w 15"/>
                  <a:gd name="T1" fmla="*/ 1 h 12"/>
                  <a:gd name="T2" fmla="*/ 1 w 15"/>
                  <a:gd name="T3" fmla="*/ 1 h 12"/>
                  <a:gd name="T4" fmla="*/ 1 w 15"/>
                  <a:gd name="T5" fmla="*/ 1 h 12"/>
                  <a:gd name="T6" fmla="*/ 1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4"/>
                    </a:moveTo>
                    <a:lnTo>
                      <a:pt x="8" y="12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" name="Freeform 304"/>
              <p:cNvSpPr>
                <a:spLocks/>
              </p:cNvSpPr>
              <p:nvPr/>
            </p:nvSpPr>
            <p:spPr bwMode="auto">
              <a:xfrm>
                <a:off x="1105" y="4537"/>
                <a:ext cx="7" cy="6"/>
              </a:xfrm>
              <a:custGeom>
                <a:avLst/>
                <a:gdLst>
                  <a:gd name="T0" fmla="*/ 0 w 13"/>
                  <a:gd name="T1" fmla="*/ 1 h 10"/>
                  <a:gd name="T2" fmla="*/ 1 w 13"/>
                  <a:gd name="T3" fmla="*/ 1 h 10"/>
                  <a:gd name="T4" fmla="*/ 1 w 13"/>
                  <a:gd name="T5" fmla="*/ 1 h 10"/>
                  <a:gd name="T6" fmla="*/ 1 w 13"/>
                  <a:gd name="T7" fmla="*/ 0 h 10"/>
                  <a:gd name="T8" fmla="*/ 0 w 13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0" y="6"/>
                    </a:moveTo>
                    <a:lnTo>
                      <a:pt x="7" y="10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1" name="Freeform 305"/>
              <p:cNvSpPr>
                <a:spLocks/>
              </p:cNvSpPr>
              <p:nvPr/>
            </p:nvSpPr>
            <p:spPr bwMode="auto">
              <a:xfrm>
                <a:off x="1029" y="4885"/>
                <a:ext cx="6" cy="5"/>
              </a:xfrm>
              <a:custGeom>
                <a:avLst/>
                <a:gdLst>
                  <a:gd name="T0" fmla="*/ 0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5"/>
                    </a:moveTo>
                    <a:lnTo>
                      <a:pt x="6" y="1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2" name="Freeform 306"/>
              <p:cNvSpPr>
                <a:spLocks/>
              </p:cNvSpPr>
              <p:nvPr/>
            </p:nvSpPr>
            <p:spPr bwMode="auto">
              <a:xfrm>
                <a:off x="956" y="4283"/>
                <a:ext cx="5" cy="5"/>
              </a:xfrm>
              <a:custGeom>
                <a:avLst/>
                <a:gdLst>
                  <a:gd name="T0" fmla="*/ 0 w 8"/>
                  <a:gd name="T1" fmla="*/ 1 h 7"/>
                  <a:gd name="T2" fmla="*/ 1 w 8"/>
                  <a:gd name="T3" fmla="*/ 2 h 7"/>
                  <a:gd name="T4" fmla="*/ 1 w 8"/>
                  <a:gd name="T5" fmla="*/ 1 h 7"/>
                  <a:gd name="T6" fmla="*/ 1 w 8"/>
                  <a:gd name="T7" fmla="*/ 0 h 7"/>
                  <a:gd name="T8" fmla="*/ 0 w 8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1"/>
                    </a:moveTo>
                    <a:lnTo>
                      <a:pt x="2" y="7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3" name="Freeform 307"/>
              <p:cNvSpPr>
                <a:spLocks/>
              </p:cNvSpPr>
              <p:nvPr/>
            </p:nvSpPr>
            <p:spPr bwMode="auto">
              <a:xfrm>
                <a:off x="1071" y="4943"/>
                <a:ext cx="1" cy="5"/>
              </a:xfrm>
              <a:custGeom>
                <a:avLst/>
                <a:gdLst>
                  <a:gd name="T0" fmla="*/ 0 w 1"/>
                  <a:gd name="T1" fmla="*/ 2 h 7"/>
                  <a:gd name="T2" fmla="*/ 0 w 1"/>
                  <a:gd name="T3" fmla="*/ 2 h 7"/>
                  <a:gd name="T4" fmla="*/ 1 w 1"/>
                  <a:gd name="T5" fmla="*/ 2 h 7"/>
                  <a:gd name="T6" fmla="*/ 0 w 1"/>
                  <a:gd name="T7" fmla="*/ 0 h 7"/>
                  <a:gd name="T8" fmla="*/ 0 w 1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7"/>
                  <a:gd name="T17" fmla="*/ 1 w 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4" name="Freeform 308"/>
              <p:cNvSpPr>
                <a:spLocks/>
              </p:cNvSpPr>
              <p:nvPr/>
            </p:nvSpPr>
            <p:spPr bwMode="auto">
              <a:xfrm>
                <a:off x="1147" y="4976"/>
                <a:ext cx="1" cy="1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2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5" name="Freeform 309"/>
              <p:cNvSpPr>
                <a:spLocks/>
              </p:cNvSpPr>
              <p:nvPr/>
            </p:nvSpPr>
            <p:spPr bwMode="auto">
              <a:xfrm>
                <a:off x="1737" y="419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1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6" name="Line 310"/>
              <p:cNvSpPr>
                <a:spLocks noChangeShapeType="1"/>
              </p:cNvSpPr>
              <p:nvPr/>
            </p:nvSpPr>
            <p:spPr bwMode="auto">
              <a:xfrm flipV="1">
                <a:off x="596" y="4073"/>
                <a:ext cx="1" cy="949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7" name="Line 311"/>
              <p:cNvSpPr>
                <a:spLocks noChangeShapeType="1"/>
              </p:cNvSpPr>
              <p:nvPr/>
            </p:nvSpPr>
            <p:spPr bwMode="auto">
              <a:xfrm>
                <a:off x="671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8" name="Line 312"/>
              <p:cNvSpPr>
                <a:spLocks noChangeShapeType="1"/>
              </p:cNvSpPr>
              <p:nvPr/>
            </p:nvSpPr>
            <p:spPr bwMode="auto">
              <a:xfrm>
                <a:off x="76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9" name="Line 313"/>
              <p:cNvSpPr>
                <a:spLocks noChangeShapeType="1"/>
              </p:cNvSpPr>
              <p:nvPr/>
            </p:nvSpPr>
            <p:spPr bwMode="auto">
              <a:xfrm>
                <a:off x="862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0" name="Line 314"/>
              <p:cNvSpPr>
                <a:spLocks noChangeShapeType="1"/>
              </p:cNvSpPr>
              <p:nvPr/>
            </p:nvSpPr>
            <p:spPr bwMode="auto">
              <a:xfrm>
                <a:off x="95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1" name="Line 315"/>
              <p:cNvSpPr>
                <a:spLocks noChangeShapeType="1"/>
              </p:cNvSpPr>
              <p:nvPr/>
            </p:nvSpPr>
            <p:spPr bwMode="auto">
              <a:xfrm>
                <a:off x="1052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2" name="Line 316"/>
              <p:cNvSpPr>
                <a:spLocks noChangeShapeType="1"/>
              </p:cNvSpPr>
              <p:nvPr/>
            </p:nvSpPr>
            <p:spPr bwMode="auto">
              <a:xfrm>
                <a:off x="1148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3" name="Line 317"/>
              <p:cNvSpPr>
                <a:spLocks noChangeShapeType="1"/>
              </p:cNvSpPr>
              <p:nvPr/>
            </p:nvSpPr>
            <p:spPr bwMode="auto">
              <a:xfrm>
                <a:off x="1242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4" name="Line 318"/>
              <p:cNvSpPr>
                <a:spLocks noChangeShapeType="1"/>
              </p:cNvSpPr>
              <p:nvPr/>
            </p:nvSpPr>
            <p:spPr bwMode="auto">
              <a:xfrm>
                <a:off x="1337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5" name="Line 319"/>
              <p:cNvSpPr>
                <a:spLocks noChangeShapeType="1"/>
              </p:cNvSpPr>
              <p:nvPr/>
            </p:nvSpPr>
            <p:spPr bwMode="auto">
              <a:xfrm>
                <a:off x="1432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6" name="Line 320"/>
              <p:cNvSpPr>
                <a:spLocks noChangeShapeType="1"/>
              </p:cNvSpPr>
              <p:nvPr/>
            </p:nvSpPr>
            <p:spPr bwMode="auto">
              <a:xfrm>
                <a:off x="1528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7" name="Line 321"/>
              <p:cNvSpPr>
                <a:spLocks noChangeShapeType="1"/>
              </p:cNvSpPr>
              <p:nvPr/>
            </p:nvSpPr>
            <p:spPr bwMode="auto">
              <a:xfrm>
                <a:off x="1623" y="4073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8" name="Line 322"/>
              <p:cNvSpPr>
                <a:spLocks noChangeShapeType="1"/>
              </p:cNvSpPr>
              <p:nvPr/>
            </p:nvSpPr>
            <p:spPr bwMode="auto">
              <a:xfrm>
                <a:off x="1718" y="4073"/>
                <a:ext cx="2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9" name="Line 323"/>
              <p:cNvSpPr>
                <a:spLocks noChangeShapeType="1"/>
              </p:cNvSpPr>
              <p:nvPr/>
            </p:nvSpPr>
            <p:spPr bwMode="auto">
              <a:xfrm>
                <a:off x="596" y="4073"/>
                <a:ext cx="1198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0" name="Line 324"/>
              <p:cNvSpPr>
                <a:spLocks noChangeShapeType="1"/>
              </p:cNvSpPr>
              <p:nvPr/>
            </p:nvSpPr>
            <p:spPr bwMode="auto">
              <a:xfrm>
                <a:off x="1794" y="4962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1" name="Line 325"/>
              <p:cNvSpPr>
                <a:spLocks noChangeShapeType="1"/>
              </p:cNvSpPr>
              <p:nvPr/>
            </p:nvSpPr>
            <p:spPr bwMode="auto">
              <a:xfrm>
                <a:off x="1794" y="4887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2" name="Line 326"/>
              <p:cNvSpPr>
                <a:spLocks noChangeShapeType="1"/>
              </p:cNvSpPr>
              <p:nvPr/>
            </p:nvSpPr>
            <p:spPr bwMode="auto">
              <a:xfrm>
                <a:off x="1794" y="4811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3" name="Line 327"/>
              <p:cNvSpPr>
                <a:spLocks noChangeShapeType="1"/>
              </p:cNvSpPr>
              <p:nvPr/>
            </p:nvSpPr>
            <p:spPr bwMode="auto">
              <a:xfrm>
                <a:off x="1794" y="4736"/>
                <a:ext cx="1" cy="2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4" name="Line 328"/>
              <p:cNvSpPr>
                <a:spLocks noChangeShapeType="1"/>
              </p:cNvSpPr>
              <p:nvPr/>
            </p:nvSpPr>
            <p:spPr bwMode="auto">
              <a:xfrm>
                <a:off x="1794" y="4661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5" name="Line 329"/>
              <p:cNvSpPr>
                <a:spLocks noChangeShapeType="1"/>
              </p:cNvSpPr>
              <p:nvPr/>
            </p:nvSpPr>
            <p:spPr bwMode="auto">
              <a:xfrm>
                <a:off x="1794" y="4586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6" name="Line 330"/>
              <p:cNvSpPr>
                <a:spLocks noChangeShapeType="1"/>
              </p:cNvSpPr>
              <p:nvPr/>
            </p:nvSpPr>
            <p:spPr bwMode="auto">
              <a:xfrm>
                <a:off x="1794" y="451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7" name="Line 331"/>
              <p:cNvSpPr>
                <a:spLocks noChangeShapeType="1"/>
              </p:cNvSpPr>
              <p:nvPr/>
            </p:nvSpPr>
            <p:spPr bwMode="auto">
              <a:xfrm>
                <a:off x="1794" y="4435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8" name="Line 332"/>
              <p:cNvSpPr>
                <a:spLocks noChangeShapeType="1"/>
              </p:cNvSpPr>
              <p:nvPr/>
            </p:nvSpPr>
            <p:spPr bwMode="auto">
              <a:xfrm>
                <a:off x="1794" y="436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9" name="Line 333"/>
              <p:cNvSpPr>
                <a:spLocks noChangeShapeType="1"/>
              </p:cNvSpPr>
              <p:nvPr/>
            </p:nvSpPr>
            <p:spPr bwMode="auto">
              <a:xfrm>
                <a:off x="1794" y="4284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0" name="Line 334"/>
              <p:cNvSpPr>
                <a:spLocks noChangeShapeType="1"/>
              </p:cNvSpPr>
              <p:nvPr/>
            </p:nvSpPr>
            <p:spPr bwMode="auto">
              <a:xfrm>
                <a:off x="1794" y="4210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1" name="Line 335"/>
              <p:cNvSpPr>
                <a:spLocks noChangeShapeType="1"/>
              </p:cNvSpPr>
              <p:nvPr/>
            </p:nvSpPr>
            <p:spPr bwMode="auto">
              <a:xfrm>
                <a:off x="1794" y="4134"/>
                <a:ext cx="1" cy="1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2" name="Line 336"/>
              <p:cNvSpPr>
                <a:spLocks noChangeShapeType="1"/>
              </p:cNvSpPr>
              <p:nvPr/>
            </p:nvSpPr>
            <p:spPr bwMode="auto">
              <a:xfrm flipV="1">
                <a:off x="1794" y="4073"/>
                <a:ext cx="1" cy="949"/>
              </a:xfrm>
              <a:prstGeom prst="line">
                <a:avLst/>
              </a:prstGeom>
              <a:noFill/>
              <a:ln w="476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3" name="Rectangle 337"/>
              <p:cNvSpPr>
                <a:spLocks noChangeArrowheads="1"/>
              </p:cNvSpPr>
              <p:nvPr/>
            </p:nvSpPr>
            <p:spPr bwMode="auto">
              <a:xfrm>
                <a:off x="1188" y="3984"/>
                <a:ext cx="11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>
                    <a:solidFill>
                      <a:srgbClr val="000000"/>
                    </a:solidFill>
                  </a:rPr>
                  <a:t>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84" name="Rectangle 338"/>
              <p:cNvSpPr>
                <a:spLocks noChangeArrowheads="1"/>
              </p:cNvSpPr>
              <p:nvPr/>
            </p:nvSpPr>
            <p:spPr bwMode="auto">
              <a:xfrm rot="-5400000">
                <a:off x="1830" y="4509"/>
                <a:ext cx="12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>
                    <a:solidFill>
                      <a:srgbClr val="000000"/>
                    </a:solidFill>
                  </a:rPr>
                  <a:t>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85" name="Rectangle 339"/>
              <p:cNvSpPr>
                <a:spLocks noChangeArrowheads="1"/>
              </p:cNvSpPr>
              <p:nvPr/>
            </p:nvSpPr>
            <p:spPr bwMode="auto">
              <a:xfrm>
                <a:off x="1842" y="4830"/>
                <a:ext cx="155" cy="1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6" name="Rectangle 340"/>
              <p:cNvSpPr>
                <a:spLocks noChangeArrowheads="1"/>
              </p:cNvSpPr>
              <p:nvPr/>
            </p:nvSpPr>
            <p:spPr bwMode="auto">
              <a:xfrm>
                <a:off x="1842" y="4707"/>
                <a:ext cx="155" cy="12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7" name="Rectangle 341"/>
              <p:cNvSpPr>
                <a:spLocks noChangeArrowheads="1"/>
              </p:cNvSpPr>
              <p:nvPr/>
            </p:nvSpPr>
            <p:spPr bwMode="auto">
              <a:xfrm>
                <a:off x="1842" y="4584"/>
                <a:ext cx="155" cy="12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8" name="Rectangle 342"/>
              <p:cNvSpPr>
                <a:spLocks noChangeArrowheads="1"/>
              </p:cNvSpPr>
              <p:nvPr/>
            </p:nvSpPr>
            <p:spPr bwMode="auto">
              <a:xfrm>
                <a:off x="1842" y="4459"/>
                <a:ext cx="155" cy="12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" name="Rectangle 343"/>
              <p:cNvSpPr>
                <a:spLocks noChangeArrowheads="1"/>
              </p:cNvSpPr>
              <p:nvPr/>
            </p:nvSpPr>
            <p:spPr bwMode="auto">
              <a:xfrm>
                <a:off x="1842" y="4336"/>
                <a:ext cx="155" cy="1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0" name="Rectangle 344"/>
              <p:cNvSpPr>
                <a:spLocks noChangeArrowheads="1"/>
              </p:cNvSpPr>
              <p:nvPr/>
            </p:nvSpPr>
            <p:spPr bwMode="auto">
              <a:xfrm>
                <a:off x="1842" y="4212"/>
                <a:ext cx="155" cy="12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1" name="Rectangle 345"/>
              <p:cNvSpPr>
                <a:spLocks noChangeArrowheads="1"/>
              </p:cNvSpPr>
              <p:nvPr/>
            </p:nvSpPr>
            <p:spPr bwMode="auto">
              <a:xfrm>
                <a:off x="2010" y="4824"/>
                <a:ext cx="19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2" name="Rectangle 346"/>
              <p:cNvSpPr>
                <a:spLocks noChangeArrowheads="1"/>
              </p:cNvSpPr>
              <p:nvPr/>
            </p:nvSpPr>
            <p:spPr bwMode="auto">
              <a:xfrm>
                <a:off x="2009" y="4695"/>
                <a:ext cx="103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0.2000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3" name="Rectangle 347"/>
              <p:cNvSpPr>
                <a:spLocks noChangeArrowheads="1"/>
              </p:cNvSpPr>
              <p:nvPr/>
            </p:nvSpPr>
            <p:spPr bwMode="auto">
              <a:xfrm>
                <a:off x="2009" y="4575"/>
                <a:ext cx="10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0.4000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4" name="Rectangle 348"/>
              <p:cNvSpPr>
                <a:spLocks noChangeArrowheads="1"/>
              </p:cNvSpPr>
              <p:nvPr/>
            </p:nvSpPr>
            <p:spPr bwMode="auto">
              <a:xfrm>
                <a:off x="2009" y="4450"/>
                <a:ext cx="10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0.6000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5" name="Rectangle 349"/>
              <p:cNvSpPr>
                <a:spLocks noChangeArrowheads="1"/>
              </p:cNvSpPr>
              <p:nvPr/>
            </p:nvSpPr>
            <p:spPr bwMode="auto">
              <a:xfrm>
                <a:off x="2009" y="4326"/>
                <a:ext cx="103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0.8000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96" name="Rectangle 350"/>
              <p:cNvSpPr>
                <a:spLocks noChangeArrowheads="1"/>
              </p:cNvSpPr>
              <p:nvPr/>
            </p:nvSpPr>
            <p:spPr bwMode="auto">
              <a:xfrm>
                <a:off x="2009" y="4204"/>
                <a:ext cx="84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>
                    <a:solidFill>
                      <a:srgbClr val="000000"/>
                    </a:solidFill>
                  </a:rPr>
                  <a:t>1.000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981" name="Text Box 351"/>
            <p:cNvSpPr txBox="1">
              <a:spLocks noChangeArrowheads="1"/>
            </p:cNvSpPr>
            <p:nvPr/>
          </p:nvSpPr>
          <p:spPr bwMode="auto">
            <a:xfrm>
              <a:off x="2880" y="264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1d</a:t>
              </a:r>
            </a:p>
          </p:txBody>
        </p:sp>
      </p:grpSp>
      <p:sp>
        <p:nvSpPr>
          <p:cNvPr id="4112" name="Rectangle 352"/>
          <p:cNvSpPr>
            <a:spLocks noChangeArrowheads="1"/>
          </p:cNvSpPr>
          <p:nvPr/>
        </p:nvSpPr>
        <p:spPr bwMode="auto">
          <a:xfrm>
            <a:off x="5257800" y="6584156"/>
            <a:ext cx="895350" cy="1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353"/>
          <p:cNvSpPr>
            <a:spLocks/>
          </p:cNvSpPr>
          <p:nvPr/>
        </p:nvSpPr>
        <p:spPr bwMode="auto">
          <a:xfrm>
            <a:off x="7105650" y="6540103"/>
            <a:ext cx="67733" cy="22622"/>
          </a:xfrm>
          <a:custGeom>
            <a:avLst/>
            <a:gdLst>
              <a:gd name="T0" fmla="*/ 0 w 54"/>
              <a:gd name="T1" fmla="*/ 3 h 33"/>
              <a:gd name="T2" fmla="*/ 7 w 54"/>
              <a:gd name="T3" fmla="*/ 2 h 33"/>
              <a:gd name="T4" fmla="*/ 0 w 54"/>
              <a:gd name="T5" fmla="*/ 0 h 33"/>
              <a:gd name="T6" fmla="*/ 0 w 54"/>
              <a:gd name="T7" fmla="*/ 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3"/>
              <a:gd name="T14" fmla="*/ 54 w 5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3">
                <a:moveTo>
                  <a:pt x="0" y="33"/>
                </a:moveTo>
                <a:lnTo>
                  <a:pt x="54" y="22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00"/>
          </a:solidFill>
          <a:ln w="17463" cap="rnd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Rectangle 354"/>
          <p:cNvSpPr>
            <a:spLocks noChangeArrowheads="1"/>
          </p:cNvSpPr>
          <p:nvPr/>
        </p:nvSpPr>
        <p:spPr bwMode="auto">
          <a:xfrm>
            <a:off x="4559300" y="4572000"/>
            <a:ext cx="2385483" cy="1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Rectangle 355"/>
          <p:cNvSpPr>
            <a:spLocks noChangeArrowheads="1"/>
          </p:cNvSpPr>
          <p:nvPr/>
        </p:nvSpPr>
        <p:spPr bwMode="auto">
          <a:xfrm>
            <a:off x="7505700" y="6509147"/>
            <a:ext cx="1435100" cy="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4064000" y="4645819"/>
            <a:ext cx="4925483" cy="1870472"/>
            <a:chOff x="1920" y="4046"/>
            <a:chExt cx="2327" cy="1571"/>
          </a:xfrm>
        </p:grpSpPr>
        <p:sp>
          <p:nvSpPr>
            <p:cNvPr id="4122" name="Rectangle 357"/>
            <p:cNvSpPr>
              <a:spLocks noChangeArrowheads="1"/>
            </p:cNvSpPr>
            <p:nvPr/>
          </p:nvSpPr>
          <p:spPr bwMode="auto">
            <a:xfrm>
              <a:off x="2205" y="404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" name="Group 358"/>
            <p:cNvGrpSpPr>
              <a:grpSpLocks/>
            </p:cNvGrpSpPr>
            <p:nvPr/>
          </p:nvGrpSpPr>
          <p:grpSpPr bwMode="auto">
            <a:xfrm>
              <a:off x="1923" y="4141"/>
              <a:ext cx="1472" cy="1302"/>
              <a:chOff x="1436" y="919"/>
              <a:chExt cx="2527" cy="2306"/>
            </a:xfrm>
          </p:grpSpPr>
          <p:sp>
            <p:nvSpPr>
              <p:cNvPr id="4781" name="Freeform 359"/>
              <p:cNvSpPr>
                <a:spLocks/>
              </p:cNvSpPr>
              <p:nvPr/>
            </p:nvSpPr>
            <p:spPr bwMode="auto">
              <a:xfrm>
                <a:off x="1440" y="919"/>
                <a:ext cx="2523" cy="2306"/>
              </a:xfrm>
              <a:custGeom>
                <a:avLst/>
                <a:gdLst>
                  <a:gd name="T0" fmla="*/ 76 w 2523"/>
                  <a:gd name="T1" fmla="*/ 2306 h 2306"/>
                  <a:gd name="T2" fmla="*/ 239 w 2523"/>
                  <a:gd name="T3" fmla="*/ 2306 h 2306"/>
                  <a:gd name="T4" fmla="*/ 402 w 2523"/>
                  <a:gd name="T5" fmla="*/ 2306 h 2306"/>
                  <a:gd name="T6" fmla="*/ 555 w 2523"/>
                  <a:gd name="T7" fmla="*/ 2306 h 2306"/>
                  <a:gd name="T8" fmla="*/ 718 w 2523"/>
                  <a:gd name="T9" fmla="*/ 2306 h 2306"/>
                  <a:gd name="T10" fmla="*/ 881 w 2523"/>
                  <a:gd name="T11" fmla="*/ 2306 h 2306"/>
                  <a:gd name="T12" fmla="*/ 1033 w 2523"/>
                  <a:gd name="T13" fmla="*/ 2306 h 2306"/>
                  <a:gd name="T14" fmla="*/ 1196 w 2523"/>
                  <a:gd name="T15" fmla="*/ 2306 h 2306"/>
                  <a:gd name="T16" fmla="*/ 1359 w 2523"/>
                  <a:gd name="T17" fmla="*/ 2306 h 2306"/>
                  <a:gd name="T18" fmla="*/ 1522 w 2523"/>
                  <a:gd name="T19" fmla="*/ 2306 h 2306"/>
                  <a:gd name="T20" fmla="*/ 1675 w 2523"/>
                  <a:gd name="T21" fmla="*/ 2306 h 2306"/>
                  <a:gd name="T22" fmla="*/ 1838 w 2523"/>
                  <a:gd name="T23" fmla="*/ 2306 h 2306"/>
                  <a:gd name="T24" fmla="*/ 2001 w 2523"/>
                  <a:gd name="T25" fmla="*/ 2306 h 2306"/>
                  <a:gd name="T26" fmla="*/ 2164 w 2523"/>
                  <a:gd name="T27" fmla="*/ 2306 h 2306"/>
                  <a:gd name="T28" fmla="*/ 2316 w 2523"/>
                  <a:gd name="T29" fmla="*/ 2306 h 2306"/>
                  <a:gd name="T30" fmla="*/ 2479 w 2523"/>
                  <a:gd name="T31" fmla="*/ 2306 h 2306"/>
                  <a:gd name="T32" fmla="*/ 2523 w 2523"/>
                  <a:gd name="T33" fmla="*/ 2197 h 2306"/>
                  <a:gd name="T34" fmla="*/ 2523 w 2523"/>
                  <a:gd name="T35" fmla="*/ 2056 h 2306"/>
                  <a:gd name="T36" fmla="*/ 2523 w 2523"/>
                  <a:gd name="T37" fmla="*/ 1904 h 2306"/>
                  <a:gd name="T38" fmla="*/ 2523 w 2523"/>
                  <a:gd name="T39" fmla="*/ 1762 h 2306"/>
                  <a:gd name="T40" fmla="*/ 2523 w 2523"/>
                  <a:gd name="T41" fmla="*/ 1610 h 2306"/>
                  <a:gd name="T42" fmla="*/ 2523 w 2523"/>
                  <a:gd name="T43" fmla="*/ 1469 h 2306"/>
                  <a:gd name="T44" fmla="*/ 2523 w 2523"/>
                  <a:gd name="T45" fmla="*/ 1316 h 2306"/>
                  <a:gd name="T46" fmla="*/ 2523 w 2523"/>
                  <a:gd name="T47" fmla="*/ 1175 h 2306"/>
                  <a:gd name="T48" fmla="*/ 2523 w 2523"/>
                  <a:gd name="T49" fmla="*/ 1033 h 2306"/>
                  <a:gd name="T50" fmla="*/ 2523 w 2523"/>
                  <a:gd name="T51" fmla="*/ 881 h 2306"/>
                  <a:gd name="T52" fmla="*/ 2523 w 2523"/>
                  <a:gd name="T53" fmla="*/ 740 h 2306"/>
                  <a:gd name="T54" fmla="*/ 2523 w 2523"/>
                  <a:gd name="T55" fmla="*/ 588 h 2306"/>
                  <a:gd name="T56" fmla="*/ 2523 w 2523"/>
                  <a:gd name="T57" fmla="*/ 446 h 2306"/>
                  <a:gd name="T58" fmla="*/ 2523 w 2523"/>
                  <a:gd name="T59" fmla="*/ 294 h 2306"/>
                  <a:gd name="T60" fmla="*/ 2523 w 2523"/>
                  <a:gd name="T61" fmla="*/ 152 h 2306"/>
                  <a:gd name="T62" fmla="*/ 2523 w 2523"/>
                  <a:gd name="T63" fmla="*/ 0 h 2306"/>
                  <a:gd name="T64" fmla="*/ 2360 w 2523"/>
                  <a:gd name="T65" fmla="*/ 0 h 2306"/>
                  <a:gd name="T66" fmla="*/ 2197 w 2523"/>
                  <a:gd name="T67" fmla="*/ 0 h 2306"/>
                  <a:gd name="T68" fmla="*/ 2044 w 2523"/>
                  <a:gd name="T69" fmla="*/ 0 h 2306"/>
                  <a:gd name="T70" fmla="*/ 1881 w 2523"/>
                  <a:gd name="T71" fmla="*/ 0 h 2306"/>
                  <a:gd name="T72" fmla="*/ 1718 w 2523"/>
                  <a:gd name="T73" fmla="*/ 0 h 2306"/>
                  <a:gd name="T74" fmla="*/ 1555 w 2523"/>
                  <a:gd name="T75" fmla="*/ 0 h 2306"/>
                  <a:gd name="T76" fmla="*/ 1403 w 2523"/>
                  <a:gd name="T77" fmla="*/ 0 h 2306"/>
                  <a:gd name="T78" fmla="*/ 1240 w 2523"/>
                  <a:gd name="T79" fmla="*/ 0 h 2306"/>
                  <a:gd name="T80" fmla="*/ 1077 w 2523"/>
                  <a:gd name="T81" fmla="*/ 0 h 2306"/>
                  <a:gd name="T82" fmla="*/ 913 w 2523"/>
                  <a:gd name="T83" fmla="*/ 0 h 2306"/>
                  <a:gd name="T84" fmla="*/ 761 w 2523"/>
                  <a:gd name="T85" fmla="*/ 0 h 2306"/>
                  <a:gd name="T86" fmla="*/ 598 w 2523"/>
                  <a:gd name="T87" fmla="*/ 0 h 2306"/>
                  <a:gd name="T88" fmla="*/ 435 w 2523"/>
                  <a:gd name="T89" fmla="*/ 0 h 2306"/>
                  <a:gd name="T90" fmla="*/ 272 w 2523"/>
                  <a:gd name="T91" fmla="*/ 0 h 2306"/>
                  <a:gd name="T92" fmla="*/ 120 w 2523"/>
                  <a:gd name="T93" fmla="*/ 0 h 2306"/>
                  <a:gd name="T94" fmla="*/ 0 w 2523"/>
                  <a:gd name="T95" fmla="*/ 44 h 2306"/>
                  <a:gd name="T96" fmla="*/ 0 w 2523"/>
                  <a:gd name="T97" fmla="*/ 185 h 2306"/>
                  <a:gd name="T98" fmla="*/ 0 w 2523"/>
                  <a:gd name="T99" fmla="*/ 337 h 2306"/>
                  <a:gd name="T100" fmla="*/ 0 w 2523"/>
                  <a:gd name="T101" fmla="*/ 479 h 2306"/>
                  <a:gd name="T102" fmla="*/ 0 w 2523"/>
                  <a:gd name="T103" fmla="*/ 620 h 2306"/>
                  <a:gd name="T104" fmla="*/ 0 w 2523"/>
                  <a:gd name="T105" fmla="*/ 772 h 2306"/>
                  <a:gd name="T106" fmla="*/ 0 w 2523"/>
                  <a:gd name="T107" fmla="*/ 914 h 2306"/>
                  <a:gd name="T108" fmla="*/ 0 w 2523"/>
                  <a:gd name="T109" fmla="*/ 1066 h 2306"/>
                  <a:gd name="T110" fmla="*/ 0 w 2523"/>
                  <a:gd name="T111" fmla="*/ 1207 h 2306"/>
                  <a:gd name="T112" fmla="*/ 0 w 2523"/>
                  <a:gd name="T113" fmla="*/ 1360 h 2306"/>
                  <a:gd name="T114" fmla="*/ 0 w 2523"/>
                  <a:gd name="T115" fmla="*/ 1501 h 2306"/>
                  <a:gd name="T116" fmla="*/ 0 w 2523"/>
                  <a:gd name="T117" fmla="*/ 1653 h 2306"/>
                  <a:gd name="T118" fmla="*/ 0 w 2523"/>
                  <a:gd name="T119" fmla="*/ 1795 h 2306"/>
                  <a:gd name="T120" fmla="*/ 0 w 2523"/>
                  <a:gd name="T121" fmla="*/ 1936 h 2306"/>
                  <a:gd name="T122" fmla="*/ 0 w 2523"/>
                  <a:gd name="T123" fmla="*/ 2089 h 2306"/>
                  <a:gd name="T124" fmla="*/ 0 w 2523"/>
                  <a:gd name="T125" fmla="*/ 2230 h 23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23"/>
                  <a:gd name="T190" fmla="*/ 0 h 2306"/>
                  <a:gd name="T191" fmla="*/ 2523 w 2523"/>
                  <a:gd name="T192" fmla="*/ 2306 h 23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23" h="2306">
                    <a:moveTo>
                      <a:pt x="0" y="2306"/>
                    </a:moveTo>
                    <a:lnTo>
                      <a:pt x="0" y="2306"/>
                    </a:lnTo>
                    <a:lnTo>
                      <a:pt x="33" y="2306"/>
                    </a:lnTo>
                    <a:lnTo>
                      <a:pt x="76" y="2306"/>
                    </a:lnTo>
                    <a:lnTo>
                      <a:pt x="120" y="2306"/>
                    </a:lnTo>
                    <a:lnTo>
                      <a:pt x="152" y="2306"/>
                    </a:lnTo>
                    <a:lnTo>
                      <a:pt x="196" y="2306"/>
                    </a:lnTo>
                    <a:lnTo>
                      <a:pt x="239" y="2306"/>
                    </a:lnTo>
                    <a:lnTo>
                      <a:pt x="272" y="2306"/>
                    </a:lnTo>
                    <a:lnTo>
                      <a:pt x="315" y="2306"/>
                    </a:lnTo>
                    <a:lnTo>
                      <a:pt x="359" y="2306"/>
                    </a:lnTo>
                    <a:lnTo>
                      <a:pt x="402" y="2306"/>
                    </a:lnTo>
                    <a:lnTo>
                      <a:pt x="435" y="2306"/>
                    </a:lnTo>
                    <a:lnTo>
                      <a:pt x="478" y="2306"/>
                    </a:lnTo>
                    <a:lnTo>
                      <a:pt x="522" y="2306"/>
                    </a:lnTo>
                    <a:lnTo>
                      <a:pt x="555" y="2306"/>
                    </a:lnTo>
                    <a:lnTo>
                      <a:pt x="598" y="2306"/>
                    </a:lnTo>
                    <a:lnTo>
                      <a:pt x="642" y="2306"/>
                    </a:lnTo>
                    <a:lnTo>
                      <a:pt x="674" y="2306"/>
                    </a:lnTo>
                    <a:lnTo>
                      <a:pt x="718" y="2306"/>
                    </a:lnTo>
                    <a:lnTo>
                      <a:pt x="761" y="2306"/>
                    </a:lnTo>
                    <a:lnTo>
                      <a:pt x="794" y="2306"/>
                    </a:lnTo>
                    <a:lnTo>
                      <a:pt x="837" y="2306"/>
                    </a:lnTo>
                    <a:lnTo>
                      <a:pt x="881" y="2306"/>
                    </a:lnTo>
                    <a:lnTo>
                      <a:pt x="913" y="2306"/>
                    </a:lnTo>
                    <a:lnTo>
                      <a:pt x="957" y="2306"/>
                    </a:lnTo>
                    <a:lnTo>
                      <a:pt x="1000" y="2306"/>
                    </a:lnTo>
                    <a:lnTo>
                      <a:pt x="1033" y="2306"/>
                    </a:lnTo>
                    <a:lnTo>
                      <a:pt x="1077" y="2306"/>
                    </a:lnTo>
                    <a:lnTo>
                      <a:pt x="1120" y="2306"/>
                    </a:lnTo>
                    <a:lnTo>
                      <a:pt x="1164" y="2306"/>
                    </a:lnTo>
                    <a:lnTo>
                      <a:pt x="1196" y="2306"/>
                    </a:lnTo>
                    <a:lnTo>
                      <a:pt x="1240" y="2306"/>
                    </a:lnTo>
                    <a:lnTo>
                      <a:pt x="1283" y="2306"/>
                    </a:lnTo>
                    <a:lnTo>
                      <a:pt x="1316" y="2306"/>
                    </a:lnTo>
                    <a:lnTo>
                      <a:pt x="1359" y="2306"/>
                    </a:lnTo>
                    <a:lnTo>
                      <a:pt x="1403" y="2306"/>
                    </a:lnTo>
                    <a:lnTo>
                      <a:pt x="1435" y="2306"/>
                    </a:lnTo>
                    <a:lnTo>
                      <a:pt x="1479" y="2306"/>
                    </a:lnTo>
                    <a:lnTo>
                      <a:pt x="1522" y="2306"/>
                    </a:lnTo>
                    <a:lnTo>
                      <a:pt x="1555" y="2306"/>
                    </a:lnTo>
                    <a:lnTo>
                      <a:pt x="1599" y="2306"/>
                    </a:lnTo>
                    <a:lnTo>
                      <a:pt x="1642" y="2306"/>
                    </a:lnTo>
                    <a:lnTo>
                      <a:pt x="1675" y="2306"/>
                    </a:lnTo>
                    <a:lnTo>
                      <a:pt x="1718" y="2306"/>
                    </a:lnTo>
                    <a:lnTo>
                      <a:pt x="1762" y="2306"/>
                    </a:lnTo>
                    <a:lnTo>
                      <a:pt x="1794" y="2306"/>
                    </a:lnTo>
                    <a:lnTo>
                      <a:pt x="1838" y="2306"/>
                    </a:lnTo>
                    <a:lnTo>
                      <a:pt x="1881" y="2306"/>
                    </a:lnTo>
                    <a:lnTo>
                      <a:pt x="1925" y="2306"/>
                    </a:lnTo>
                    <a:lnTo>
                      <a:pt x="1957" y="2306"/>
                    </a:lnTo>
                    <a:lnTo>
                      <a:pt x="2001" y="2306"/>
                    </a:lnTo>
                    <a:lnTo>
                      <a:pt x="2044" y="2306"/>
                    </a:lnTo>
                    <a:lnTo>
                      <a:pt x="2077" y="2306"/>
                    </a:lnTo>
                    <a:lnTo>
                      <a:pt x="2121" y="2306"/>
                    </a:lnTo>
                    <a:lnTo>
                      <a:pt x="2164" y="2306"/>
                    </a:lnTo>
                    <a:lnTo>
                      <a:pt x="2197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51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42"/>
                    </a:lnTo>
                    <a:lnTo>
                      <a:pt x="2523" y="1099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14"/>
                    </a:lnTo>
                    <a:lnTo>
                      <a:pt x="2523" y="881"/>
                    </a:lnTo>
                    <a:lnTo>
                      <a:pt x="2523" y="849"/>
                    </a:lnTo>
                    <a:lnTo>
                      <a:pt x="2523" y="805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96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197" y="0"/>
                    </a:lnTo>
                    <a:lnTo>
                      <a:pt x="2164" y="0"/>
                    </a:lnTo>
                    <a:lnTo>
                      <a:pt x="212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794" y="0"/>
                    </a:lnTo>
                    <a:lnTo>
                      <a:pt x="761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7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03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96"/>
                    </a:lnTo>
                    <a:lnTo>
                      <a:pt x="0" y="740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20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3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" name="Freeform 360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11 w 2523"/>
                  <a:gd name="T1" fmla="*/ 2121 h 2306"/>
                  <a:gd name="T2" fmla="*/ 11 w 2523"/>
                  <a:gd name="T3" fmla="*/ 1904 h 2306"/>
                  <a:gd name="T4" fmla="*/ 11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62 h 2306"/>
                  <a:gd name="T12" fmla="*/ 348 w 2523"/>
                  <a:gd name="T13" fmla="*/ 1360 h 2306"/>
                  <a:gd name="T14" fmla="*/ 478 w 2523"/>
                  <a:gd name="T15" fmla="*/ 1447 h 2306"/>
                  <a:gd name="T16" fmla="*/ 598 w 2523"/>
                  <a:gd name="T17" fmla="*/ 1556 h 2306"/>
                  <a:gd name="T18" fmla="*/ 739 w 2523"/>
                  <a:gd name="T19" fmla="*/ 1610 h 2306"/>
                  <a:gd name="T20" fmla="*/ 881 w 2523"/>
                  <a:gd name="T21" fmla="*/ 1664 h 2306"/>
                  <a:gd name="T22" fmla="*/ 913 w 2523"/>
                  <a:gd name="T23" fmla="*/ 1860 h 2306"/>
                  <a:gd name="T24" fmla="*/ 1077 w 2523"/>
                  <a:gd name="T25" fmla="*/ 1860 h 2306"/>
                  <a:gd name="T26" fmla="*/ 1196 w 2523"/>
                  <a:gd name="T27" fmla="*/ 1806 h 2306"/>
                  <a:gd name="T28" fmla="*/ 1348 w 2523"/>
                  <a:gd name="T29" fmla="*/ 1904 h 2306"/>
                  <a:gd name="T30" fmla="*/ 1457 w 2523"/>
                  <a:gd name="T31" fmla="*/ 1936 h 2306"/>
                  <a:gd name="T32" fmla="*/ 1599 w 2523"/>
                  <a:gd name="T33" fmla="*/ 2023 h 2306"/>
                  <a:gd name="T34" fmla="*/ 1718 w 2523"/>
                  <a:gd name="T35" fmla="*/ 2067 h 2306"/>
                  <a:gd name="T36" fmla="*/ 1860 w 2523"/>
                  <a:gd name="T37" fmla="*/ 2165 h 2306"/>
                  <a:gd name="T38" fmla="*/ 2001 w 2523"/>
                  <a:gd name="T39" fmla="*/ 2176 h 2306"/>
                  <a:gd name="T40" fmla="*/ 2164 w 2523"/>
                  <a:gd name="T41" fmla="*/ 2241 h 2306"/>
                  <a:gd name="T42" fmla="*/ 2316 w 2523"/>
                  <a:gd name="T43" fmla="*/ 2306 h 2306"/>
                  <a:gd name="T44" fmla="*/ 2523 w 2523"/>
                  <a:gd name="T45" fmla="*/ 2273 h 2306"/>
                  <a:gd name="T46" fmla="*/ 2523 w 2523"/>
                  <a:gd name="T47" fmla="*/ 2056 h 2306"/>
                  <a:gd name="T48" fmla="*/ 2523 w 2523"/>
                  <a:gd name="T49" fmla="*/ 1827 h 2306"/>
                  <a:gd name="T50" fmla="*/ 2523 w 2523"/>
                  <a:gd name="T51" fmla="*/ 1610 h 2306"/>
                  <a:gd name="T52" fmla="*/ 2523 w 2523"/>
                  <a:gd name="T53" fmla="*/ 1392 h 2306"/>
                  <a:gd name="T54" fmla="*/ 2523 w 2523"/>
                  <a:gd name="T55" fmla="*/ 1175 h 2306"/>
                  <a:gd name="T56" fmla="*/ 2523 w 2523"/>
                  <a:gd name="T57" fmla="*/ 957 h 2306"/>
                  <a:gd name="T58" fmla="*/ 2523 w 2523"/>
                  <a:gd name="T59" fmla="*/ 740 h 2306"/>
                  <a:gd name="T60" fmla="*/ 2523 w 2523"/>
                  <a:gd name="T61" fmla="*/ 511 h 2306"/>
                  <a:gd name="T62" fmla="*/ 2523 w 2523"/>
                  <a:gd name="T63" fmla="*/ 294 h 2306"/>
                  <a:gd name="T64" fmla="*/ 2523 w 2523"/>
                  <a:gd name="T65" fmla="*/ 76 h 2306"/>
                  <a:gd name="T66" fmla="*/ 2360 w 2523"/>
                  <a:gd name="T67" fmla="*/ 0 h 2306"/>
                  <a:gd name="T68" fmla="*/ 2131 w 2523"/>
                  <a:gd name="T69" fmla="*/ 0 h 2306"/>
                  <a:gd name="T70" fmla="*/ 1881 w 2523"/>
                  <a:gd name="T71" fmla="*/ 0 h 2306"/>
                  <a:gd name="T72" fmla="*/ 1642 w 2523"/>
                  <a:gd name="T73" fmla="*/ 0 h 2306"/>
                  <a:gd name="T74" fmla="*/ 1403 w 2523"/>
                  <a:gd name="T75" fmla="*/ 0 h 2306"/>
                  <a:gd name="T76" fmla="*/ 1164 w 2523"/>
                  <a:gd name="T77" fmla="*/ 0 h 2306"/>
                  <a:gd name="T78" fmla="*/ 913 w 2523"/>
                  <a:gd name="T79" fmla="*/ 0 h 2306"/>
                  <a:gd name="T80" fmla="*/ 674 w 2523"/>
                  <a:gd name="T81" fmla="*/ 0 h 2306"/>
                  <a:gd name="T82" fmla="*/ 435 w 2523"/>
                  <a:gd name="T83" fmla="*/ 0 h 2306"/>
                  <a:gd name="T84" fmla="*/ 196 w 2523"/>
                  <a:gd name="T85" fmla="*/ 0 h 2306"/>
                  <a:gd name="T86" fmla="*/ 0 w 2523"/>
                  <a:gd name="T87" fmla="*/ 44 h 2306"/>
                  <a:gd name="T88" fmla="*/ 0 w 2523"/>
                  <a:gd name="T89" fmla="*/ 261 h 2306"/>
                  <a:gd name="T90" fmla="*/ 0 w 2523"/>
                  <a:gd name="T91" fmla="*/ 479 h 2306"/>
                  <a:gd name="T92" fmla="*/ 0 w 2523"/>
                  <a:gd name="T93" fmla="*/ 675 h 2306"/>
                  <a:gd name="T94" fmla="*/ 0 w 2523"/>
                  <a:gd name="T95" fmla="*/ 914 h 2306"/>
                  <a:gd name="T96" fmla="*/ 0 w 2523"/>
                  <a:gd name="T97" fmla="*/ 1142 h 2306"/>
                  <a:gd name="T98" fmla="*/ 0 w 2523"/>
                  <a:gd name="T99" fmla="*/ 1360 h 2306"/>
                  <a:gd name="T100" fmla="*/ 0 w 2523"/>
                  <a:gd name="T101" fmla="*/ 1577 h 2306"/>
                  <a:gd name="T102" fmla="*/ 0 w 2523"/>
                  <a:gd name="T103" fmla="*/ 1795 h 2306"/>
                  <a:gd name="T104" fmla="*/ 0 w 2523"/>
                  <a:gd name="T105" fmla="*/ 2012 h 2306"/>
                  <a:gd name="T106" fmla="*/ 0 w 2523"/>
                  <a:gd name="T107" fmla="*/ 2230 h 23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23"/>
                  <a:gd name="T163" fmla="*/ 0 h 2306"/>
                  <a:gd name="T164" fmla="*/ 2523 w 2523"/>
                  <a:gd name="T165" fmla="*/ 2306 h 23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11" y="2165"/>
                    </a:lnTo>
                    <a:lnTo>
                      <a:pt x="11" y="2121"/>
                    </a:lnTo>
                    <a:lnTo>
                      <a:pt x="11" y="2089"/>
                    </a:lnTo>
                    <a:lnTo>
                      <a:pt x="11" y="2056"/>
                    </a:lnTo>
                    <a:lnTo>
                      <a:pt x="11" y="2012"/>
                    </a:lnTo>
                    <a:lnTo>
                      <a:pt x="11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11" y="1827"/>
                    </a:lnTo>
                    <a:lnTo>
                      <a:pt x="11" y="1795"/>
                    </a:lnTo>
                    <a:lnTo>
                      <a:pt x="11" y="1762"/>
                    </a:lnTo>
                    <a:lnTo>
                      <a:pt x="11" y="1719"/>
                    </a:lnTo>
                    <a:lnTo>
                      <a:pt x="11" y="1686"/>
                    </a:lnTo>
                    <a:lnTo>
                      <a:pt x="11" y="1653"/>
                    </a:lnTo>
                    <a:lnTo>
                      <a:pt x="22" y="1610"/>
                    </a:lnTo>
                    <a:lnTo>
                      <a:pt x="22" y="1577"/>
                    </a:lnTo>
                    <a:lnTo>
                      <a:pt x="22" y="1534"/>
                    </a:lnTo>
                    <a:lnTo>
                      <a:pt x="22" y="1501"/>
                    </a:lnTo>
                    <a:lnTo>
                      <a:pt x="22" y="1469"/>
                    </a:lnTo>
                    <a:lnTo>
                      <a:pt x="22" y="1425"/>
                    </a:lnTo>
                    <a:lnTo>
                      <a:pt x="22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30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98" y="1251"/>
                    </a:lnTo>
                    <a:lnTo>
                      <a:pt x="120" y="1218"/>
                    </a:lnTo>
                    <a:lnTo>
                      <a:pt x="141" y="1251"/>
                    </a:lnTo>
                    <a:lnTo>
                      <a:pt x="152" y="1262"/>
                    </a:lnTo>
                    <a:lnTo>
                      <a:pt x="196" y="1262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61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71"/>
                    </a:lnTo>
                    <a:lnTo>
                      <a:pt x="381" y="1392"/>
                    </a:lnTo>
                    <a:lnTo>
                      <a:pt x="402" y="1403"/>
                    </a:lnTo>
                    <a:lnTo>
                      <a:pt x="435" y="1403"/>
                    </a:lnTo>
                    <a:lnTo>
                      <a:pt x="457" y="1425"/>
                    </a:lnTo>
                    <a:lnTo>
                      <a:pt x="478" y="1447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33" y="1501"/>
                    </a:lnTo>
                    <a:lnTo>
                      <a:pt x="533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99"/>
                    </a:lnTo>
                    <a:lnTo>
                      <a:pt x="674" y="1599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39" y="1610"/>
                    </a:lnTo>
                    <a:lnTo>
                      <a:pt x="761" y="1588"/>
                    </a:lnTo>
                    <a:lnTo>
                      <a:pt x="794" y="1588"/>
                    </a:lnTo>
                    <a:lnTo>
                      <a:pt x="826" y="1610"/>
                    </a:lnTo>
                    <a:lnTo>
                      <a:pt x="837" y="1621"/>
                    </a:lnTo>
                    <a:lnTo>
                      <a:pt x="870" y="1653"/>
                    </a:lnTo>
                    <a:lnTo>
                      <a:pt x="881" y="1664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892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60"/>
                    </a:lnTo>
                    <a:lnTo>
                      <a:pt x="1120" y="1849"/>
                    </a:lnTo>
                    <a:lnTo>
                      <a:pt x="1142" y="1827"/>
                    </a:lnTo>
                    <a:lnTo>
                      <a:pt x="1142" y="1795"/>
                    </a:lnTo>
                    <a:lnTo>
                      <a:pt x="1164" y="1773"/>
                    </a:lnTo>
                    <a:lnTo>
                      <a:pt x="1185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49"/>
                    </a:lnTo>
                    <a:lnTo>
                      <a:pt x="1261" y="1871"/>
                    </a:lnTo>
                    <a:lnTo>
                      <a:pt x="1283" y="1882"/>
                    </a:lnTo>
                    <a:lnTo>
                      <a:pt x="1316" y="1882"/>
                    </a:lnTo>
                    <a:lnTo>
                      <a:pt x="1348" y="1904"/>
                    </a:lnTo>
                    <a:lnTo>
                      <a:pt x="1359" y="1914"/>
                    </a:lnTo>
                    <a:lnTo>
                      <a:pt x="1381" y="1936"/>
                    </a:lnTo>
                    <a:lnTo>
                      <a:pt x="1403" y="1958"/>
                    </a:lnTo>
                    <a:lnTo>
                      <a:pt x="1414" y="1936"/>
                    </a:lnTo>
                    <a:lnTo>
                      <a:pt x="1435" y="1914"/>
                    </a:lnTo>
                    <a:lnTo>
                      <a:pt x="1457" y="1936"/>
                    </a:lnTo>
                    <a:lnTo>
                      <a:pt x="1479" y="1958"/>
                    </a:lnTo>
                    <a:lnTo>
                      <a:pt x="1501" y="1980"/>
                    </a:lnTo>
                    <a:lnTo>
                      <a:pt x="1522" y="1991"/>
                    </a:lnTo>
                    <a:lnTo>
                      <a:pt x="1555" y="1991"/>
                    </a:lnTo>
                    <a:lnTo>
                      <a:pt x="1588" y="2012"/>
                    </a:lnTo>
                    <a:lnTo>
                      <a:pt x="1599" y="2023"/>
                    </a:lnTo>
                    <a:lnTo>
                      <a:pt x="1631" y="2056"/>
                    </a:lnTo>
                    <a:lnTo>
                      <a:pt x="1642" y="2067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96" y="2089"/>
                    </a:lnTo>
                    <a:lnTo>
                      <a:pt x="1718" y="2067"/>
                    </a:lnTo>
                    <a:lnTo>
                      <a:pt x="1740" y="2089"/>
                    </a:lnTo>
                    <a:lnTo>
                      <a:pt x="1762" y="2099"/>
                    </a:lnTo>
                    <a:lnTo>
                      <a:pt x="1783" y="2121"/>
                    </a:lnTo>
                    <a:lnTo>
                      <a:pt x="1794" y="2143"/>
                    </a:lnTo>
                    <a:lnTo>
                      <a:pt x="1838" y="2143"/>
                    </a:lnTo>
                    <a:lnTo>
                      <a:pt x="1860" y="2165"/>
                    </a:lnTo>
                    <a:lnTo>
                      <a:pt x="1881" y="2176"/>
                    </a:lnTo>
                    <a:lnTo>
                      <a:pt x="1892" y="2165"/>
                    </a:lnTo>
                    <a:lnTo>
                      <a:pt x="1925" y="2132"/>
                    </a:lnTo>
                    <a:lnTo>
                      <a:pt x="1957" y="2132"/>
                    </a:lnTo>
                    <a:lnTo>
                      <a:pt x="1979" y="2165"/>
                    </a:lnTo>
                    <a:lnTo>
                      <a:pt x="2001" y="2176"/>
                    </a:lnTo>
                    <a:lnTo>
                      <a:pt x="2023" y="2197"/>
                    </a:lnTo>
                    <a:lnTo>
                      <a:pt x="2044" y="2208"/>
                    </a:lnTo>
                    <a:lnTo>
                      <a:pt x="2066" y="2230"/>
                    </a:lnTo>
                    <a:lnTo>
                      <a:pt x="2077" y="2252"/>
                    </a:lnTo>
                    <a:lnTo>
                      <a:pt x="2121" y="2241"/>
                    </a:lnTo>
                    <a:lnTo>
                      <a:pt x="2164" y="2241"/>
                    </a:lnTo>
                    <a:lnTo>
                      <a:pt x="2197" y="2241"/>
                    </a:lnTo>
                    <a:lnTo>
                      <a:pt x="2229" y="2273"/>
                    </a:lnTo>
                    <a:lnTo>
                      <a:pt x="2229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14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29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86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" name="Freeform 361"/>
              <p:cNvSpPr>
                <a:spLocks/>
              </p:cNvSpPr>
              <p:nvPr/>
            </p:nvSpPr>
            <p:spPr bwMode="auto">
              <a:xfrm>
                <a:off x="1436" y="2137"/>
                <a:ext cx="2229" cy="1088"/>
              </a:xfrm>
              <a:custGeom>
                <a:avLst/>
                <a:gdLst>
                  <a:gd name="T0" fmla="*/ 11 w 2229"/>
                  <a:gd name="T1" fmla="*/ 1012 h 1088"/>
                  <a:gd name="T2" fmla="*/ 11 w 2229"/>
                  <a:gd name="T3" fmla="*/ 903 h 1088"/>
                  <a:gd name="T4" fmla="*/ 11 w 2229"/>
                  <a:gd name="T5" fmla="*/ 794 h 1088"/>
                  <a:gd name="T6" fmla="*/ 11 w 2229"/>
                  <a:gd name="T7" fmla="*/ 686 h 1088"/>
                  <a:gd name="T8" fmla="*/ 11 w 2229"/>
                  <a:gd name="T9" fmla="*/ 577 h 1088"/>
                  <a:gd name="T10" fmla="*/ 11 w 2229"/>
                  <a:gd name="T11" fmla="*/ 468 h 1088"/>
                  <a:gd name="T12" fmla="*/ 22 w 2229"/>
                  <a:gd name="T13" fmla="*/ 359 h 1088"/>
                  <a:gd name="T14" fmla="*/ 22 w 2229"/>
                  <a:gd name="T15" fmla="*/ 251 h 1088"/>
                  <a:gd name="T16" fmla="*/ 22 w 2229"/>
                  <a:gd name="T17" fmla="*/ 142 h 1088"/>
                  <a:gd name="T18" fmla="*/ 54 w 2229"/>
                  <a:gd name="T19" fmla="*/ 66 h 1088"/>
                  <a:gd name="T20" fmla="*/ 120 w 2229"/>
                  <a:gd name="T21" fmla="*/ 0 h 1088"/>
                  <a:gd name="T22" fmla="*/ 196 w 2229"/>
                  <a:gd name="T23" fmla="*/ 44 h 1088"/>
                  <a:gd name="T24" fmla="*/ 261 w 2229"/>
                  <a:gd name="T25" fmla="*/ 98 h 1088"/>
                  <a:gd name="T26" fmla="*/ 348 w 2229"/>
                  <a:gd name="T27" fmla="*/ 142 h 1088"/>
                  <a:gd name="T28" fmla="*/ 402 w 2229"/>
                  <a:gd name="T29" fmla="*/ 185 h 1088"/>
                  <a:gd name="T30" fmla="*/ 478 w 2229"/>
                  <a:gd name="T31" fmla="*/ 229 h 1088"/>
                  <a:gd name="T32" fmla="*/ 533 w 2229"/>
                  <a:gd name="T33" fmla="*/ 283 h 1088"/>
                  <a:gd name="T34" fmla="*/ 598 w 2229"/>
                  <a:gd name="T35" fmla="*/ 338 h 1088"/>
                  <a:gd name="T36" fmla="*/ 674 w 2229"/>
                  <a:gd name="T37" fmla="*/ 381 h 1088"/>
                  <a:gd name="T38" fmla="*/ 739 w 2229"/>
                  <a:gd name="T39" fmla="*/ 392 h 1088"/>
                  <a:gd name="T40" fmla="*/ 826 w 2229"/>
                  <a:gd name="T41" fmla="*/ 392 h 1088"/>
                  <a:gd name="T42" fmla="*/ 881 w 2229"/>
                  <a:gd name="T43" fmla="*/ 446 h 1088"/>
                  <a:gd name="T44" fmla="*/ 903 w 2229"/>
                  <a:gd name="T45" fmla="*/ 544 h 1088"/>
                  <a:gd name="T46" fmla="*/ 913 w 2229"/>
                  <a:gd name="T47" fmla="*/ 642 h 1088"/>
                  <a:gd name="T48" fmla="*/ 1000 w 2229"/>
                  <a:gd name="T49" fmla="*/ 675 h 1088"/>
                  <a:gd name="T50" fmla="*/ 1077 w 2229"/>
                  <a:gd name="T51" fmla="*/ 642 h 1088"/>
                  <a:gd name="T52" fmla="*/ 1142 w 2229"/>
                  <a:gd name="T53" fmla="*/ 577 h 1088"/>
                  <a:gd name="T54" fmla="*/ 1196 w 2229"/>
                  <a:gd name="T55" fmla="*/ 588 h 1088"/>
                  <a:gd name="T56" fmla="*/ 1261 w 2229"/>
                  <a:gd name="T57" fmla="*/ 653 h 1088"/>
                  <a:gd name="T58" fmla="*/ 1348 w 2229"/>
                  <a:gd name="T59" fmla="*/ 686 h 1088"/>
                  <a:gd name="T60" fmla="*/ 1403 w 2229"/>
                  <a:gd name="T61" fmla="*/ 740 h 1088"/>
                  <a:gd name="T62" fmla="*/ 1457 w 2229"/>
                  <a:gd name="T63" fmla="*/ 718 h 1088"/>
                  <a:gd name="T64" fmla="*/ 1522 w 2229"/>
                  <a:gd name="T65" fmla="*/ 773 h 1088"/>
                  <a:gd name="T66" fmla="*/ 1599 w 2229"/>
                  <a:gd name="T67" fmla="*/ 805 h 1088"/>
                  <a:gd name="T68" fmla="*/ 1664 w 2229"/>
                  <a:gd name="T69" fmla="*/ 871 h 1088"/>
                  <a:gd name="T70" fmla="*/ 1718 w 2229"/>
                  <a:gd name="T71" fmla="*/ 849 h 1088"/>
                  <a:gd name="T72" fmla="*/ 1783 w 2229"/>
                  <a:gd name="T73" fmla="*/ 903 h 1088"/>
                  <a:gd name="T74" fmla="*/ 1860 w 2229"/>
                  <a:gd name="T75" fmla="*/ 947 h 1088"/>
                  <a:gd name="T76" fmla="*/ 1925 w 2229"/>
                  <a:gd name="T77" fmla="*/ 914 h 1088"/>
                  <a:gd name="T78" fmla="*/ 2001 w 2229"/>
                  <a:gd name="T79" fmla="*/ 958 h 1088"/>
                  <a:gd name="T80" fmla="*/ 2066 w 2229"/>
                  <a:gd name="T81" fmla="*/ 1012 h 1088"/>
                  <a:gd name="T82" fmla="*/ 2164 w 2229"/>
                  <a:gd name="T83" fmla="*/ 1023 h 1088"/>
                  <a:gd name="T84" fmla="*/ 2229 w 2229"/>
                  <a:gd name="T85" fmla="*/ 1088 h 10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29"/>
                  <a:gd name="T130" fmla="*/ 0 h 1088"/>
                  <a:gd name="T131" fmla="*/ 2229 w 2229"/>
                  <a:gd name="T132" fmla="*/ 1088 h 10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29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11" y="947"/>
                    </a:lnTo>
                    <a:lnTo>
                      <a:pt x="11" y="903"/>
                    </a:lnTo>
                    <a:lnTo>
                      <a:pt x="11" y="871"/>
                    </a:lnTo>
                    <a:lnTo>
                      <a:pt x="11" y="838"/>
                    </a:lnTo>
                    <a:lnTo>
                      <a:pt x="11" y="794"/>
                    </a:lnTo>
                    <a:lnTo>
                      <a:pt x="11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11" y="609"/>
                    </a:lnTo>
                    <a:lnTo>
                      <a:pt x="11" y="577"/>
                    </a:lnTo>
                    <a:lnTo>
                      <a:pt x="11" y="544"/>
                    </a:lnTo>
                    <a:lnTo>
                      <a:pt x="11" y="501"/>
                    </a:lnTo>
                    <a:lnTo>
                      <a:pt x="11" y="468"/>
                    </a:lnTo>
                    <a:lnTo>
                      <a:pt x="11" y="435"/>
                    </a:lnTo>
                    <a:lnTo>
                      <a:pt x="22" y="392"/>
                    </a:lnTo>
                    <a:lnTo>
                      <a:pt x="22" y="359"/>
                    </a:lnTo>
                    <a:lnTo>
                      <a:pt x="22" y="316"/>
                    </a:lnTo>
                    <a:lnTo>
                      <a:pt x="22" y="283"/>
                    </a:lnTo>
                    <a:lnTo>
                      <a:pt x="22" y="251"/>
                    </a:lnTo>
                    <a:lnTo>
                      <a:pt x="22" y="207"/>
                    </a:lnTo>
                    <a:lnTo>
                      <a:pt x="22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8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98" y="33"/>
                    </a:lnTo>
                    <a:lnTo>
                      <a:pt x="120" y="0"/>
                    </a:lnTo>
                    <a:lnTo>
                      <a:pt x="141" y="33"/>
                    </a:lnTo>
                    <a:lnTo>
                      <a:pt x="152" y="44"/>
                    </a:lnTo>
                    <a:lnTo>
                      <a:pt x="196" y="44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61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53"/>
                    </a:lnTo>
                    <a:lnTo>
                      <a:pt x="381" y="174"/>
                    </a:lnTo>
                    <a:lnTo>
                      <a:pt x="402" y="185"/>
                    </a:lnTo>
                    <a:lnTo>
                      <a:pt x="435" y="185"/>
                    </a:lnTo>
                    <a:lnTo>
                      <a:pt x="457" y="207"/>
                    </a:lnTo>
                    <a:lnTo>
                      <a:pt x="478" y="229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33" y="283"/>
                    </a:lnTo>
                    <a:lnTo>
                      <a:pt x="533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81"/>
                    </a:lnTo>
                    <a:lnTo>
                      <a:pt x="674" y="381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39" y="392"/>
                    </a:lnTo>
                    <a:lnTo>
                      <a:pt x="761" y="370"/>
                    </a:lnTo>
                    <a:lnTo>
                      <a:pt x="794" y="370"/>
                    </a:lnTo>
                    <a:lnTo>
                      <a:pt x="826" y="392"/>
                    </a:lnTo>
                    <a:lnTo>
                      <a:pt x="837" y="403"/>
                    </a:lnTo>
                    <a:lnTo>
                      <a:pt x="870" y="435"/>
                    </a:lnTo>
                    <a:lnTo>
                      <a:pt x="881" y="446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892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42"/>
                    </a:lnTo>
                    <a:lnTo>
                      <a:pt x="1120" y="631"/>
                    </a:lnTo>
                    <a:lnTo>
                      <a:pt x="1142" y="609"/>
                    </a:lnTo>
                    <a:lnTo>
                      <a:pt x="1142" y="577"/>
                    </a:lnTo>
                    <a:lnTo>
                      <a:pt x="1164" y="555"/>
                    </a:lnTo>
                    <a:lnTo>
                      <a:pt x="1185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31"/>
                    </a:lnTo>
                    <a:lnTo>
                      <a:pt x="1261" y="653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48" y="686"/>
                    </a:lnTo>
                    <a:lnTo>
                      <a:pt x="1359" y="696"/>
                    </a:lnTo>
                    <a:lnTo>
                      <a:pt x="1381" y="718"/>
                    </a:lnTo>
                    <a:lnTo>
                      <a:pt x="1403" y="740"/>
                    </a:lnTo>
                    <a:lnTo>
                      <a:pt x="1414" y="718"/>
                    </a:lnTo>
                    <a:lnTo>
                      <a:pt x="1435" y="696"/>
                    </a:lnTo>
                    <a:lnTo>
                      <a:pt x="1457" y="718"/>
                    </a:lnTo>
                    <a:lnTo>
                      <a:pt x="1479" y="740"/>
                    </a:lnTo>
                    <a:lnTo>
                      <a:pt x="1501" y="762"/>
                    </a:lnTo>
                    <a:lnTo>
                      <a:pt x="1522" y="773"/>
                    </a:lnTo>
                    <a:lnTo>
                      <a:pt x="1555" y="773"/>
                    </a:lnTo>
                    <a:lnTo>
                      <a:pt x="1588" y="794"/>
                    </a:lnTo>
                    <a:lnTo>
                      <a:pt x="1599" y="805"/>
                    </a:lnTo>
                    <a:lnTo>
                      <a:pt x="1631" y="838"/>
                    </a:lnTo>
                    <a:lnTo>
                      <a:pt x="1642" y="849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96" y="871"/>
                    </a:lnTo>
                    <a:lnTo>
                      <a:pt x="1718" y="849"/>
                    </a:lnTo>
                    <a:lnTo>
                      <a:pt x="1740" y="871"/>
                    </a:lnTo>
                    <a:lnTo>
                      <a:pt x="1762" y="881"/>
                    </a:lnTo>
                    <a:lnTo>
                      <a:pt x="1783" y="903"/>
                    </a:lnTo>
                    <a:lnTo>
                      <a:pt x="1794" y="925"/>
                    </a:lnTo>
                    <a:lnTo>
                      <a:pt x="1838" y="925"/>
                    </a:lnTo>
                    <a:lnTo>
                      <a:pt x="1860" y="947"/>
                    </a:lnTo>
                    <a:lnTo>
                      <a:pt x="1881" y="958"/>
                    </a:lnTo>
                    <a:lnTo>
                      <a:pt x="1892" y="947"/>
                    </a:lnTo>
                    <a:lnTo>
                      <a:pt x="1925" y="914"/>
                    </a:lnTo>
                    <a:lnTo>
                      <a:pt x="1957" y="914"/>
                    </a:lnTo>
                    <a:lnTo>
                      <a:pt x="1979" y="947"/>
                    </a:lnTo>
                    <a:lnTo>
                      <a:pt x="2001" y="958"/>
                    </a:lnTo>
                    <a:lnTo>
                      <a:pt x="2023" y="979"/>
                    </a:lnTo>
                    <a:lnTo>
                      <a:pt x="2044" y="990"/>
                    </a:lnTo>
                    <a:lnTo>
                      <a:pt x="2066" y="1012"/>
                    </a:lnTo>
                    <a:lnTo>
                      <a:pt x="2077" y="1034"/>
                    </a:lnTo>
                    <a:lnTo>
                      <a:pt x="2121" y="1023"/>
                    </a:lnTo>
                    <a:lnTo>
                      <a:pt x="2164" y="1023"/>
                    </a:lnTo>
                    <a:lnTo>
                      <a:pt x="2197" y="1023"/>
                    </a:lnTo>
                    <a:lnTo>
                      <a:pt x="2229" y="1055"/>
                    </a:lnTo>
                    <a:lnTo>
                      <a:pt x="2229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" name="Freeform 362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11 w 2523"/>
                  <a:gd name="T1" fmla="*/ 2121 h 2306"/>
                  <a:gd name="T2" fmla="*/ 11 w 2523"/>
                  <a:gd name="T3" fmla="*/ 1904 h 2306"/>
                  <a:gd name="T4" fmla="*/ 11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51 h 2306"/>
                  <a:gd name="T12" fmla="*/ 348 w 2523"/>
                  <a:gd name="T13" fmla="*/ 1360 h 2306"/>
                  <a:gd name="T14" fmla="*/ 478 w 2523"/>
                  <a:gd name="T15" fmla="*/ 1447 h 2306"/>
                  <a:gd name="T16" fmla="*/ 598 w 2523"/>
                  <a:gd name="T17" fmla="*/ 1556 h 2306"/>
                  <a:gd name="T18" fmla="*/ 739 w 2523"/>
                  <a:gd name="T19" fmla="*/ 1610 h 2306"/>
                  <a:gd name="T20" fmla="*/ 881 w 2523"/>
                  <a:gd name="T21" fmla="*/ 1653 h 2306"/>
                  <a:gd name="T22" fmla="*/ 913 w 2523"/>
                  <a:gd name="T23" fmla="*/ 1860 h 2306"/>
                  <a:gd name="T24" fmla="*/ 1077 w 2523"/>
                  <a:gd name="T25" fmla="*/ 1849 h 2306"/>
                  <a:gd name="T26" fmla="*/ 1196 w 2523"/>
                  <a:gd name="T27" fmla="*/ 1806 h 2306"/>
                  <a:gd name="T28" fmla="*/ 1348 w 2523"/>
                  <a:gd name="T29" fmla="*/ 1904 h 2306"/>
                  <a:gd name="T30" fmla="*/ 1457 w 2523"/>
                  <a:gd name="T31" fmla="*/ 1936 h 2306"/>
                  <a:gd name="T32" fmla="*/ 1599 w 2523"/>
                  <a:gd name="T33" fmla="*/ 2023 h 2306"/>
                  <a:gd name="T34" fmla="*/ 1718 w 2523"/>
                  <a:gd name="T35" fmla="*/ 2067 h 2306"/>
                  <a:gd name="T36" fmla="*/ 1870 w 2523"/>
                  <a:gd name="T37" fmla="*/ 2165 h 2306"/>
                  <a:gd name="T38" fmla="*/ 2001 w 2523"/>
                  <a:gd name="T39" fmla="*/ 2176 h 2306"/>
                  <a:gd name="T40" fmla="*/ 2121 w 2523"/>
                  <a:gd name="T41" fmla="*/ 2219 h 2306"/>
                  <a:gd name="T42" fmla="*/ 2240 w 2523"/>
                  <a:gd name="T43" fmla="*/ 2306 h 2306"/>
                  <a:gd name="T44" fmla="*/ 2479 w 2523"/>
                  <a:gd name="T45" fmla="*/ 2306 h 2306"/>
                  <a:gd name="T46" fmla="*/ 2523 w 2523"/>
                  <a:gd name="T47" fmla="*/ 2121 h 2306"/>
                  <a:gd name="T48" fmla="*/ 2523 w 2523"/>
                  <a:gd name="T49" fmla="*/ 1904 h 2306"/>
                  <a:gd name="T50" fmla="*/ 2523 w 2523"/>
                  <a:gd name="T51" fmla="*/ 1686 h 2306"/>
                  <a:gd name="T52" fmla="*/ 2523 w 2523"/>
                  <a:gd name="T53" fmla="*/ 1469 h 2306"/>
                  <a:gd name="T54" fmla="*/ 2523 w 2523"/>
                  <a:gd name="T55" fmla="*/ 1229 h 2306"/>
                  <a:gd name="T56" fmla="*/ 2523 w 2523"/>
                  <a:gd name="T57" fmla="*/ 1033 h 2306"/>
                  <a:gd name="T58" fmla="*/ 2523 w 2523"/>
                  <a:gd name="T59" fmla="*/ 794 h 2306"/>
                  <a:gd name="T60" fmla="*/ 2523 w 2523"/>
                  <a:gd name="T61" fmla="*/ 588 h 2306"/>
                  <a:gd name="T62" fmla="*/ 2523 w 2523"/>
                  <a:gd name="T63" fmla="*/ 370 h 2306"/>
                  <a:gd name="T64" fmla="*/ 2523 w 2523"/>
                  <a:gd name="T65" fmla="*/ 152 h 2306"/>
                  <a:gd name="T66" fmla="*/ 2436 w 2523"/>
                  <a:gd name="T67" fmla="*/ 0 h 2306"/>
                  <a:gd name="T68" fmla="*/ 2229 w 2523"/>
                  <a:gd name="T69" fmla="*/ 0 h 2306"/>
                  <a:gd name="T70" fmla="*/ 1957 w 2523"/>
                  <a:gd name="T71" fmla="*/ 0 h 2306"/>
                  <a:gd name="T72" fmla="*/ 1718 w 2523"/>
                  <a:gd name="T73" fmla="*/ 0 h 2306"/>
                  <a:gd name="T74" fmla="*/ 1479 w 2523"/>
                  <a:gd name="T75" fmla="*/ 0 h 2306"/>
                  <a:gd name="T76" fmla="*/ 1240 w 2523"/>
                  <a:gd name="T77" fmla="*/ 0 h 2306"/>
                  <a:gd name="T78" fmla="*/ 1000 w 2523"/>
                  <a:gd name="T79" fmla="*/ 0 h 2306"/>
                  <a:gd name="T80" fmla="*/ 772 w 2523"/>
                  <a:gd name="T81" fmla="*/ 0 h 2306"/>
                  <a:gd name="T82" fmla="*/ 522 w 2523"/>
                  <a:gd name="T83" fmla="*/ 0 h 2306"/>
                  <a:gd name="T84" fmla="*/ 272 w 2523"/>
                  <a:gd name="T85" fmla="*/ 0 h 2306"/>
                  <a:gd name="T86" fmla="*/ 33 w 2523"/>
                  <a:gd name="T87" fmla="*/ 0 h 2306"/>
                  <a:gd name="T88" fmla="*/ 0 w 2523"/>
                  <a:gd name="T89" fmla="*/ 185 h 2306"/>
                  <a:gd name="T90" fmla="*/ 0 w 2523"/>
                  <a:gd name="T91" fmla="*/ 392 h 2306"/>
                  <a:gd name="T92" fmla="*/ 0 w 2523"/>
                  <a:gd name="T93" fmla="*/ 620 h 2306"/>
                  <a:gd name="T94" fmla="*/ 0 w 2523"/>
                  <a:gd name="T95" fmla="*/ 849 h 2306"/>
                  <a:gd name="T96" fmla="*/ 0 w 2523"/>
                  <a:gd name="T97" fmla="*/ 1066 h 2306"/>
                  <a:gd name="T98" fmla="*/ 0 w 2523"/>
                  <a:gd name="T99" fmla="*/ 1284 h 2306"/>
                  <a:gd name="T100" fmla="*/ 0 w 2523"/>
                  <a:gd name="T101" fmla="*/ 1501 h 2306"/>
                  <a:gd name="T102" fmla="*/ 0 w 2523"/>
                  <a:gd name="T103" fmla="*/ 1719 h 2306"/>
                  <a:gd name="T104" fmla="*/ 0 w 2523"/>
                  <a:gd name="T105" fmla="*/ 1936 h 2306"/>
                  <a:gd name="T106" fmla="*/ 0 w 2523"/>
                  <a:gd name="T107" fmla="*/ 2165 h 23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23"/>
                  <a:gd name="T163" fmla="*/ 0 h 2306"/>
                  <a:gd name="T164" fmla="*/ 2523 w 2523"/>
                  <a:gd name="T165" fmla="*/ 2306 h 23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11" y="2165"/>
                    </a:lnTo>
                    <a:lnTo>
                      <a:pt x="11" y="2121"/>
                    </a:lnTo>
                    <a:lnTo>
                      <a:pt x="0" y="2089"/>
                    </a:lnTo>
                    <a:lnTo>
                      <a:pt x="11" y="2056"/>
                    </a:lnTo>
                    <a:lnTo>
                      <a:pt x="11" y="2012"/>
                    </a:lnTo>
                    <a:lnTo>
                      <a:pt x="11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11" y="1827"/>
                    </a:lnTo>
                    <a:lnTo>
                      <a:pt x="11" y="1795"/>
                    </a:lnTo>
                    <a:lnTo>
                      <a:pt x="11" y="1762"/>
                    </a:lnTo>
                    <a:lnTo>
                      <a:pt x="11" y="1719"/>
                    </a:lnTo>
                    <a:lnTo>
                      <a:pt x="11" y="1686"/>
                    </a:lnTo>
                    <a:lnTo>
                      <a:pt x="11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22" y="1534"/>
                    </a:lnTo>
                    <a:lnTo>
                      <a:pt x="22" y="1501"/>
                    </a:lnTo>
                    <a:lnTo>
                      <a:pt x="22" y="1469"/>
                    </a:lnTo>
                    <a:lnTo>
                      <a:pt x="22" y="1425"/>
                    </a:lnTo>
                    <a:lnTo>
                      <a:pt x="22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30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98" y="1251"/>
                    </a:lnTo>
                    <a:lnTo>
                      <a:pt x="120" y="1218"/>
                    </a:lnTo>
                    <a:lnTo>
                      <a:pt x="152" y="1251"/>
                    </a:lnTo>
                    <a:lnTo>
                      <a:pt x="196" y="1251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72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60"/>
                    </a:lnTo>
                    <a:lnTo>
                      <a:pt x="391" y="1392"/>
                    </a:lnTo>
                    <a:lnTo>
                      <a:pt x="402" y="1403"/>
                    </a:lnTo>
                    <a:lnTo>
                      <a:pt x="435" y="1403"/>
                    </a:lnTo>
                    <a:lnTo>
                      <a:pt x="468" y="1425"/>
                    </a:lnTo>
                    <a:lnTo>
                      <a:pt x="478" y="1447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99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3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837" y="1610"/>
                    </a:lnTo>
                    <a:lnTo>
                      <a:pt x="837" y="1621"/>
                    </a:lnTo>
                    <a:lnTo>
                      <a:pt x="870" y="1653"/>
                    </a:lnTo>
                    <a:lnTo>
                      <a:pt x="881" y="1653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892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49"/>
                    </a:lnTo>
                    <a:lnTo>
                      <a:pt x="1131" y="1827"/>
                    </a:lnTo>
                    <a:lnTo>
                      <a:pt x="1142" y="1795"/>
                    </a:lnTo>
                    <a:lnTo>
                      <a:pt x="1164" y="1773"/>
                    </a:lnTo>
                    <a:lnTo>
                      <a:pt x="1185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38"/>
                    </a:lnTo>
                    <a:lnTo>
                      <a:pt x="1272" y="1871"/>
                    </a:lnTo>
                    <a:lnTo>
                      <a:pt x="1283" y="1882"/>
                    </a:lnTo>
                    <a:lnTo>
                      <a:pt x="1316" y="1882"/>
                    </a:lnTo>
                    <a:lnTo>
                      <a:pt x="1348" y="1904"/>
                    </a:lnTo>
                    <a:lnTo>
                      <a:pt x="1359" y="191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14" y="1936"/>
                    </a:lnTo>
                    <a:lnTo>
                      <a:pt x="1435" y="1914"/>
                    </a:lnTo>
                    <a:lnTo>
                      <a:pt x="1457" y="1936"/>
                    </a:lnTo>
                    <a:lnTo>
                      <a:pt x="1479" y="1958"/>
                    </a:lnTo>
                    <a:lnTo>
                      <a:pt x="1501" y="1980"/>
                    </a:lnTo>
                    <a:lnTo>
                      <a:pt x="1522" y="1991"/>
                    </a:lnTo>
                    <a:lnTo>
                      <a:pt x="1555" y="1980"/>
                    </a:lnTo>
                    <a:lnTo>
                      <a:pt x="1588" y="2012"/>
                    </a:lnTo>
                    <a:lnTo>
                      <a:pt x="1599" y="2023"/>
                    </a:lnTo>
                    <a:lnTo>
                      <a:pt x="1631" y="2056"/>
                    </a:lnTo>
                    <a:lnTo>
                      <a:pt x="1642" y="2056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96" y="2089"/>
                    </a:lnTo>
                    <a:lnTo>
                      <a:pt x="1718" y="2067"/>
                    </a:lnTo>
                    <a:lnTo>
                      <a:pt x="1740" y="2089"/>
                    </a:lnTo>
                    <a:lnTo>
                      <a:pt x="1762" y="2099"/>
                    </a:lnTo>
                    <a:lnTo>
                      <a:pt x="1783" y="2121"/>
                    </a:lnTo>
                    <a:lnTo>
                      <a:pt x="1794" y="2132"/>
                    </a:lnTo>
                    <a:lnTo>
                      <a:pt x="1838" y="2143"/>
                    </a:lnTo>
                    <a:lnTo>
                      <a:pt x="1870" y="2165"/>
                    </a:lnTo>
                    <a:lnTo>
                      <a:pt x="1881" y="2176"/>
                    </a:lnTo>
                    <a:lnTo>
                      <a:pt x="1892" y="2165"/>
                    </a:lnTo>
                    <a:lnTo>
                      <a:pt x="1925" y="2132"/>
                    </a:lnTo>
                    <a:lnTo>
                      <a:pt x="1957" y="2132"/>
                    </a:lnTo>
                    <a:lnTo>
                      <a:pt x="1990" y="2165"/>
                    </a:lnTo>
                    <a:lnTo>
                      <a:pt x="2001" y="2176"/>
                    </a:lnTo>
                    <a:lnTo>
                      <a:pt x="2034" y="2197"/>
                    </a:lnTo>
                    <a:lnTo>
                      <a:pt x="2044" y="2208"/>
                    </a:lnTo>
                    <a:lnTo>
                      <a:pt x="2066" y="2230"/>
                    </a:lnTo>
                    <a:lnTo>
                      <a:pt x="2077" y="2241"/>
                    </a:lnTo>
                    <a:lnTo>
                      <a:pt x="2110" y="2230"/>
                    </a:lnTo>
                    <a:lnTo>
                      <a:pt x="2121" y="2219"/>
                    </a:lnTo>
                    <a:lnTo>
                      <a:pt x="2164" y="2230"/>
                    </a:lnTo>
                    <a:lnTo>
                      <a:pt x="2197" y="2241"/>
                    </a:lnTo>
                    <a:lnTo>
                      <a:pt x="2229" y="2273"/>
                    </a:lnTo>
                    <a:lnTo>
                      <a:pt x="2229" y="2306"/>
                    </a:lnTo>
                    <a:lnTo>
                      <a:pt x="2240" y="2306"/>
                    </a:lnTo>
                    <a:lnTo>
                      <a:pt x="2284" y="2306"/>
                    </a:lnTo>
                    <a:lnTo>
                      <a:pt x="2316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29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5" name="Freeform 363"/>
              <p:cNvSpPr>
                <a:spLocks/>
              </p:cNvSpPr>
              <p:nvPr/>
            </p:nvSpPr>
            <p:spPr bwMode="auto">
              <a:xfrm>
                <a:off x="1436" y="2137"/>
                <a:ext cx="2229" cy="1088"/>
              </a:xfrm>
              <a:custGeom>
                <a:avLst/>
                <a:gdLst>
                  <a:gd name="T0" fmla="*/ 11 w 2229"/>
                  <a:gd name="T1" fmla="*/ 1012 h 1088"/>
                  <a:gd name="T2" fmla="*/ 11 w 2229"/>
                  <a:gd name="T3" fmla="*/ 903 h 1088"/>
                  <a:gd name="T4" fmla="*/ 11 w 2229"/>
                  <a:gd name="T5" fmla="*/ 794 h 1088"/>
                  <a:gd name="T6" fmla="*/ 11 w 2229"/>
                  <a:gd name="T7" fmla="*/ 686 h 1088"/>
                  <a:gd name="T8" fmla="*/ 11 w 2229"/>
                  <a:gd name="T9" fmla="*/ 577 h 1088"/>
                  <a:gd name="T10" fmla="*/ 11 w 2229"/>
                  <a:gd name="T11" fmla="*/ 468 h 1088"/>
                  <a:gd name="T12" fmla="*/ 11 w 2229"/>
                  <a:gd name="T13" fmla="*/ 359 h 1088"/>
                  <a:gd name="T14" fmla="*/ 22 w 2229"/>
                  <a:gd name="T15" fmla="*/ 251 h 1088"/>
                  <a:gd name="T16" fmla="*/ 22 w 2229"/>
                  <a:gd name="T17" fmla="*/ 142 h 1088"/>
                  <a:gd name="T18" fmla="*/ 54 w 2229"/>
                  <a:gd name="T19" fmla="*/ 66 h 1088"/>
                  <a:gd name="T20" fmla="*/ 120 w 2229"/>
                  <a:gd name="T21" fmla="*/ 0 h 1088"/>
                  <a:gd name="T22" fmla="*/ 196 w 2229"/>
                  <a:gd name="T23" fmla="*/ 33 h 1088"/>
                  <a:gd name="T24" fmla="*/ 272 w 2229"/>
                  <a:gd name="T25" fmla="*/ 98 h 1088"/>
                  <a:gd name="T26" fmla="*/ 348 w 2229"/>
                  <a:gd name="T27" fmla="*/ 142 h 1088"/>
                  <a:gd name="T28" fmla="*/ 402 w 2229"/>
                  <a:gd name="T29" fmla="*/ 185 h 1088"/>
                  <a:gd name="T30" fmla="*/ 478 w 2229"/>
                  <a:gd name="T31" fmla="*/ 229 h 1088"/>
                  <a:gd name="T32" fmla="*/ 544 w 2229"/>
                  <a:gd name="T33" fmla="*/ 283 h 1088"/>
                  <a:gd name="T34" fmla="*/ 598 w 2229"/>
                  <a:gd name="T35" fmla="*/ 338 h 1088"/>
                  <a:gd name="T36" fmla="*/ 674 w 2229"/>
                  <a:gd name="T37" fmla="*/ 381 h 1088"/>
                  <a:gd name="T38" fmla="*/ 739 w 2229"/>
                  <a:gd name="T39" fmla="*/ 392 h 1088"/>
                  <a:gd name="T40" fmla="*/ 837 w 2229"/>
                  <a:gd name="T41" fmla="*/ 392 h 1088"/>
                  <a:gd name="T42" fmla="*/ 881 w 2229"/>
                  <a:gd name="T43" fmla="*/ 435 h 1088"/>
                  <a:gd name="T44" fmla="*/ 903 w 2229"/>
                  <a:gd name="T45" fmla="*/ 544 h 1088"/>
                  <a:gd name="T46" fmla="*/ 913 w 2229"/>
                  <a:gd name="T47" fmla="*/ 642 h 1088"/>
                  <a:gd name="T48" fmla="*/ 1000 w 2229"/>
                  <a:gd name="T49" fmla="*/ 675 h 1088"/>
                  <a:gd name="T50" fmla="*/ 1077 w 2229"/>
                  <a:gd name="T51" fmla="*/ 631 h 1088"/>
                  <a:gd name="T52" fmla="*/ 1142 w 2229"/>
                  <a:gd name="T53" fmla="*/ 577 h 1088"/>
                  <a:gd name="T54" fmla="*/ 1196 w 2229"/>
                  <a:gd name="T55" fmla="*/ 588 h 1088"/>
                  <a:gd name="T56" fmla="*/ 1272 w 2229"/>
                  <a:gd name="T57" fmla="*/ 653 h 1088"/>
                  <a:gd name="T58" fmla="*/ 1348 w 2229"/>
                  <a:gd name="T59" fmla="*/ 686 h 1088"/>
                  <a:gd name="T60" fmla="*/ 1403 w 2229"/>
                  <a:gd name="T61" fmla="*/ 729 h 1088"/>
                  <a:gd name="T62" fmla="*/ 1457 w 2229"/>
                  <a:gd name="T63" fmla="*/ 718 h 1088"/>
                  <a:gd name="T64" fmla="*/ 1522 w 2229"/>
                  <a:gd name="T65" fmla="*/ 773 h 1088"/>
                  <a:gd name="T66" fmla="*/ 1599 w 2229"/>
                  <a:gd name="T67" fmla="*/ 805 h 1088"/>
                  <a:gd name="T68" fmla="*/ 1664 w 2229"/>
                  <a:gd name="T69" fmla="*/ 871 h 1088"/>
                  <a:gd name="T70" fmla="*/ 1718 w 2229"/>
                  <a:gd name="T71" fmla="*/ 849 h 1088"/>
                  <a:gd name="T72" fmla="*/ 1783 w 2229"/>
                  <a:gd name="T73" fmla="*/ 903 h 1088"/>
                  <a:gd name="T74" fmla="*/ 1870 w 2229"/>
                  <a:gd name="T75" fmla="*/ 947 h 1088"/>
                  <a:gd name="T76" fmla="*/ 1925 w 2229"/>
                  <a:gd name="T77" fmla="*/ 914 h 1088"/>
                  <a:gd name="T78" fmla="*/ 2001 w 2229"/>
                  <a:gd name="T79" fmla="*/ 958 h 1088"/>
                  <a:gd name="T80" fmla="*/ 2066 w 2229"/>
                  <a:gd name="T81" fmla="*/ 1012 h 1088"/>
                  <a:gd name="T82" fmla="*/ 2121 w 2229"/>
                  <a:gd name="T83" fmla="*/ 1001 h 1088"/>
                  <a:gd name="T84" fmla="*/ 2197 w 2229"/>
                  <a:gd name="T85" fmla="*/ 1023 h 10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29"/>
                  <a:gd name="T130" fmla="*/ 0 h 1088"/>
                  <a:gd name="T131" fmla="*/ 2229 w 2229"/>
                  <a:gd name="T132" fmla="*/ 1088 h 10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29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11" y="947"/>
                    </a:lnTo>
                    <a:lnTo>
                      <a:pt x="11" y="903"/>
                    </a:lnTo>
                    <a:lnTo>
                      <a:pt x="0" y="871"/>
                    </a:lnTo>
                    <a:lnTo>
                      <a:pt x="11" y="838"/>
                    </a:lnTo>
                    <a:lnTo>
                      <a:pt x="11" y="794"/>
                    </a:lnTo>
                    <a:lnTo>
                      <a:pt x="11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11" y="609"/>
                    </a:lnTo>
                    <a:lnTo>
                      <a:pt x="11" y="577"/>
                    </a:lnTo>
                    <a:lnTo>
                      <a:pt x="11" y="544"/>
                    </a:lnTo>
                    <a:lnTo>
                      <a:pt x="11" y="501"/>
                    </a:lnTo>
                    <a:lnTo>
                      <a:pt x="11" y="468"/>
                    </a:lnTo>
                    <a:lnTo>
                      <a:pt x="11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22" y="316"/>
                    </a:lnTo>
                    <a:lnTo>
                      <a:pt x="22" y="283"/>
                    </a:lnTo>
                    <a:lnTo>
                      <a:pt x="22" y="251"/>
                    </a:lnTo>
                    <a:lnTo>
                      <a:pt x="22" y="207"/>
                    </a:lnTo>
                    <a:lnTo>
                      <a:pt x="22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8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98" y="33"/>
                    </a:lnTo>
                    <a:lnTo>
                      <a:pt x="120" y="0"/>
                    </a:lnTo>
                    <a:lnTo>
                      <a:pt x="152" y="33"/>
                    </a:lnTo>
                    <a:lnTo>
                      <a:pt x="196" y="33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72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42"/>
                    </a:lnTo>
                    <a:lnTo>
                      <a:pt x="391" y="174"/>
                    </a:lnTo>
                    <a:lnTo>
                      <a:pt x="402" y="185"/>
                    </a:lnTo>
                    <a:lnTo>
                      <a:pt x="435" y="185"/>
                    </a:lnTo>
                    <a:lnTo>
                      <a:pt x="468" y="207"/>
                    </a:lnTo>
                    <a:lnTo>
                      <a:pt x="478" y="229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44" y="283"/>
                    </a:lnTo>
                    <a:lnTo>
                      <a:pt x="544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70"/>
                    </a:lnTo>
                    <a:lnTo>
                      <a:pt x="674" y="381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39" y="392"/>
                    </a:lnTo>
                    <a:lnTo>
                      <a:pt x="761" y="370"/>
                    </a:lnTo>
                    <a:lnTo>
                      <a:pt x="794" y="359"/>
                    </a:lnTo>
                    <a:lnTo>
                      <a:pt x="837" y="392"/>
                    </a:lnTo>
                    <a:lnTo>
                      <a:pt x="837" y="403"/>
                    </a:lnTo>
                    <a:lnTo>
                      <a:pt x="870" y="435"/>
                    </a:lnTo>
                    <a:lnTo>
                      <a:pt x="881" y="435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892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31"/>
                    </a:lnTo>
                    <a:lnTo>
                      <a:pt x="1120" y="631"/>
                    </a:lnTo>
                    <a:lnTo>
                      <a:pt x="1131" y="609"/>
                    </a:lnTo>
                    <a:lnTo>
                      <a:pt x="1142" y="577"/>
                    </a:lnTo>
                    <a:lnTo>
                      <a:pt x="1164" y="555"/>
                    </a:lnTo>
                    <a:lnTo>
                      <a:pt x="1185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20"/>
                    </a:lnTo>
                    <a:lnTo>
                      <a:pt x="1272" y="653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48" y="686"/>
                    </a:lnTo>
                    <a:lnTo>
                      <a:pt x="1359" y="696"/>
                    </a:lnTo>
                    <a:lnTo>
                      <a:pt x="1392" y="718"/>
                    </a:lnTo>
                    <a:lnTo>
                      <a:pt x="1403" y="729"/>
                    </a:lnTo>
                    <a:lnTo>
                      <a:pt x="1414" y="718"/>
                    </a:lnTo>
                    <a:lnTo>
                      <a:pt x="1435" y="696"/>
                    </a:lnTo>
                    <a:lnTo>
                      <a:pt x="1457" y="718"/>
                    </a:lnTo>
                    <a:lnTo>
                      <a:pt x="1479" y="740"/>
                    </a:lnTo>
                    <a:lnTo>
                      <a:pt x="1501" y="762"/>
                    </a:lnTo>
                    <a:lnTo>
                      <a:pt x="1522" y="773"/>
                    </a:lnTo>
                    <a:lnTo>
                      <a:pt x="1555" y="762"/>
                    </a:lnTo>
                    <a:lnTo>
                      <a:pt x="1588" y="794"/>
                    </a:lnTo>
                    <a:lnTo>
                      <a:pt x="1599" y="805"/>
                    </a:lnTo>
                    <a:lnTo>
                      <a:pt x="1631" y="838"/>
                    </a:lnTo>
                    <a:lnTo>
                      <a:pt x="1642" y="838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96" y="871"/>
                    </a:lnTo>
                    <a:lnTo>
                      <a:pt x="1718" y="849"/>
                    </a:lnTo>
                    <a:lnTo>
                      <a:pt x="1740" y="871"/>
                    </a:lnTo>
                    <a:lnTo>
                      <a:pt x="1762" y="881"/>
                    </a:lnTo>
                    <a:lnTo>
                      <a:pt x="1783" y="903"/>
                    </a:lnTo>
                    <a:lnTo>
                      <a:pt x="1794" y="914"/>
                    </a:lnTo>
                    <a:lnTo>
                      <a:pt x="1838" y="925"/>
                    </a:lnTo>
                    <a:lnTo>
                      <a:pt x="1870" y="947"/>
                    </a:lnTo>
                    <a:lnTo>
                      <a:pt x="1881" y="958"/>
                    </a:lnTo>
                    <a:lnTo>
                      <a:pt x="1892" y="947"/>
                    </a:lnTo>
                    <a:lnTo>
                      <a:pt x="1925" y="914"/>
                    </a:lnTo>
                    <a:lnTo>
                      <a:pt x="1957" y="914"/>
                    </a:lnTo>
                    <a:lnTo>
                      <a:pt x="1990" y="947"/>
                    </a:lnTo>
                    <a:lnTo>
                      <a:pt x="2001" y="958"/>
                    </a:lnTo>
                    <a:lnTo>
                      <a:pt x="2034" y="979"/>
                    </a:lnTo>
                    <a:lnTo>
                      <a:pt x="2044" y="990"/>
                    </a:lnTo>
                    <a:lnTo>
                      <a:pt x="2066" y="1012"/>
                    </a:lnTo>
                    <a:lnTo>
                      <a:pt x="2077" y="1023"/>
                    </a:lnTo>
                    <a:lnTo>
                      <a:pt x="2110" y="1012"/>
                    </a:lnTo>
                    <a:lnTo>
                      <a:pt x="2121" y="1001"/>
                    </a:lnTo>
                    <a:lnTo>
                      <a:pt x="2164" y="1012"/>
                    </a:lnTo>
                    <a:lnTo>
                      <a:pt x="2197" y="1023"/>
                    </a:lnTo>
                    <a:lnTo>
                      <a:pt x="2229" y="1055"/>
                    </a:lnTo>
                    <a:lnTo>
                      <a:pt x="2229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6" name="Freeform 364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0 w 2523"/>
                  <a:gd name="T1" fmla="*/ 2121 h 2306"/>
                  <a:gd name="T2" fmla="*/ 11 w 2523"/>
                  <a:gd name="T3" fmla="*/ 1904 h 2306"/>
                  <a:gd name="T4" fmla="*/ 0 w 2523"/>
                  <a:gd name="T5" fmla="*/ 1686 h 2306"/>
                  <a:gd name="T6" fmla="*/ 22 w 2523"/>
                  <a:gd name="T7" fmla="*/ 1469 h 2306"/>
                  <a:gd name="T8" fmla="*/ 54 w 2523"/>
                  <a:gd name="T9" fmla="*/ 1284 h 2306"/>
                  <a:gd name="T10" fmla="*/ 196 w 2523"/>
                  <a:gd name="T11" fmla="*/ 1251 h 2306"/>
                  <a:gd name="T12" fmla="*/ 348 w 2523"/>
                  <a:gd name="T13" fmla="*/ 1360 h 2306"/>
                  <a:gd name="T14" fmla="*/ 478 w 2523"/>
                  <a:gd name="T15" fmla="*/ 1436 h 2306"/>
                  <a:gd name="T16" fmla="*/ 598 w 2523"/>
                  <a:gd name="T17" fmla="*/ 1556 h 2306"/>
                  <a:gd name="T18" fmla="*/ 729 w 2523"/>
                  <a:gd name="T19" fmla="*/ 1610 h 2306"/>
                  <a:gd name="T20" fmla="*/ 881 w 2523"/>
                  <a:gd name="T21" fmla="*/ 1599 h 2306"/>
                  <a:gd name="T22" fmla="*/ 903 w 2523"/>
                  <a:gd name="T23" fmla="*/ 1719 h 2306"/>
                  <a:gd name="T24" fmla="*/ 968 w 2523"/>
                  <a:gd name="T25" fmla="*/ 1871 h 2306"/>
                  <a:gd name="T26" fmla="*/ 1131 w 2523"/>
                  <a:gd name="T27" fmla="*/ 1827 h 2306"/>
                  <a:gd name="T28" fmla="*/ 1240 w 2523"/>
                  <a:gd name="T29" fmla="*/ 1838 h 2306"/>
                  <a:gd name="T30" fmla="*/ 1359 w 2523"/>
                  <a:gd name="T31" fmla="*/ 1827 h 2306"/>
                  <a:gd name="T32" fmla="*/ 1392 w 2523"/>
                  <a:gd name="T33" fmla="*/ 1936 h 2306"/>
                  <a:gd name="T34" fmla="*/ 1512 w 2523"/>
                  <a:gd name="T35" fmla="*/ 1980 h 2306"/>
                  <a:gd name="T36" fmla="*/ 1642 w 2523"/>
                  <a:gd name="T37" fmla="*/ 2056 h 2306"/>
                  <a:gd name="T38" fmla="*/ 1762 w 2523"/>
                  <a:gd name="T39" fmla="*/ 2099 h 2306"/>
                  <a:gd name="T40" fmla="*/ 1892 w 2523"/>
                  <a:gd name="T41" fmla="*/ 2165 h 2306"/>
                  <a:gd name="T42" fmla="*/ 2044 w 2523"/>
                  <a:gd name="T43" fmla="*/ 2197 h 2306"/>
                  <a:gd name="T44" fmla="*/ 2197 w 2523"/>
                  <a:gd name="T45" fmla="*/ 2230 h 2306"/>
                  <a:gd name="T46" fmla="*/ 2327 w 2523"/>
                  <a:gd name="T47" fmla="*/ 2306 h 2306"/>
                  <a:gd name="T48" fmla="*/ 2523 w 2523"/>
                  <a:gd name="T49" fmla="*/ 2273 h 2306"/>
                  <a:gd name="T50" fmla="*/ 2523 w 2523"/>
                  <a:gd name="T51" fmla="*/ 2056 h 2306"/>
                  <a:gd name="T52" fmla="*/ 2523 w 2523"/>
                  <a:gd name="T53" fmla="*/ 1827 h 2306"/>
                  <a:gd name="T54" fmla="*/ 2523 w 2523"/>
                  <a:gd name="T55" fmla="*/ 1610 h 2306"/>
                  <a:gd name="T56" fmla="*/ 2523 w 2523"/>
                  <a:gd name="T57" fmla="*/ 1392 h 2306"/>
                  <a:gd name="T58" fmla="*/ 2523 w 2523"/>
                  <a:gd name="T59" fmla="*/ 1175 h 2306"/>
                  <a:gd name="T60" fmla="*/ 2523 w 2523"/>
                  <a:gd name="T61" fmla="*/ 957 h 2306"/>
                  <a:gd name="T62" fmla="*/ 2523 w 2523"/>
                  <a:gd name="T63" fmla="*/ 740 h 2306"/>
                  <a:gd name="T64" fmla="*/ 2523 w 2523"/>
                  <a:gd name="T65" fmla="*/ 511 h 2306"/>
                  <a:gd name="T66" fmla="*/ 2523 w 2523"/>
                  <a:gd name="T67" fmla="*/ 294 h 2306"/>
                  <a:gd name="T68" fmla="*/ 2523 w 2523"/>
                  <a:gd name="T69" fmla="*/ 76 h 2306"/>
                  <a:gd name="T70" fmla="*/ 2360 w 2523"/>
                  <a:gd name="T71" fmla="*/ 0 h 2306"/>
                  <a:gd name="T72" fmla="*/ 2131 w 2523"/>
                  <a:gd name="T73" fmla="*/ 0 h 2306"/>
                  <a:gd name="T74" fmla="*/ 1881 w 2523"/>
                  <a:gd name="T75" fmla="*/ 0 h 2306"/>
                  <a:gd name="T76" fmla="*/ 1642 w 2523"/>
                  <a:gd name="T77" fmla="*/ 0 h 2306"/>
                  <a:gd name="T78" fmla="*/ 1403 w 2523"/>
                  <a:gd name="T79" fmla="*/ 0 h 2306"/>
                  <a:gd name="T80" fmla="*/ 1164 w 2523"/>
                  <a:gd name="T81" fmla="*/ 0 h 2306"/>
                  <a:gd name="T82" fmla="*/ 913 w 2523"/>
                  <a:gd name="T83" fmla="*/ 0 h 2306"/>
                  <a:gd name="T84" fmla="*/ 674 w 2523"/>
                  <a:gd name="T85" fmla="*/ 0 h 2306"/>
                  <a:gd name="T86" fmla="*/ 435 w 2523"/>
                  <a:gd name="T87" fmla="*/ 0 h 2306"/>
                  <a:gd name="T88" fmla="*/ 196 w 2523"/>
                  <a:gd name="T89" fmla="*/ 0 h 2306"/>
                  <a:gd name="T90" fmla="*/ 0 w 2523"/>
                  <a:gd name="T91" fmla="*/ 44 h 2306"/>
                  <a:gd name="T92" fmla="*/ 0 w 2523"/>
                  <a:gd name="T93" fmla="*/ 261 h 2306"/>
                  <a:gd name="T94" fmla="*/ 0 w 2523"/>
                  <a:gd name="T95" fmla="*/ 479 h 2306"/>
                  <a:gd name="T96" fmla="*/ 0 w 2523"/>
                  <a:gd name="T97" fmla="*/ 675 h 2306"/>
                  <a:gd name="T98" fmla="*/ 0 w 2523"/>
                  <a:gd name="T99" fmla="*/ 914 h 2306"/>
                  <a:gd name="T100" fmla="*/ 0 w 2523"/>
                  <a:gd name="T101" fmla="*/ 1142 h 2306"/>
                  <a:gd name="T102" fmla="*/ 0 w 2523"/>
                  <a:gd name="T103" fmla="*/ 1360 h 2306"/>
                  <a:gd name="T104" fmla="*/ 0 w 2523"/>
                  <a:gd name="T105" fmla="*/ 1577 h 2306"/>
                  <a:gd name="T106" fmla="*/ 0 w 2523"/>
                  <a:gd name="T107" fmla="*/ 1795 h 2306"/>
                  <a:gd name="T108" fmla="*/ 0 w 2523"/>
                  <a:gd name="T109" fmla="*/ 2012 h 2306"/>
                  <a:gd name="T110" fmla="*/ 0 w 2523"/>
                  <a:gd name="T111" fmla="*/ 2230 h 23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2306"/>
                  <a:gd name="T170" fmla="*/ 2523 w 2523"/>
                  <a:gd name="T171" fmla="*/ 2306 h 23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2306">
                    <a:moveTo>
                      <a:pt x="0" y="2284"/>
                    </a:moveTo>
                    <a:lnTo>
                      <a:pt x="11" y="2273"/>
                    </a:lnTo>
                    <a:lnTo>
                      <a:pt x="11" y="2230"/>
                    </a:lnTo>
                    <a:lnTo>
                      <a:pt x="11" y="2197"/>
                    </a:lnTo>
                    <a:lnTo>
                      <a:pt x="0" y="2165"/>
                    </a:lnTo>
                    <a:lnTo>
                      <a:pt x="0" y="2121"/>
                    </a:lnTo>
                    <a:lnTo>
                      <a:pt x="0" y="2089"/>
                    </a:lnTo>
                    <a:lnTo>
                      <a:pt x="0" y="2056"/>
                    </a:lnTo>
                    <a:lnTo>
                      <a:pt x="0" y="2012"/>
                    </a:lnTo>
                    <a:lnTo>
                      <a:pt x="0" y="1980"/>
                    </a:lnTo>
                    <a:lnTo>
                      <a:pt x="11" y="1936"/>
                    </a:lnTo>
                    <a:lnTo>
                      <a:pt x="11" y="1904"/>
                    </a:lnTo>
                    <a:lnTo>
                      <a:pt x="11" y="1871"/>
                    </a:lnTo>
                    <a:lnTo>
                      <a:pt x="0" y="1827"/>
                    </a:lnTo>
                    <a:lnTo>
                      <a:pt x="11" y="1795"/>
                    </a:lnTo>
                    <a:lnTo>
                      <a:pt x="0" y="1762"/>
                    </a:lnTo>
                    <a:lnTo>
                      <a:pt x="0" y="1719"/>
                    </a:lnTo>
                    <a:lnTo>
                      <a:pt x="0" y="1686"/>
                    </a:lnTo>
                    <a:lnTo>
                      <a:pt x="11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11" y="1534"/>
                    </a:lnTo>
                    <a:lnTo>
                      <a:pt x="11" y="1501"/>
                    </a:lnTo>
                    <a:lnTo>
                      <a:pt x="22" y="1469"/>
                    </a:lnTo>
                    <a:lnTo>
                      <a:pt x="11" y="1425"/>
                    </a:lnTo>
                    <a:lnTo>
                      <a:pt x="11" y="1392"/>
                    </a:lnTo>
                    <a:lnTo>
                      <a:pt x="22" y="1360"/>
                    </a:lnTo>
                    <a:lnTo>
                      <a:pt x="22" y="1316"/>
                    </a:lnTo>
                    <a:lnTo>
                      <a:pt x="33" y="129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87" y="1251"/>
                    </a:lnTo>
                    <a:lnTo>
                      <a:pt x="120" y="1218"/>
                    </a:lnTo>
                    <a:lnTo>
                      <a:pt x="152" y="1251"/>
                    </a:lnTo>
                    <a:lnTo>
                      <a:pt x="196" y="1251"/>
                    </a:lnTo>
                    <a:lnTo>
                      <a:pt x="228" y="1284"/>
                    </a:lnTo>
                    <a:lnTo>
                      <a:pt x="239" y="1295"/>
                    </a:lnTo>
                    <a:lnTo>
                      <a:pt x="272" y="1316"/>
                    </a:lnTo>
                    <a:lnTo>
                      <a:pt x="272" y="1327"/>
                    </a:lnTo>
                    <a:lnTo>
                      <a:pt x="315" y="1327"/>
                    </a:lnTo>
                    <a:lnTo>
                      <a:pt x="348" y="1360"/>
                    </a:lnTo>
                    <a:lnTo>
                      <a:pt x="359" y="1360"/>
                    </a:lnTo>
                    <a:lnTo>
                      <a:pt x="391" y="1392"/>
                    </a:lnTo>
                    <a:lnTo>
                      <a:pt x="402" y="1392"/>
                    </a:lnTo>
                    <a:lnTo>
                      <a:pt x="435" y="1403"/>
                    </a:lnTo>
                    <a:lnTo>
                      <a:pt x="468" y="1425"/>
                    </a:lnTo>
                    <a:lnTo>
                      <a:pt x="478" y="1436"/>
                    </a:lnTo>
                    <a:lnTo>
                      <a:pt x="500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56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88"/>
                    </a:lnTo>
                    <a:lnTo>
                      <a:pt x="696" y="1610"/>
                    </a:lnTo>
                    <a:lnTo>
                      <a:pt x="718" y="1632"/>
                    </a:lnTo>
                    <a:lnTo>
                      <a:pt x="72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837" y="1610"/>
                    </a:lnTo>
                    <a:lnTo>
                      <a:pt x="848" y="1610"/>
                    </a:lnTo>
                    <a:lnTo>
                      <a:pt x="881" y="1599"/>
                    </a:lnTo>
                    <a:lnTo>
                      <a:pt x="892" y="1610"/>
                    </a:lnTo>
                    <a:lnTo>
                      <a:pt x="881" y="1632"/>
                    </a:lnTo>
                    <a:lnTo>
                      <a:pt x="881" y="1653"/>
                    </a:lnTo>
                    <a:lnTo>
                      <a:pt x="903" y="1686"/>
                    </a:lnTo>
                    <a:lnTo>
                      <a:pt x="903" y="1719"/>
                    </a:lnTo>
                    <a:lnTo>
                      <a:pt x="903" y="1762"/>
                    </a:lnTo>
                    <a:lnTo>
                      <a:pt x="903" y="1795"/>
                    </a:lnTo>
                    <a:lnTo>
                      <a:pt x="892" y="1827"/>
                    </a:lnTo>
                    <a:lnTo>
                      <a:pt x="913" y="1860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38"/>
                    </a:lnTo>
                    <a:lnTo>
                      <a:pt x="1131" y="1827"/>
                    </a:lnTo>
                    <a:lnTo>
                      <a:pt x="1131" y="1795"/>
                    </a:lnTo>
                    <a:lnTo>
                      <a:pt x="1164" y="1773"/>
                    </a:lnTo>
                    <a:lnTo>
                      <a:pt x="1196" y="1795"/>
                    </a:lnTo>
                    <a:lnTo>
                      <a:pt x="1196" y="1806"/>
                    </a:lnTo>
                    <a:lnTo>
                      <a:pt x="1229" y="1827"/>
                    </a:lnTo>
                    <a:lnTo>
                      <a:pt x="1240" y="1838"/>
                    </a:lnTo>
                    <a:lnTo>
                      <a:pt x="1272" y="1871"/>
                    </a:lnTo>
                    <a:lnTo>
                      <a:pt x="1283" y="1871"/>
                    </a:lnTo>
                    <a:lnTo>
                      <a:pt x="1316" y="1871"/>
                    </a:lnTo>
                    <a:lnTo>
                      <a:pt x="1359" y="1871"/>
                    </a:lnTo>
                    <a:lnTo>
                      <a:pt x="1359" y="1827"/>
                    </a:lnTo>
                    <a:lnTo>
                      <a:pt x="1359" y="1871"/>
                    </a:lnTo>
                    <a:lnTo>
                      <a:pt x="1359" y="190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03" y="1936"/>
                    </a:lnTo>
                    <a:lnTo>
                      <a:pt x="1435" y="1914"/>
                    </a:lnTo>
                    <a:lnTo>
                      <a:pt x="1468" y="1936"/>
                    </a:lnTo>
                    <a:lnTo>
                      <a:pt x="1479" y="1958"/>
                    </a:lnTo>
                    <a:lnTo>
                      <a:pt x="1512" y="1980"/>
                    </a:lnTo>
                    <a:lnTo>
                      <a:pt x="1522" y="1991"/>
                    </a:lnTo>
                    <a:lnTo>
                      <a:pt x="1555" y="1980"/>
                    </a:lnTo>
                    <a:lnTo>
                      <a:pt x="1599" y="2012"/>
                    </a:lnTo>
                    <a:lnTo>
                      <a:pt x="1631" y="2056"/>
                    </a:lnTo>
                    <a:lnTo>
                      <a:pt x="1642" y="2056"/>
                    </a:lnTo>
                    <a:lnTo>
                      <a:pt x="1664" y="2089"/>
                    </a:lnTo>
                    <a:lnTo>
                      <a:pt x="1675" y="2099"/>
                    </a:lnTo>
                    <a:lnTo>
                      <a:pt x="1686" y="2089"/>
                    </a:lnTo>
                    <a:lnTo>
                      <a:pt x="1718" y="2067"/>
                    </a:lnTo>
                    <a:lnTo>
                      <a:pt x="1751" y="2089"/>
                    </a:lnTo>
                    <a:lnTo>
                      <a:pt x="1762" y="2099"/>
                    </a:lnTo>
                    <a:lnTo>
                      <a:pt x="1794" y="2121"/>
                    </a:lnTo>
                    <a:lnTo>
                      <a:pt x="1794" y="2132"/>
                    </a:lnTo>
                    <a:lnTo>
                      <a:pt x="1838" y="2132"/>
                    </a:lnTo>
                    <a:lnTo>
                      <a:pt x="1870" y="2165"/>
                    </a:lnTo>
                    <a:lnTo>
                      <a:pt x="1881" y="2165"/>
                    </a:lnTo>
                    <a:lnTo>
                      <a:pt x="1892" y="2165"/>
                    </a:lnTo>
                    <a:lnTo>
                      <a:pt x="1925" y="2121"/>
                    </a:lnTo>
                    <a:lnTo>
                      <a:pt x="1957" y="2132"/>
                    </a:lnTo>
                    <a:lnTo>
                      <a:pt x="1990" y="2165"/>
                    </a:lnTo>
                    <a:lnTo>
                      <a:pt x="2001" y="2165"/>
                    </a:lnTo>
                    <a:lnTo>
                      <a:pt x="2034" y="2197"/>
                    </a:lnTo>
                    <a:lnTo>
                      <a:pt x="2044" y="2197"/>
                    </a:lnTo>
                    <a:lnTo>
                      <a:pt x="2077" y="2230"/>
                    </a:lnTo>
                    <a:lnTo>
                      <a:pt x="2077" y="2241"/>
                    </a:lnTo>
                    <a:lnTo>
                      <a:pt x="2099" y="2230"/>
                    </a:lnTo>
                    <a:lnTo>
                      <a:pt x="2121" y="2197"/>
                    </a:lnTo>
                    <a:lnTo>
                      <a:pt x="2164" y="2219"/>
                    </a:lnTo>
                    <a:lnTo>
                      <a:pt x="2197" y="2230"/>
                    </a:lnTo>
                    <a:lnTo>
                      <a:pt x="2240" y="2273"/>
                    </a:lnTo>
                    <a:lnTo>
                      <a:pt x="2240" y="2306"/>
                    </a:lnTo>
                    <a:lnTo>
                      <a:pt x="2305" y="2306"/>
                    </a:lnTo>
                    <a:lnTo>
                      <a:pt x="2327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77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18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lnTo>
                      <a:pt x="0" y="2121"/>
                    </a:lnTo>
                    <a:lnTo>
                      <a:pt x="0" y="2165"/>
                    </a:lnTo>
                    <a:lnTo>
                      <a:pt x="0" y="2197"/>
                    </a:lnTo>
                    <a:lnTo>
                      <a:pt x="0" y="2230"/>
                    </a:lnTo>
                    <a:lnTo>
                      <a:pt x="0" y="2273"/>
                    </a:lnTo>
                    <a:lnTo>
                      <a:pt x="0" y="2284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7" name="Freeform 365"/>
              <p:cNvSpPr>
                <a:spLocks/>
              </p:cNvSpPr>
              <p:nvPr/>
            </p:nvSpPr>
            <p:spPr bwMode="auto">
              <a:xfrm>
                <a:off x="1436" y="2137"/>
                <a:ext cx="2240" cy="1088"/>
              </a:xfrm>
              <a:custGeom>
                <a:avLst/>
                <a:gdLst>
                  <a:gd name="T0" fmla="*/ 11 w 2240"/>
                  <a:gd name="T1" fmla="*/ 1012 h 1088"/>
                  <a:gd name="T2" fmla="*/ 0 w 2240"/>
                  <a:gd name="T3" fmla="*/ 903 h 1088"/>
                  <a:gd name="T4" fmla="*/ 0 w 2240"/>
                  <a:gd name="T5" fmla="*/ 794 h 1088"/>
                  <a:gd name="T6" fmla="*/ 11 w 2240"/>
                  <a:gd name="T7" fmla="*/ 686 h 1088"/>
                  <a:gd name="T8" fmla="*/ 11 w 2240"/>
                  <a:gd name="T9" fmla="*/ 577 h 1088"/>
                  <a:gd name="T10" fmla="*/ 0 w 2240"/>
                  <a:gd name="T11" fmla="*/ 468 h 1088"/>
                  <a:gd name="T12" fmla="*/ 11 w 2240"/>
                  <a:gd name="T13" fmla="*/ 359 h 1088"/>
                  <a:gd name="T14" fmla="*/ 22 w 2240"/>
                  <a:gd name="T15" fmla="*/ 251 h 1088"/>
                  <a:gd name="T16" fmla="*/ 22 w 2240"/>
                  <a:gd name="T17" fmla="*/ 142 h 1088"/>
                  <a:gd name="T18" fmla="*/ 54 w 2240"/>
                  <a:gd name="T19" fmla="*/ 66 h 1088"/>
                  <a:gd name="T20" fmla="*/ 120 w 2240"/>
                  <a:gd name="T21" fmla="*/ 0 h 1088"/>
                  <a:gd name="T22" fmla="*/ 196 w 2240"/>
                  <a:gd name="T23" fmla="*/ 33 h 1088"/>
                  <a:gd name="T24" fmla="*/ 272 w 2240"/>
                  <a:gd name="T25" fmla="*/ 98 h 1088"/>
                  <a:gd name="T26" fmla="*/ 348 w 2240"/>
                  <a:gd name="T27" fmla="*/ 142 h 1088"/>
                  <a:gd name="T28" fmla="*/ 402 w 2240"/>
                  <a:gd name="T29" fmla="*/ 174 h 1088"/>
                  <a:gd name="T30" fmla="*/ 478 w 2240"/>
                  <a:gd name="T31" fmla="*/ 218 h 1088"/>
                  <a:gd name="T32" fmla="*/ 544 w 2240"/>
                  <a:gd name="T33" fmla="*/ 283 h 1088"/>
                  <a:gd name="T34" fmla="*/ 598 w 2240"/>
                  <a:gd name="T35" fmla="*/ 338 h 1088"/>
                  <a:gd name="T36" fmla="*/ 674 w 2240"/>
                  <a:gd name="T37" fmla="*/ 370 h 1088"/>
                  <a:gd name="T38" fmla="*/ 729 w 2240"/>
                  <a:gd name="T39" fmla="*/ 392 h 1088"/>
                  <a:gd name="T40" fmla="*/ 837 w 2240"/>
                  <a:gd name="T41" fmla="*/ 392 h 1088"/>
                  <a:gd name="T42" fmla="*/ 881 w 2240"/>
                  <a:gd name="T43" fmla="*/ 381 h 1088"/>
                  <a:gd name="T44" fmla="*/ 881 w 2240"/>
                  <a:gd name="T45" fmla="*/ 435 h 1088"/>
                  <a:gd name="T46" fmla="*/ 903 w 2240"/>
                  <a:gd name="T47" fmla="*/ 501 h 1088"/>
                  <a:gd name="T48" fmla="*/ 892 w 2240"/>
                  <a:gd name="T49" fmla="*/ 609 h 1088"/>
                  <a:gd name="T50" fmla="*/ 968 w 2240"/>
                  <a:gd name="T51" fmla="*/ 653 h 1088"/>
                  <a:gd name="T52" fmla="*/ 1066 w 2240"/>
                  <a:gd name="T53" fmla="*/ 653 h 1088"/>
                  <a:gd name="T54" fmla="*/ 1131 w 2240"/>
                  <a:gd name="T55" fmla="*/ 609 h 1088"/>
                  <a:gd name="T56" fmla="*/ 1196 w 2240"/>
                  <a:gd name="T57" fmla="*/ 577 h 1088"/>
                  <a:gd name="T58" fmla="*/ 1240 w 2240"/>
                  <a:gd name="T59" fmla="*/ 620 h 1088"/>
                  <a:gd name="T60" fmla="*/ 1316 w 2240"/>
                  <a:gd name="T61" fmla="*/ 653 h 1088"/>
                  <a:gd name="T62" fmla="*/ 1359 w 2240"/>
                  <a:gd name="T63" fmla="*/ 609 h 1088"/>
                  <a:gd name="T64" fmla="*/ 1359 w 2240"/>
                  <a:gd name="T65" fmla="*/ 653 h 1088"/>
                  <a:gd name="T66" fmla="*/ 1392 w 2240"/>
                  <a:gd name="T67" fmla="*/ 718 h 1088"/>
                  <a:gd name="T68" fmla="*/ 1435 w 2240"/>
                  <a:gd name="T69" fmla="*/ 696 h 1088"/>
                  <a:gd name="T70" fmla="*/ 1512 w 2240"/>
                  <a:gd name="T71" fmla="*/ 762 h 1088"/>
                  <a:gd name="T72" fmla="*/ 1599 w 2240"/>
                  <a:gd name="T73" fmla="*/ 794 h 1088"/>
                  <a:gd name="T74" fmla="*/ 1642 w 2240"/>
                  <a:gd name="T75" fmla="*/ 838 h 1088"/>
                  <a:gd name="T76" fmla="*/ 1686 w 2240"/>
                  <a:gd name="T77" fmla="*/ 871 h 1088"/>
                  <a:gd name="T78" fmla="*/ 1762 w 2240"/>
                  <a:gd name="T79" fmla="*/ 881 h 1088"/>
                  <a:gd name="T80" fmla="*/ 1838 w 2240"/>
                  <a:gd name="T81" fmla="*/ 914 h 1088"/>
                  <a:gd name="T82" fmla="*/ 1892 w 2240"/>
                  <a:gd name="T83" fmla="*/ 947 h 1088"/>
                  <a:gd name="T84" fmla="*/ 1990 w 2240"/>
                  <a:gd name="T85" fmla="*/ 947 h 1088"/>
                  <a:gd name="T86" fmla="*/ 2044 w 2240"/>
                  <a:gd name="T87" fmla="*/ 979 h 1088"/>
                  <a:gd name="T88" fmla="*/ 2099 w 2240"/>
                  <a:gd name="T89" fmla="*/ 1012 h 1088"/>
                  <a:gd name="T90" fmla="*/ 2197 w 2240"/>
                  <a:gd name="T91" fmla="*/ 1012 h 1088"/>
                  <a:gd name="T92" fmla="*/ 2240 w 2240"/>
                  <a:gd name="T93" fmla="*/ 1088 h 10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40"/>
                  <a:gd name="T142" fmla="*/ 0 h 1088"/>
                  <a:gd name="T143" fmla="*/ 2240 w 2240"/>
                  <a:gd name="T144" fmla="*/ 1088 h 10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40" h="1088">
                    <a:moveTo>
                      <a:pt x="0" y="1066"/>
                    </a:moveTo>
                    <a:lnTo>
                      <a:pt x="11" y="1055"/>
                    </a:lnTo>
                    <a:lnTo>
                      <a:pt x="11" y="1012"/>
                    </a:lnTo>
                    <a:lnTo>
                      <a:pt x="11" y="979"/>
                    </a:lnTo>
                    <a:lnTo>
                      <a:pt x="0" y="947"/>
                    </a:lnTo>
                    <a:lnTo>
                      <a:pt x="0" y="903"/>
                    </a:lnTo>
                    <a:lnTo>
                      <a:pt x="0" y="871"/>
                    </a:lnTo>
                    <a:lnTo>
                      <a:pt x="0" y="838"/>
                    </a:lnTo>
                    <a:lnTo>
                      <a:pt x="0" y="794"/>
                    </a:lnTo>
                    <a:lnTo>
                      <a:pt x="0" y="762"/>
                    </a:lnTo>
                    <a:lnTo>
                      <a:pt x="11" y="718"/>
                    </a:lnTo>
                    <a:lnTo>
                      <a:pt x="11" y="686"/>
                    </a:lnTo>
                    <a:lnTo>
                      <a:pt x="11" y="653"/>
                    </a:lnTo>
                    <a:lnTo>
                      <a:pt x="0" y="609"/>
                    </a:lnTo>
                    <a:lnTo>
                      <a:pt x="11" y="577"/>
                    </a:lnTo>
                    <a:lnTo>
                      <a:pt x="0" y="544"/>
                    </a:lnTo>
                    <a:lnTo>
                      <a:pt x="0" y="501"/>
                    </a:lnTo>
                    <a:lnTo>
                      <a:pt x="0" y="468"/>
                    </a:lnTo>
                    <a:lnTo>
                      <a:pt x="11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16"/>
                    </a:lnTo>
                    <a:lnTo>
                      <a:pt x="11" y="283"/>
                    </a:lnTo>
                    <a:lnTo>
                      <a:pt x="22" y="251"/>
                    </a:lnTo>
                    <a:lnTo>
                      <a:pt x="11" y="207"/>
                    </a:lnTo>
                    <a:lnTo>
                      <a:pt x="11" y="174"/>
                    </a:lnTo>
                    <a:lnTo>
                      <a:pt x="22" y="142"/>
                    </a:lnTo>
                    <a:lnTo>
                      <a:pt x="22" y="98"/>
                    </a:lnTo>
                    <a:lnTo>
                      <a:pt x="33" y="77"/>
                    </a:lnTo>
                    <a:lnTo>
                      <a:pt x="54" y="66"/>
                    </a:lnTo>
                    <a:lnTo>
                      <a:pt x="76" y="44"/>
                    </a:lnTo>
                    <a:lnTo>
                      <a:pt x="87" y="33"/>
                    </a:lnTo>
                    <a:lnTo>
                      <a:pt x="120" y="0"/>
                    </a:lnTo>
                    <a:lnTo>
                      <a:pt x="152" y="33"/>
                    </a:lnTo>
                    <a:lnTo>
                      <a:pt x="196" y="33"/>
                    </a:lnTo>
                    <a:lnTo>
                      <a:pt x="228" y="66"/>
                    </a:lnTo>
                    <a:lnTo>
                      <a:pt x="239" y="77"/>
                    </a:lnTo>
                    <a:lnTo>
                      <a:pt x="272" y="98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48" y="142"/>
                    </a:lnTo>
                    <a:lnTo>
                      <a:pt x="359" y="142"/>
                    </a:lnTo>
                    <a:lnTo>
                      <a:pt x="391" y="174"/>
                    </a:lnTo>
                    <a:lnTo>
                      <a:pt x="402" y="174"/>
                    </a:lnTo>
                    <a:lnTo>
                      <a:pt x="435" y="185"/>
                    </a:lnTo>
                    <a:lnTo>
                      <a:pt x="468" y="207"/>
                    </a:lnTo>
                    <a:lnTo>
                      <a:pt x="478" y="218"/>
                    </a:lnTo>
                    <a:lnTo>
                      <a:pt x="500" y="251"/>
                    </a:lnTo>
                    <a:lnTo>
                      <a:pt x="522" y="261"/>
                    </a:lnTo>
                    <a:lnTo>
                      <a:pt x="544" y="283"/>
                    </a:lnTo>
                    <a:lnTo>
                      <a:pt x="544" y="316"/>
                    </a:lnTo>
                    <a:lnTo>
                      <a:pt x="555" y="338"/>
                    </a:lnTo>
                    <a:lnTo>
                      <a:pt x="598" y="338"/>
                    </a:lnTo>
                    <a:lnTo>
                      <a:pt x="620" y="359"/>
                    </a:lnTo>
                    <a:lnTo>
                      <a:pt x="642" y="370"/>
                    </a:lnTo>
                    <a:lnTo>
                      <a:pt x="674" y="370"/>
                    </a:lnTo>
                    <a:lnTo>
                      <a:pt x="696" y="392"/>
                    </a:lnTo>
                    <a:lnTo>
                      <a:pt x="718" y="414"/>
                    </a:lnTo>
                    <a:lnTo>
                      <a:pt x="729" y="392"/>
                    </a:lnTo>
                    <a:lnTo>
                      <a:pt x="761" y="370"/>
                    </a:lnTo>
                    <a:lnTo>
                      <a:pt x="794" y="359"/>
                    </a:lnTo>
                    <a:lnTo>
                      <a:pt x="837" y="392"/>
                    </a:lnTo>
                    <a:lnTo>
                      <a:pt x="848" y="392"/>
                    </a:lnTo>
                    <a:lnTo>
                      <a:pt x="881" y="381"/>
                    </a:lnTo>
                    <a:lnTo>
                      <a:pt x="892" y="392"/>
                    </a:lnTo>
                    <a:lnTo>
                      <a:pt x="881" y="414"/>
                    </a:lnTo>
                    <a:lnTo>
                      <a:pt x="881" y="435"/>
                    </a:lnTo>
                    <a:lnTo>
                      <a:pt x="903" y="468"/>
                    </a:lnTo>
                    <a:lnTo>
                      <a:pt x="903" y="501"/>
                    </a:lnTo>
                    <a:lnTo>
                      <a:pt x="903" y="544"/>
                    </a:lnTo>
                    <a:lnTo>
                      <a:pt x="903" y="577"/>
                    </a:lnTo>
                    <a:lnTo>
                      <a:pt x="892" y="609"/>
                    </a:lnTo>
                    <a:lnTo>
                      <a:pt x="913" y="642"/>
                    </a:lnTo>
                    <a:lnTo>
                      <a:pt x="957" y="642"/>
                    </a:lnTo>
                    <a:lnTo>
                      <a:pt x="968" y="653"/>
                    </a:lnTo>
                    <a:lnTo>
                      <a:pt x="1000" y="675"/>
                    </a:lnTo>
                    <a:lnTo>
                      <a:pt x="1033" y="675"/>
                    </a:lnTo>
                    <a:lnTo>
                      <a:pt x="1066" y="653"/>
                    </a:lnTo>
                    <a:lnTo>
                      <a:pt x="1077" y="631"/>
                    </a:lnTo>
                    <a:lnTo>
                      <a:pt x="1120" y="620"/>
                    </a:lnTo>
                    <a:lnTo>
                      <a:pt x="1131" y="609"/>
                    </a:lnTo>
                    <a:lnTo>
                      <a:pt x="1131" y="577"/>
                    </a:lnTo>
                    <a:lnTo>
                      <a:pt x="1164" y="555"/>
                    </a:lnTo>
                    <a:lnTo>
                      <a:pt x="1196" y="577"/>
                    </a:lnTo>
                    <a:lnTo>
                      <a:pt x="1196" y="588"/>
                    </a:lnTo>
                    <a:lnTo>
                      <a:pt x="1229" y="609"/>
                    </a:lnTo>
                    <a:lnTo>
                      <a:pt x="1240" y="620"/>
                    </a:lnTo>
                    <a:lnTo>
                      <a:pt x="1272" y="653"/>
                    </a:lnTo>
                    <a:lnTo>
                      <a:pt x="1283" y="653"/>
                    </a:lnTo>
                    <a:lnTo>
                      <a:pt x="1316" y="653"/>
                    </a:lnTo>
                    <a:lnTo>
                      <a:pt x="1359" y="653"/>
                    </a:lnTo>
                    <a:lnTo>
                      <a:pt x="1359" y="609"/>
                    </a:lnTo>
                    <a:lnTo>
                      <a:pt x="1359" y="653"/>
                    </a:lnTo>
                    <a:lnTo>
                      <a:pt x="1359" y="686"/>
                    </a:lnTo>
                    <a:lnTo>
                      <a:pt x="1392" y="718"/>
                    </a:lnTo>
                    <a:lnTo>
                      <a:pt x="1403" y="729"/>
                    </a:lnTo>
                    <a:lnTo>
                      <a:pt x="1403" y="718"/>
                    </a:lnTo>
                    <a:lnTo>
                      <a:pt x="1435" y="696"/>
                    </a:lnTo>
                    <a:lnTo>
                      <a:pt x="1468" y="718"/>
                    </a:lnTo>
                    <a:lnTo>
                      <a:pt x="1479" y="740"/>
                    </a:lnTo>
                    <a:lnTo>
                      <a:pt x="1512" y="762"/>
                    </a:lnTo>
                    <a:lnTo>
                      <a:pt x="1522" y="773"/>
                    </a:lnTo>
                    <a:lnTo>
                      <a:pt x="1555" y="762"/>
                    </a:lnTo>
                    <a:lnTo>
                      <a:pt x="1599" y="794"/>
                    </a:lnTo>
                    <a:lnTo>
                      <a:pt x="1631" y="838"/>
                    </a:lnTo>
                    <a:lnTo>
                      <a:pt x="1642" y="838"/>
                    </a:lnTo>
                    <a:lnTo>
                      <a:pt x="1664" y="871"/>
                    </a:lnTo>
                    <a:lnTo>
                      <a:pt x="1675" y="881"/>
                    </a:lnTo>
                    <a:lnTo>
                      <a:pt x="1686" y="871"/>
                    </a:lnTo>
                    <a:lnTo>
                      <a:pt x="1718" y="849"/>
                    </a:lnTo>
                    <a:lnTo>
                      <a:pt x="1751" y="871"/>
                    </a:lnTo>
                    <a:lnTo>
                      <a:pt x="1762" y="881"/>
                    </a:lnTo>
                    <a:lnTo>
                      <a:pt x="1794" y="903"/>
                    </a:lnTo>
                    <a:lnTo>
                      <a:pt x="1794" y="914"/>
                    </a:lnTo>
                    <a:lnTo>
                      <a:pt x="1838" y="914"/>
                    </a:lnTo>
                    <a:lnTo>
                      <a:pt x="1870" y="947"/>
                    </a:lnTo>
                    <a:lnTo>
                      <a:pt x="1881" y="947"/>
                    </a:lnTo>
                    <a:lnTo>
                      <a:pt x="1892" y="947"/>
                    </a:lnTo>
                    <a:lnTo>
                      <a:pt x="1925" y="903"/>
                    </a:lnTo>
                    <a:lnTo>
                      <a:pt x="1957" y="914"/>
                    </a:lnTo>
                    <a:lnTo>
                      <a:pt x="1990" y="947"/>
                    </a:lnTo>
                    <a:lnTo>
                      <a:pt x="2001" y="947"/>
                    </a:lnTo>
                    <a:lnTo>
                      <a:pt x="2034" y="979"/>
                    </a:lnTo>
                    <a:lnTo>
                      <a:pt x="2044" y="979"/>
                    </a:lnTo>
                    <a:lnTo>
                      <a:pt x="2077" y="1012"/>
                    </a:lnTo>
                    <a:lnTo>
                      <a:pt x="2077" y="1023"/>
                    </a:lnTo>
                    <a:lnTo>
                      <a:pt x="2099" y="1012"/>
                    </a:lnTo>
                    <a:lnTo>
                      <a:pt x="2121" y="979"/>
                    </a:lnTo>
                    <a:lnTo>
                      <a:pt x="2164" y="1001"/>
                    </a:lnTo>
                    <a:lnTo>
                      <a:pt x="2197" y="1012"/>
                    </a:lnTo>
                    <a:lnTo>
                      <a:pt x="2240" y="1055"/>
                    </a:lnTo>
                    <a:lnTo>
                      <a:pt x="2240" y="10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8" name="Freeform 366"/>
              <p:cNvSpPr>
                <a:spLocks/>
              </p:cNvSpPr>
              <p:nvPr/>
            </p:nvSpPr>
            <p:spPr bwMode="auto">
              <a:xfrm>
                <a:off x="1436" y="919"/>
                <a:ext cx="2523" cy="2306"/>
              </a:xfrm>
              <a:custGeom>
                <a:avLst/>
                <a:gdLst>
                  <a:gd name="T0" fmla="*/ 0 w 2523"/>
                  <a:gd name="T1" fmla="*/ 1904 h 2306"/>
                  <a:gd name="T2" fmla="*/ 0 w 2523"/>
                  <a:gd name="T3" fmla="*/ 1686 h 2306"/>
                  <a:gd name="T4" fmla="*/ 11 w 2523"/>
                  <a:gd name="T5" fmla="*/ 1469 h 2306"/>
                  <a:gd name="T6" fmla="*/ 54 w 2523"/>
                  <a:gd name="T7" fmla="*/ 1284 h 2306"/>
                  <a:gd name="T8" fmla="*/ 152 w 2523"/>
                  <a:gd name="T9" fmla="*/ 1251 h 2306"/>
                  <a:gd name="T10" fmla="*/ 239 w 2523"/>
                  <a:gd name="T11" fmla="*/ 1262 h 2306"/>
                  <a:gd name="T12" fmla="*/ 359 w 2523"/>
                  <a:gd name="T13" fmla="*/ 1338 h 2306"/>
                  <a:gd name="T14" fmla="*/ 478 w 2523"/>
                  <a:gd name="T15" fmla="*/ 1436 h 2306"/>
                  <a:gd name="T16" fmla="*/ 598 w 2523"/>
                  <a:gd name="T17" fmla="*/ 1556 h 2306"/>
                  <a:gd name="T18" fmla="*/ 729 w 2523"/>
                  <a:gd name="T19" fmla="*/ 1610 h 2306"/>
                  <a:gd name="T20" fmla="*/ 881 w 2523"/>
                  <a:gd name="T21" fmla="*/ 1588 h 2306"/>
                  <a:gd name="T22" fmla="*/ 913 w 2523"/>
                  <a:gd name="T23" fmla="*/ 1719 h 2306"/>
                  <a:gd name="T24" fmla="*/ 968 w 2523"/>
                  <a:gd name="T25" fmla="*/ 1871 h 2306"/>
                  <a:gd name="T26" fmla="*/ 1131 w 2523"/>
                  <a:gd name="T27" fmla="*/ 1827 h 2306"/>
                  <a:gd name="T28" fmla="*/ 1261 w 2523"/>
                  <a:gd name="T29" fmla="*/ 1827 h 2306"/>
                  <a:gd name="T30" fmla="*/ 1316 w 2523"/>
                  <a:gd name="T31" fmla="*/ 1871 h 2306"/>
                  <a:gd name="T32" fmla="*/ 1435 w 2523"/>
                  <a:gd name="T33" fmla="*/ 1860 h 2306"/>
                  <a:gd name="T34" fmla="*/ 1435 w 2523"/>
                  <a:gd name="T35" fmla="*/ 1882 h 2306"/>
                  <a:gd name="T36" fmla="*/ 1403 w 2523"/>
                  <a:gd name="T37" fmla="*/ 1947 h 2306"/>
                  <a:gd name="T38" fmla="*/ 1522 w 2523"/>
                  <a:gd name="T39" fmla="*/ 1980 h 2306"/>
                  <a:gd name="T40" fmla="*/ 1642 w 2523"/>
                  <a:gd name="T41" fmla="*/ 2012 h 2306"/>
                  <a:gd name="T42" fmla="*/ 1751 w 2523"/>
                  <a:gd name="T43" fmla="*/ 2089 h 2306"/>
                  <a:gd name="T44" fmla="*/ 1881 w 2523"/>
                  <a:gd name="T45" fmla="*/ 2165 h 2306"/>
                  <a:gd name="T46" fmla="*/ 1957 w 2523"/>
                  <a:gd name="T47" fmla="*/ 2121 h 2306"/>
                  <a:gd name="T48" fmla="*/ 2077 w 2523"/>
                  <a:gd name="T49" fmla="*/ 2230 h 2306"/>
                  <a:gd name="T50" fmla="*/ 2197 w 2523"/>
                  <a:gd name="T51" fmla="*/ 2197 h 2306"/>
                  <a:gd name="T52" fmla="*/ 2316 w 2523"/>
                  <a:gd name="T53" fmla="*/ 2284 h 2306"/>
                  <a:gd name="T54" fmla="*/ 2523 w 2523"/>
                  <a:gd name="T55" fmla="*/ 2306 h 2306"/>
                  <a:gd name="T56" fmla="*/ 2523 w 2523"/>
                  <a:gd name="T57" fmla="*/ 2089 h 2306"/>
                  <a:gd name="T58" fmla="*/ 2523 w 2523"/>
                  <a:gd name="T59" fmla="*/ 1871 h 2306"/>
                  <a:gd name="T60" fmla="*/ 2523 w 2523"/>
                  <a:gd name="T61" fmla="*/ 1653 h 2306"/>
                  <a:gd name="T62" fmla="*/ 2523 w 2523"/>
                  <a:gd name="T63" fmla="*/ 1425 h 2306"/>
                  <a:gd name="T64" fmla="*/ 2523 w 2523"/>
                  <a:gd name="T65" fmla="*/ 1207 h 2306"/>
                  <a:gd name="T66" fmla="*/ 2523 w 2523"/>
                  <a:gd name="T67" fmla="*/ 990 h 2306"/>
                  <a:gd name="T68" fmla="*/ 2523 w 2523"/>
                  <a:gd name="T69" fmla="*/ 772 h 2306"/>
                  <a:gd name="T70" fmla="*/ 2523 w 2523"/>
                  <a:gd name="T71" fmla="*/ 555 h 2306"/>
                  <a:gd name="T72" fmla="*/ 2523 w 2523"/>
                  <a:gd name="T73" fmla="*/ 337 h 2306"/>
                  <a:gd name="T74" fmla="*/ 2523 w 2523"/>
                  <a:gd name="T75" fmla="*/ 109 h 2306"/>
                  <a:gd name="T76" fmla="*/ 2403 w 2523"/>
                  <a:gd name="T77" fmla="*/ 0 h 2306"/>
                  <a:gd name="T78" fmla="*/ 2164 w 2523"/>
                  <a:gd name="T79" fmla="*/ 0 h 2306"/>
                  <a:gd name="T80" fmla="*/ 1925 w 2523"/>
                  <a:gd name="T81" fmla="*/ 0 h 2306"/>
                  <a:gd name="T82" fmla="*/ 1675 w 2523"/>
                  <a:gd name="T83" fmla="*/ 0 h 2306"/>
                  <a:gd name="T84" fmla="*/ 1435 w 2523"/>
                  <a:gd name="T85" fmla="*/ 0 h 2306"/>
                  <a:gd name="T86" fmla="*/ 1196 w 2523"/>
                  <a:gd name="T87" fmla="*/ 0 h 2306"/>
                  <a:gd name="T88" fmla="*/ 957 w 2523"/>
                  <a:gd name="T89" fmla="*/ 0 h 2306"/>
                  <a:gd name="T90" fmla="*/ 718 w 2523"/>
                  <a:gd name="T91" fmla="*/ 0 h 2306"/>
                  <a:gd name="T92" fmla="*/ 478 w 2523"/>
                  <a:gd name="T93" fmla="*/ 0 h 2306"/>
                  <a:gd name="T94" fmla="*/ 239 w 2523"/>
                  <a:gd name="T95" fmla="*/ 0 h 2306"/>
                  <a:gd name="T96" fmla="*/ 0 w 2523"/>
                  <a:gd name="T97" fmla="*/ 0 h 2306"/>
                  <a:gd name="T98" fmla="*/ 0 w 2523"/>
                  <a:gd name="T99" fmla="*/ 218 h 2306"/>
                  <a:gd name="T100" fmla="*/ 0 w 2523"/>
                  <a:gd name="T101" fmla="*/ 446 h 2306"/>
                  <a:gd name="T102" fmla="*/ 0 w 2523"/>
                  <a:gd name="T103" fmla="*/ 664 h 2306"/>
                  <a:gd name="T104" fmla="*/ 0 w 2523"/>
                  <a:gd name="T105" fmla="*/ 881 h 2306"/>
                  <a:gd name="T106" fmla="*/ 0 w 2523"/>
                  <a:gd name="T107" fmla="*/ 1099 h 2306"/>
                  <a:gd name="T108" fmla="*/ 0 w 2523"/>
                  <a:gd name="T109" fmla="*/ 1316 h 2306"/>
                  <a:gd name="T110" fmla="*/ 0 w 2523"/>
                  <a:gd name="T111" fmla="*/ 1534 h 2306"/>
                  <a:gd name="T112" fmla="*/ 0 w 2523"/>
                  <a:gd name="T113" fmla="*/ 1762 h 2306"/>
                  <a:gd name="T114" fmla="*/ 0 w 2523"/>
                  <a:gd name="T115" fmla="*/ 1980 h 23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23"/>
                  <a:gd name="T175" fmla="*/ 0 h 2306"/>
                  <a:gd name="T176" fmla="*/ 2523 w 2523"/>
                  <a:gd name="T177" fmla="*/ 2306 h 23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23" h="2306">
                    <a:moveTo>
                      <a:pt x="0" y="2089"/>
                    </a:moveTo>
                    <a:lnTo>
                      <a:pt x="0" y="2056"/>
                    </a:lnTo>
                    <a:lnTo>
                      <a:pt x="0" y="2012"/>
                    </a:lnTo>
                    <a:lnTo>
                      <a:pt x="0" y="1980"/>
                    </a:lnTo>
                    <a:lnTo>
                      <a:pt x="0" y="1936"/>
                    </a:lnTo>
                    <a:lnTo>
                      <a:pt x="0" y="1904"/>
                    </a:lnTo>
                    <a:lnTo>
                      <a:pt x="0" y="1871"/>
                    </a:lnTo>
                    <a:lnTo>
                      <a:pt x="0" y="1827"/>
                    </a:lnTo>
                    <a:lnTo>
                      <a:pt x="0" y="1795"/>
                    </a:lnTo>
                    <a:lnTo>
                      <a:pt x="0" y="1762"/>
                    </a:lnTo>
                    <a:lnTo>
                      <a:pt x="0" y="1719"/>
                    </a:lnTo>
                    <a:lnTo>
                      <a:pt x="0" y="1686"/>
                    </a:lnTo>
                    <a:lnTo>
                      <a:pt x="0" y="1653"/>
                    </a:lnTo>
                    <a:lnTo>
                      <a:pt x="11" y="1610"/>
                    </a:lnTo>
                    <a:lnTo>
                      <a:pt x="11" y="1577"/>
                    </a:lnTo>
                    <a:lnTo>
                      <a:pt x="11" y="1534"/>
                    </a:lnTo>
                    <a:lnTo>
                      <a:pt x="11" y="1501"/>
                    </a:lnTo>
                    <a:lnTo>
                      <a:pt x="11" y="1469"/>
                    </a:lnTo>
                    <a:lnTo>
                      <a:pt x="11" y="1425"/>
                    </a:lnTo>
                    <a:lnTo>
                      <a:pt x="11" y="1392"/>
                    </a:lnTo>
                    <a:lnTo>
                      <a:pt x="11" y="1360"/>
                    </a:lnTo>
                    <a:lnTo>
                      <a:pt x="22" y="1316"/>
                    </a:lnTo>
                    <a:lnTo>
                      <a:pt x="33" y="1295"/>
                    </a:lnTo>
                    <a:lnTo>
                      <a:pt x="54" y="1284"/>
                    </a:lnTo>
                    <a:lnTo>
                      <a:pt x="76" y="1262"/>
                    </a:lnTo>
                    <a:lnTo>
                      <a:pt x="87" y="1251"/>
                    </a:lnTo>
                    <a:lnTo>
                      <a:pt x="120" y="1207"/>
                    </a:lnTo>
                    <a:lnTo>
                      <a:pt x="152" y="1251"/>
                    </a:lnTo>
                    <a:lnTo>
                      <a:pt x="185" y="1251"/>
                    </a:lnTo>
                    <a:lnTo>
                      <a:pt x="196" y="1240"/>
                    </a:lnTo>
                    <a:lnTo>
                      <a:pt x="239" y="1240"/>
                    </a:lnTo>
                    <a:lnTo>
                      <a:pt x="239" y="1251"/>
                    </a:lnTo>
                    <a:lnTo>
                      <a:pt x="239" y="1262"/>
                    </a:lnTo>
                    <a:lnTo>
                      <a:pt x="239" y="1284"/>
                    </a:lnTo>
                    <a:lnTo>
                      <a:pt x="272" y="1316"/>
                    </a:lnTo>
                    <a:lnTo>
                      <a:pt x="315" y="1316"/>
                    </a:lnTo>
                    <a:lnTo>
                      <a:pt x="359" y="1338"/>
                    </a:lnTo>
                    <a:lnTo>
                      <a:pt x="370" y="1360"/>
                    </a:lnTo>
                    <a:lnTo>
                      <a:pt x="402" y="1382"/>
                    </a:lnTo>
                    <a:lnTo>
                      <a:pt x="413" y="1392"/>
                    </a:lnTo>
                    <a:lnTo>
                      <a:pt x="435" y="1392"/>
                    </a:lnTo>
                    <a:lnTo>
                      <a:pt x="468" y="1425"/>
                    </a:lnTo>
                    <a:lnTo>
                      <a:pt x="478" y="1436"/>
                    </a:lnTo>
                    <a:lnTo>
                      <a:pt x="511" y="1469"/>
                    </a:lnTo>
                    <a:lnTo>
                      <a:pt x="522" y="1479"/>
                    </a:lnTo>
                    <a:lnTo>
                      <a:pt x="544" y="1501"/>
                    </a:lnTo>
                    <a:lnTo>
                      <a:pt x="544" y="1534"/>
                    </a:lnTo>
                    <a:lnTo>
                      <a:pt x="555" y="1545"/>
                    </a:lnTo>
                    <a:lnTo>
                      <a:pt x="598" y="1556"/>
                    </a:lnTo>
                    <a:lnTo>
                      <a:pt x="620" y="1577"/>
                    </a:lnTo>
                    <a:lnTo>
                      <a:pt x="642" y="1588"/>
                    </a:lnTo>
                    <a:lnTo>
                      <a:pt x="674" y="1588"/>
                    </a:lnTo>
                    <a:lnTo>
                      <a:pt x="707" y="1610"/>
                    </a:lnTo>
                    <a:lnTo>
                      <a:pt x="718" y="1621"/>
                    </a:lnTo>
                    <a:lnTo>
                      <a:pt x="729" y="1610"/>
                    </a:lnTo>
                    <a:lnTo>
                      <a:pt x="761" y="1588"/>
                    </a:lnTo>
                    <a:lnTo>
                      <a:pt x="794" y="1577"/>
                    </a:lnTo>
                    <a:lnTo>
                      <a:pt x="794" y="1566"/>
                    </a:lnTo>
                    <a:lnTo>
                      <a:pt x="826" y="1577"/>
                    </a:lnTo>
                    <a:lnTo>
                      <a:pt x="837" y="1588"/>
                    </a:lnTo>
                    <a:lnTo>
                      <a:pt x="881" y="1588"/>
                    </a:lnTo>
                    <a:lnTo>
                      <a:pt x="913" y="1599"/>
                    </a:lnTo>
                    <a:lnTo>
                      <a:pt x="924" y="1610"/>
                    </a:lnTo>
                    <a:lnTo>
                      <a:pt x="913" y="1621"/>
                    </a:lnTo>
                    <a:lnTo>
                      <a:pt x="892" y="1653"/>
                    </a:lnTo>
                    <a:lnTo>
                      <a:pt x="903" y="1686"/>
                    </a:lnTo>
                    <a:lnTo>
                      <a:pt x="913" y="1719"/>
                    </a:lnTo>
                    <a:lnTo>
                      <a:pt x="903" y="1762"/>
                    </a:lnTo>
                    <a:lnTo>
                      <a:pt x="903" y="1795"/>
                    </a:lnTo>
                    <a:lnTo>
                      <a:pt x="892" y="1827"/>
                    </a:lnTo>
                    <a:lnTo>
                      <a:pt x="913" y="1849"/>
                    </a:lnTo>
                    <a:lnTo>
                      <a:pt x="957" y="1860"/>
                    </a:lnTo>
                    <a:lnTo>
                      <a:pt x="968" y="1871"/>
                    </a:lnTo>
                    <a:lnTo>
                      <a:pt x="1000" y="1893"/>
                    </a:lnTo>
                    <a:lnTo>
                      <a:pt x="1033" y="1893"/>
                    </a:lnTo>
                    <a:lnTo>
                      <a:pt x="1066" y="1871"/>
                    </a:lnTo>
                    <a:lnTo>
                      <a:pt x="1077" y="1849"/>
                    </a:lnTo>
                    <a:lnTo>
                      <a:pt x="1120" y="1838"/>
                    </a:lnTo>
                    <a:lnTo>
                      <a:pt x="1131" y="1827"/>
                    </a:lnTo>
                    <a:lnTo>
                      <a:pt x="1131" y="1795"/>
                    </a:lnTo>
                    <a:lnTo>
                      <a:pt x="1164" y="1762"/>
                    </a:lnTo>
                    <a:lnTo>
                      <a:pt x="1196" y="1795"/>
                    </a:lnTo>
                    <a:lnTo>
                      <a:pt x="1240" y="1827"/>
                    </a:lnTo>
                    <a:lnTo>
                      <a:pt x="1261" y="1827"/>
                    </a:lnTo>
                    <a:lnTo>
                      <a:pt x="1283" y="1827"/>
                    </a:lnTo>
                    <a:lnTo>
                      <a:pt x="1283" y="1838"/>
                    </a:lnTo>
                    <a:lnTo>
                      <a:pt x="1272" y="1871"/>
                    </a:lnTo>
                    <a:lnTo>
                      <a:pt x="1283" y="1871"/>
                    </a:lnTo>
                    <a:lnTo>
                      <a:pt x="1316" y="1871"/>
                    </a:lnTo>
                    <a:lnTo>
                      <a:pt x="1338" y="1871"/>
                    </a:lnTo>
                    <a:lnTo>
                      <a:pt x="1327" y="1827"/>
                    </a:lnTo>
                    <a:lnTo>
                      <a:pt x="1359" y="1806"/>
                    </a:lnTo>
                    <a:lnTo>
                      <a:pt x="1403" y="1817"/>
                    </a:lnTo>
                    <a:lnTo>
                      <a:pt x="1403" y="1827"/>
                    </a:lnTo>
                    <a:lnTo>
                      <a:pt x="1435" y="1860"/>
                    </a:lnTo>
                    <a:lnTo>
                      <a:pt x="1479" y="1827"/>
                    </a:lnTo>
                    <a:lnTo>
                      <a:pt x="1479" y="1838"/>
                    </a:lnTo>
                    <a:lnTo>
                      <a:pt x="1446" y="1871"/>
                    </a:lnTo>
                    <a:lnTo>
                      <a:pt x="1435" y="1882"/>
                    </a:lnTo>
                    <a:lnTo>
                      <a:pt x="1414" y="1871"/>
                    </a:lnTo>
                    <a:lnTo>
                      <a:pt x="1403" y="1849"/>
                    </a:lnTo>
                    <a:lnTo>
                      <a:pt x="1392" y="1871"/>
                    </a:lnTo>
                    <a:lnTo>
                      <a:pt x="1359" y="1904"/>
                    </a:lnTo>
                    <a:lnTo>
                      <a:pt x="1392" y="1936"/>
                    </a:lnTo>
                    <a:lnTo>
                      <a:pt x="1403" y="1947"/>
                    </a:lnTo>
                    <a:lnTo>
                      <a:pt x="1403" y="1936"/>
                    </a:lnTo>
                    <a:lnTo>
                      <a:pt x="1435" y="1904"/>
                    </a:lnTo>
                    <a:lnTo>
                      <a:pt x="1468" y="1936"/>
                    </a:lnTo>
                    <a:lnTo>
                      <a:pt x="1479" y="1947"/>
                    </a:lnTo>
                    <a:lnTo>
                      <a:pt x="1512" y="1980"/>
                    </a:lnTo>
                    <a:lnTo>
                      <a:pt x="1522" y="1980"/>
                    </a:lnTo>
                    <a:lnTo>
                      <a:pt x="1555" y="1980"/>
                    </a:lnTo>
                    <a:lnTo>
                      <a:pt x="1555" y="1969"/>
                    </a:lnTo>
                    <a:lnTo>
                      <a:pt x="1577" y="1980"/>
                    </a:lnTo>
                    <a:lnTo>
                      <a:pt x="1599" y="1991"/>
                    </a:lnTo>
                    <a:lnTo>
                      <a:pt x="1642" y="2002"/>
                    </a:lnTo>
                    <a:lnTo>
                      <a:pt x="1642" y="2012"/>
                    </a:lnTo>
                    <a:lnTo>
                      <a:pt x="1642" y="2056"/>
                    </a:lnTo>
                    <a:lnTo>
                      <a:pt x="1675" y="2089"/>
                    </a:lnTo>
                    <a:lnTo>
                      <a:pt x="1675" y="2099"/>
                    </a:lnTo>
                    <a:lnTo>
                      <a:pt x="1686" y="2089"/>
                    </a:lnTo>
                    <a:lnTo>
                      <a:pt x="1718" y="2067"/>
                    </a:lnTo>
                    <a:lnTo>
                      <a:pt x="1751" y="2089"/>
                    </a:lnTo>
                    <a:lnTo>
                      <a:pt x="1762" y="2099"/>
                    </a:lnTo>
                    <a:lnTo>
                      <a:pt x="1794" y="2121"/>
                    </a:lnTo>
                    <a:lnTo>
                      <a:pt x="1794" y="2132"/>
                    </a:lnTo>
                    <a:lnTo>
                      <a:pt x="1838" y="2132"/>
                    </a:lnTo>
                    <a:lnTo>
                      <a:pt x="1870" y="2165"/>
                    </a:lnTo>
                    <a:lnTo>
                      <a:pt x="1881" y="2165"/>
                    </a:lnTo>
                    <a:lnTo>
                      <a:pt x="1903" y="2121"/>
                    </a:lnTo>
                    <a:lnTo>
                      <a:pt x="1914" y="2089"/>
                    </a:lnTo>
                    <a:lnTo>
                      <a:pt x="1925" y="2089"/>
                    </a:lnTo>
                    <a:lnTo>
                      <a:pt x="1957" y="2121"/>
                    </a:lnTo>
                    <a:lnTo>
                      <a:pt x="1968" y="2121"/>
                    </a:lnTo>
                    <a:lnTo>
                      <a:pt x="1990" y="2165"/>
                    </a:lnTo>
                    <a:lnTo>
                      <a:pt x="2001" y="2165"/>
                    </a:lnTo>
                    <a:lnTo>
                      <a:pt x="2044" y="2197"/>
                    </a:lnTo>
                    <a:lnTo>
                      <a:pt x="2077" y="2230"/>
                    </a:lnTo>
                    <a:lnTo>
                      <a:pt x="2099" y="2197"/>
                    </a:lnTo>
                    <a:lnTo>
                      <a:pt x="2121" y="2186"/>
                    </a:lnTo>
                    <a:lnTo>
                      <a:pt x="2131" y="2197"/>
                    </a:lnTo>
                    <a:lnTo>
                      <a:pt x="2164" y="2208"/>
                    </a:lnTo>
                    <a:lnTo>
                      <a:pt x="2197" y="2197"/>
                    </a:lnTo>
                    <a:lnTo>
                      <a:pt x="2208" y="2197"/>
                    </a:lnTo>
                    <a:lnTo>
                      <a:pt x="2218" y="2230"/>
                    </a:lnTo>
                    <a:lnTo>
                      <a:pt x="2240" y="2273"/>
                    </a:lnTo>
                    <a:lnTo>
                      <a:pt x="2284" y="2263"/>
                    </a:lnTo>
                    <a:lnTo>
                      <a:pt x="2295" y="2273"/>
                    </a:lnTo>
                    <a:lnTo>
                      <a:pt x="2316" y="2284"/>
                    </a:lnTo>
                    <a:lnTo>
                      <a:pt x="2349" y="2306"/>
                    </a:lnTo>
                    <a:lnTo>
                      <a:pt x="2360" y="2306"/>
                    </a:lnTo>
                    <a:lnTo>
                      <a:pt x="2403" y="2306"/>
                    </a:lnTo>
                    <a:lnTo>
                      <a:pt x="2436" y="2306"/>
                    </a:lnTo>
                    <a:lnTo>
                      <a:pt x="2479" y="2306"/>
                    </a:lnTo>
                    <a:lnTo>
                      <a:pt x="2523" y="2306"/>
                    </a:lnTo>
                    <a:lnTo>
                      <a:pt x="2523" y="2273"/>
                    </a:lnTo>
                    <a:lnTo>
                      <a:pt x="2523" y="2230"/>
                    </a:lnTo>
                    <a:lnTo>
                      <a:pt x="2523" y="2197"/>
                    </a:lnTo>
                    <a:lnTo>
                      <a:pt x="2523" y="2165"/>
                    </a:lnTo>
                    <a:lnTo>
                      <a:pt x="2523" y="2121"/>
                    </a:lnTo>
                    <a:lnTo>
                      <a:pt x="2523" y="2089"/>
                    </a:lnTo>
                    <a:lnTo>
                      <a:pt x="2523" y="2056"/>
                    </a:lnTo>
                    <a:lnTo>
                      <a:pt x="2523" y="2012"/>
                    </a:lnTo>
                    <a:lnTo>
                      <a:pt x="2523" y="1980"/>
                    </a:lnTo>
                    <a:lnTo>
                      <a:pt x="2523" y="1936"/>
                    </a:lnTo>
                    <a:lnTo>
                      <a:pt x="2523" y="1904"/>
                    </a:lnTo>
                    <a:lnTo>
                      <a:pt x="2523" y="1871"/>
                    </a:lnTo>
                    <a:lnTo>
                      <a:pt x="2523" y="1827"/>
                    </a:lnTo>
                    <a:lnTo>
                      <a:pt x="2523" y="1795"/>
                    </a:lnTo>
                    <a:lnTo>
                      <a:pt x="2523" y="1762"/>
                    </a:lnTo>
                    <a:lnTo>
                      <a:pt x="2523" y="1719"/>
                    </a:lnTo>
                    <a:lnTo>
                      <a:pt x="2523" y="1686"/>
                    </a:lnTo>
                    <a:lnTo>
                      <a:pt x="2523" y="1653"/>
                    </a:lnTo>
                    <a:lnTo>
                      <a:pt x="2523" y="1610"/>
                    </a:lnTo>
                    <a:lnTo>
                      <a:pt x="2523" y="1577"/>
                    </a:lnTo>
                    <a:lnTo>
                      <a:pt x="2523" y="1534"/>
                    </a:lnTo>
                    <a:lnTo>
                      <a:pt x="2523" y="1501"/>
                    </a:lnTo>
                    <a:lnTo>
                      <a:pt x="2523" y="1469"/>
                    </a:lnTo>
                    <a:lnTo>
                      <a:pt x="2523" y="1425"/>
                    </a:lnTo>
                    <a:lnTo>
                      <a:pt x="2523" y="1392"/>
                    </a:lnTo>
                    <a:lnTo>
                      <a:pt x="2523" y="1360"/>
                    </a:lnTo>
                    <a:lnTo>
                      <a:pt x="2523" y="1316"/>
                    </a:lnTo>
                    <a:lnTo>
                      <a:pt x="2523" y="1284"/>
                    </a:lnTo>
                    <a:lnTo>
                      <a:pt x="2523" y="1229"/>
                    </a:lnTo>
                    <a:lnTo>
                      <a:pt x="2523" y="1207"/>
                    </a:lnTo>
                    <a:lnTo>
                      <a:pt x="2523" y="1175"/>
                    </a:lnTo>
                    <a:lnTo>
                      <a:pt x="2523" y="1120"/>
                    </a:lnTo>
                    <a:lnTo>
                      <a:pt x="2523" y="1088"/>
                    </a:lnTo>
                    <a:lnTo>
                      <a:pt x="2523" y="1066"/>
                    </a:lnTo>
                    <a:lnTo>
                      <a:pt x="2523" y="1033"/>
                    </a:lnTo>
                    <a:lnTo>
                      <a:pt x="2523" y="990"/>
                    </a:lnTo>
                    <a:lnTo>
                      <a:pt x="2523" y="957"/>
                    </a:lnTo>
                    <a:lnTo>
                      <a:pt x="2523" y="903"/>
                    </a:lnTo>
                    <a:lnTo>
                      <a:pt x="2523" y="859"/>
                    </a:lnTo>
                    <a:lnTo>
                      <a:pt x="2523" y="849"/>
                    </a:lnTo>
                    <a:lnTo>
                      <a:pt x="2523" y="794"/>
                    </a:lnTo>
                    <a:lnTo>
                      <a:pt x="2523" y="772"/>
                    </a:lnTo>
                    <a:lnTo>
                      <a:pt x="2523" y="740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9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1"/>
                    </a:lnTo>
                    <a:lnTo>
                      <a:pt x="0" y="29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392"/>
                    </a:lnTo>
                    <a:lnTo>
                      <a:pt x="0" y="446"/>
                    </a:lnTo>
                    <a:lnTo>
                      <a:pt x="0" y="479"/>
                    </a:lnTo>
                    <a:lnTo>
                      <a:pt x="0" y="511"/>
                    </a:lnTo>
                    <a:lnTo>
                      <a:pt x="0" y="555"/>
                    </a:lnTo>
                    <a:lnTo>
                      <a:pt x="0" y="588"/>
                    </a:lnTo>
                    <a:lnTo>
                      <a:pt x="0" y="620"/>
                    </a:lnTo>
                    <a:lnTo>
                      <a:pt x="0" y="664"/>
                    </a:lnTo>
                    <a:lnTo>
                      <a:pt x="0" y="675"/>
                    </a:lnTo>
                    <a:lnTo>
                      <a:pt x="0" y="718"/>
                    </a:lnTo>
                    <a:lnTo>
                      <a:pt x="0" y="772"/>
                    </a:lnTo>
                    <a:lnTo>
                      <a:pt x="0" y="805"/>
                    </a:lnTo>
                    <a:lnTo>
                      <a:pt x="0" y="849"/>
                    </a:lnTo>
                    <a:lnTo>
                      <a:pt x="0" y="881"/>
                    </a:lnTo>
                    <a:lnTo>
                      <a:pt x="0" y="914"/>
                    </a:lnTo>
                    <a:lnTo>
                      <a:pt x="0" y="957"/>
                    </a:lnTo>
                    <a:lnTo>
                      <a:pt x="0" y="990"/>
                    </a:lnTo>
                    <a:lnTo>
                      <a:pt x="0" y="1033"/>
                    </a:lnTo>
                    <a:lnTo>
                      <a:pt x="0" y="1066"/>
                    </a:lnTo>
                    <a:lnTo>
                      <a:pt x="0" y="1099"/>
                    </a:lnTo>
                    <a:lnTo>
                      <a:pt x="0" y="1142"/>
                    </a:lnTo>
                    <a:lnTo>
                      <a:pt x="0" y="1175"/>
                    </a:lnTo>
                    <a:lnTo>
                      <a:pt x="0" y="1197"/>
                    </a:lnTo>
                    <a:lnTo>
                      <a:pt x="0" y="1251"/>
                    </a:lnTo>
                    <a:lnTo>
                      <a:pt x="0" y="1284"/>
                    </a:lnTo>
                    <a:lnTo>
                      <a:pt x="0" y="1316"/>
                    </a:lnTo>
                    <a:lnTo>
                      <a:pt x="0" y="1360"/>
                    </a:lnTo>
                    <a:lnTo>
                      <a:pt x="0" y="1392"/>
                    </a:lnTo>
                    <a:lnTo>
                      <a:pt x="0" y="1425"/>
                    </a:lnTo>
                    <a:lnTo>
                      <a:pt x="0" y="1469"/>
                    </a:lnTo>
                    <a:lnTo>
                      <a:pt x="0" y="1501"/>
                    </a:lnTo>
                    <a:lnTo>
                      <a:pt x="0" y="1534"/>
                    </a:lnTo>
                    <a:lnTo>
                      <a:pt x="0" y="1577"/>
                    </a:lnTo>
                    <a:lnTo>
                      <a:pt x="0" y="1610"/>
                    </a:lnTo>
                    <a:lnTo>
                      <a:pt x="0" y="1653"/>
                    </a:lnTo>
                    <a:lnTo>
                      <a:pt x="0" y="1686"/>
                    </a:lnTo>
                    <a:lnTo>
                      <a:pt x="0" y="1719"/>
                    </a:lnTo>
                    <a:lnTo>
                      <a:pt x="0" y="1762"/>
                    </a:lnTo>
                    <a:lnTo>
                      <a:pt x="0" y="1795"/>
                    </a:lnTo>
                    <a:lnTo>
                      <a:pt x="0" y="1827"/>
                    </a:lnTo>
                    <a:lnTo>
                      <a:pt x="0" y="1871"/>
                    </a:lnTo>
                    <a:lnTo>
                      <a:pt x="0" y="1904"/>
                    </a:lnTo>
                    <a:lnTo>
                      <a:pt x="0" y="1936"/>
                    </a:lnTo>
                    <a:lnTo>
                      <a:pt x="0" y="1980"/>
                    </a:lnTo>
                    <a:lnTo>
                      <a:pt x="0" y="2012"/>
                    </a:lnTo>
                    <a:lnTo>
                      <a:pt x="0" y="2056"/>
                    </a:lnTo>
                    <a:lnTo>
                      <a:pt x="0" y="208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9" name="Freeform 367"/>
              <p:cNvSpPr>
                <a:spLocks/>
              </p:cNvSpPr>
              <p:nvPr/>
            </p:nvSpPr>
            <p:spPr bwMode="auto">
              <a:xfrm>
                <a:off x="1436" y="2126"/>
                <a:ext cx="2349" cy="1099"/>
              </a:xfrm>
              <a:custGeom>
                <a:avLst/>
                <a:gdLst>
                  <a:gd name="T0" fmla="*/ 0 w 2349"/>
                  <a:gd name="T1" fmla="*/ 805 h 1099"/>
                  <a:gd name="T2" fmla="*/ 0 w 2349"/>
                  <a:gd name="T3" fmla="*/ 697 h 1099"/>
                  <a:gd name="T4" fmla="*/ 0 w 2349"/>
                  <a:gd name="T5" fmla="*/ 588 h 1099"/>
                  <a:gd name="T6" fmla="*/ 0 w 2349"/>
                  <a:gd name="T7" fmla="*/ 479 h 1099"/>
                  <a:gd name="T8" fmla="*/ 11 w 2349"/>
                  <a:gd name="T9" fmla="*/ 370 h 1099"/>
                  <a:gd name="T10" fmla="*/ 11 w 2349"/>
                  <a:gd name="T11" fmla="*/ 262 h 1099"/>
                  <a:gd name="T12" fmla="*/ 11 w 2349"/>
                  <a:gd name="T13" fmla="*/ 153 h 1099"/>
                  <a:gd name="T14" fmla="*/ 54 w 2349"/>
                  <a:gd name="T15" fmla="*/ 77 h 1099"/>
                  <a:gd name="T16" fmla="*/ 120 w 2349"/>
                  <a:gd name="T17" fmla="*/ 0 h 1099"/>
                  <a:gd name="T18" fmla="*/ 152 w 2349"/>
                  <a:gd name="T19" fmla="*/ 44 h 1099"/>
                  <a:gd name="T20" fmla="*/ 196 w 2349"/>
                  <a:gd name="T21" fmla="*/ 33 h 1099"/>
                  <a:gd name="T22" fmla="*/ 239 w 2349"/>
                  <a:gd name="T23" fmla="*/ 55 h 1099"/>
                  <a:gd name="T24" fmla="*/ 272 w 2349"/>
                  <a:gd name="T25" fmla="*/ 109 h 1099"/>
                  <a:gd name="T26" fmla="*/ 359 w 2349"/>
                  <a:gd name="T27" fmla="*/ 131 h 1099"/>
                  <a:gd name="T28" fmla="*/ 413 w 2349"/>
                  <a:gd name="T29" fmla="*/ 185 h 1099"/>
                  <a:gd name="T30" fmla="*/ 478 w 2349"/>
                  <a:gd name="T31" fmla="*/ 229 h 1099"/>
                  <a:gd name="T32" fmla="*/ 544 w 2349"/>
                  <a:gd name="T33" fmla="*/ 294 h 1099"/>
                  <a:gd name="T34" fmla="*/ 598 w 2349"/>
                  <a:gd name="T35" fmla="*/ 349 h 1099"/>
                  <a:gd name="T36" fmla="*/ 674 w 2349"/>
                  <a:gd name="T37" fmla="*/ 381 h 1099"/>
                  <a:gd name="T38" fmla="*/ 729 w 2349"/>
                  <a:gd name="T39" fmla="*/ 403 h 1099"/>
                  <a:gd name="T40" fmla="*/ 794 w 2349"/>
                  <a:gd name="T41" fmla="*/ 359 h 1099"/>
                  <a:gd name="T42" fmla="*/ 881 w 2349"/>
                  <a:gd name="T43" fmla="*/ 381 h 1099"/>
                  <a:gd name="T44" fmla="*/ 913 w 2349"/>
                  <a:gd name="T45" fmla="*/ 414 h 1099"/>
                  <a:gd name="T46" fmla="*/ 913 w 2349"/>
                  <a:gd name="T47" fmla="*/ 512 h 1099"/>
                  <a:gd name="T48" fmla="*/ 892 w 2349"/>
                  <a:gd name="T49" fmla="*/ 620 h 1099"/>
                  <a:gd name="T50" fmla="*/ 968 w 2349"/>
                  <a:gd name="T51" fmla="*/ 664 h 1099"/>
                  <a:gd name="T52" fmla="*/ 1066 w 2349"/>
                  <a:gd name="T53" fmla="*/ 664 h 1099"/>
                  <a:gd name="T54" fmla="*/ 1131 w 2349"/>
                  <a:gd name="T55" fmla="*/ 620 h 1099"/>
                  <a:gd name="T56" fmla="*/ 1196 w 2349"/>
                  <a:gd name="T57" fmla="*/ 588 h 1099"/>
                  <a:gd name="T58" fmla="*/ 1261 w 2349"/>
                  <a:gd name="T59" fmla="*/ 620 h 1099"/>
                  <a:gd name="T60" fmla="*/ 1283 w 2349"/>
                  <a:gd name="T61" fmla="*/ 631 h 1099"/>
                  <a:gd name="T62" fmla="*/ 1316 w 2349"/>
                  <a:gd name="T63" fmla="*/ 664 h 1099"/>
                  <a:gd name="T64" fmla="*/ 1359 w 2349"/>
                  <a:gd name="T65" fmla="*/ 599 h 1099"/>
                  <a:gd name="T66" fmla="*/ 1435 w 2349"/>
                  <a:gd name="T67" fmla="*/ 653 h 1099"/>
                  <a:gd name="T68" fmla="*/ 1479 w 2349"/>
                  <a:gd name="T69" fmla="*/ 620 h 1099"/>
                  <a:gd name="T70" fmla="*/ 1435 w 2349"/>
                  <a:gd name="T71" fmla="*/ 675 h 1099"/>
                  <a:gd name="T72" fmla="*/ 1392 w 2349"/>
                  <a:gd name="T73" fmla="*/ 664 h 1099"/>
                  <a:gd name="T74" fmla="*/ 1403 w 2349"/>
                  <a:gd name="T75" fmla="*/ 740 h 1099"/>
                  <a:gd name="T76" fmla="*/ 1468 w 2349"/>
                  <a:gd name="T77" fmla="*/ 729 h 1099"/>
                  <a:gd name="T78" fmla="*/ 1522 w 2349"/>
                  <a:gd name="T79" fmla="*/ 773 h 1099"/>
                  <a:gd name="T80" fmla="*/ 1577 w 2349"/>
                  <a:gd name="T81" fmla="*/ 773 h 1099"/>
                  <a:gd name="T82" fmla="*/ 1642 w 2349"/>
                  <a:gd name="T83" fmla="*/ 805 h 1099"/>
                  <a:gd name="T84" fmla="*/ 1675 w 2349"/>
                  <a:gd name="T85" fmla="*/ 892 h 1099"/>
                  <a:gd name="T86" fmla="*/ 1751 w 2349"/>
                  <a:gd name="T87" fmla="*/ 882 h 1099"/>
                  <a:gd name="T88" fmla="*/ 1794 w 2349"/>
                  <a:gd name="T89" fmla="*/ 925 h 1099"/>
                  <a:gd name="T90" fmla="*/ 1881 w 2349"/>
                  <a:gd name="T91" fmla="*/ 958 h 1099"/>
                  <a:gd name="T92" fmla="*/ 1914 w 2349"/>
                  <a:gd name="T93" fmla="*/ 882 h 1099"/>
                  <a:gd name="T94" fmla="*/ 1957 w 2349"/>
                  <a:gd name="T95" fmla="*/ 914 h 1099"/>
                  <a:gd name="T96" fmla="*/ 2001 w 2349"/>
                  <a:gd name="T97" fmla="*/ 958 h 1099"/>
                  <a:gd name="T98" fmla="*/ 2077 w 2349"/>
                  <a:gd name="T99" fmla="*/ 1023 h 1099"/>
                  <a:gd name="T100" fmla="*/ 2131 w 2349"/>
                  <a:gd name="T101" fmla="*/ 990 h 1099"/>
                  <a:gd name="T102" fmla="*/ 2197 w 2349"/>
                  <a:gd name="T103" fmla="*/ 990 h 1099"/>
                  <a:gd name="T104" fmla="*/ 2240 w 2349"/>
                  <a:gd name="T105" fmla="*/ 1066 h 1099"/>
                  <a:gd name="T106" fmla="*/ 2316 w 2349"/>
                  <a:gd name="T107" fmla="*/ 1077 h 10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9"/>
                  <a:gd name="T163" fmla="*/ 0 h 1099"/>
                  <a:gd name="T164" fmla="*/ 2349 w 2349"/>
                  <a:gd name="T165" fmla="*/ 1099 h 109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9" h="1099">
                    <a:moveTo>
                      <a:pt x="0" y="882"/>
                    </a:moveTo>
                    <a:lnTo>
                      <a:pt x="0" y="849"/>
                    </a:lnTo>
                    <a:lnTo>
                      <a:pt x="0" y="805"/>
                    </a:lnTo>
                    <a:lnTo>
                      <a:pt x="0" y="773"/>
                    </a:lnTo>
                    <a:lnTo>
                      <a:pt x="0" y="729"/>
                    </a:lnTo>
                    <a:lnTo>
                      <a:pt x="0" y="697"/>
                    </a:lnTo>
                    <a:lnTo>
                      <a:pt x="0" y="664"/>
                    </a:lnTo>
                    <a:lnTo>
                      <a:pt x="0" y="620"/>
                    </a:lnTo>
                    <a:lnTo>
                      <a:pt x="0" y="588"/>
                    </a:lnTo>
                    <a:lnTo>
                      <a:pt x="0" y="555"/>
                    </a:lnTo>
                    <a:lnTo>
                      <a:pt x="0" y="512"/>
                    </a:lnTo>
                    <a:lnTo>
                      <a:pt x="0" y="479"/>
                    </a:lnTo>
                    <a:lnTo>
                      <a:pt x="0" y="446"/>
                    </a:lnTo>
                    <a:lnTo>
                      <a:pt x="11" y="403"/>
                    </a:lnTo>
                    <a:lnTo>
                      <a:pt x="11" y="370"/>
                    </a:lnTo>
                    <a:lnTo>
                      <a:pt x="11" y="327"/>
                    </a:lnTo>
                    <a:lnTo>
                      <a:pt x="11" y="294"/>
                    </a:lnTo>
                    <a:lnTo>
                      <a:pt x="11" y="262"/>
                    </a:lnTo>
                    <a:lnTo>
                      <a:pt x="11" y="218"/>
                    </a:lnTo>
                    <a:lnTo>
                      <a:pt x="11" y="185"/>
                    </a:lnTo>
                    <a:lnTo>
                      <a:pt x="11" y="153"/>
                    </a:lnTo>
                    <a:lnTo>
                      <a:pt x="22" y="109"/>
                    </a:lnTo>
                    <a:lnTo>
                      <a:pt x="33" y="88"/>
                    </a:lnTo>
                    <a:lnTo>
                      <a:pt x="54" y="77"/>
                    </a:lnTo>
                    <a:lnTo>
                      <a:pt x="76" y="55"/>
                    </a:lnTo>
                    <a:lnTo>
                      <a:pt x="87" y="44"/>
                    </a:lnTo>
                    <a:lnTo>
                      <a:pt x="120" y="0"/>
                    </a:lnTo>
                    <a:lnTo>
                      <a:pt x="152" y="44"/>
                    </a:lnTo>
                    <a:lnTo>
                      <a:pt x="185" y="44"/>
                    </a:lnTo>
                    <a:lnTo>
                      <a:pt x="196" y="33"/>
                    </a:lnTo>
                    <a:lnTo>
                      <a:pt x="239" y="33"/>
                    </a:lnTo>
                    <a:lnTo>
                      <a:pt x="239" y="44"/>
                    </a:lnTo>
                    <a:lnTo>
                      <a:pt x="239" y="55"/>
                    </a:lnTo>
                    <a:lnTo>
                      <a:pt x="239" y="77"/>
                    </a:lnTo>
                    <a:lnTo>
                      <a:pt x="272" y="109"/>
                    </a:lnTo>
                    <a:lnTo>
                      <a:pt x="315" y="109"/>
                    </a:lnTo>
                    <a:lnTo>
                      <a:pt x="359" y="131"/>
                    </a:lnTo>
                    <a:lnTo>
                      <a:pt x="370" y="153"/>
                    </a:lnTo>
                    <a:lnTo>
                      <a:pt x="402" y="175"/>
                    </a:lnTo>
                    <a:lnTo>
                      <a:pt x="413" y="185"/>
                    </a:lnTo>
                    <a:lnTo>
                      <a:pt x="435" y="185"/>
                    </a:lnTo>
                    <a:lnTo>
                      <a:pt x="468" y="218"/>
                    </a:lnTo>
                    <a:lnTo>
                      <a:pt x="478" y="229"/>
                    </a:lnTo>
                    <a:lnTo>
                      <a:pt x="511" y="262"/>
                    </a:lnTo>
                    <a:lnTo>
                      <a:pt x="522" y="272"/>
                    </a:lnTo>
                    <a:lnTo>
                      <a:pt x="544" y="294"/>
                    </a:lnTo>
                    <a:lnTo>
                      <a:pt x="544" y="327"/>
                    </a:lnTo>
                    <a:lnTo>
                      <a:pt x="555" y="338"/>
                    </a:lnTo>
                    <a:lnTo>
                      <a:pt x="598" y="349"/>
                    </a:lnTo>
                    <a:lnTo>
                      <a:pt x="620" y="370"/>
                    </a:lnTo>
                    <a:lnTo>
                      <a:pt x="642" y="381"/>
                    </a:lnTo>
                    <a:lnTo>
                      <a:pt x="674" y="381"/>
                    </a:lnTo>
                    <a:lnTo>
                      <a:pt x="707" y="403"/>
                    </a:lnTo>
                    <a:lnTo>
                      <a:pt x="718" y="414"/>
                    </a:lnTo>
                    <a:lnTo>
                      <a:pt x="729" y="403"/>
                    </a:lnTo>
                    <a:lnTo>
                      <a:pt x="761" y="381"/>
                    </a:lnTo>
                    <a:lnTo>
                      <a:pt x="794" y="370"/>
                    </a:lnTo>
                    <a:lnTo>
                      <a:pt x="794" y="359"/>
                    </a:lnTo>
                    <a:lnTo>
                      <a:pt x="826" y="370"/>
                    </a:lnTo>
                    <a:lnTo>
                      <a:pt x="837" y="381"/>
                    </a:lnTo>
                    <a:lnTo>
                      <a:pt x="881" y="381"/>
                    </a:lnTo>
                    <a:lnTo>
                      <a:pt x="913" y="392"/>
                    </a:lnTo>
                    <a:lnTo>
                      <a:pt x="924" y="403"/>
                    </a:lnTo>
                    <a:lnTo>
                      <a:pt x="913" y="414"/>
                    </a:lnTo>
                    <a:lnTo>
                      <a:pt x="892" y="446"/>
                    </a:lnTo>
                    <a:lnTo>
                      <a:pt x="903" y="479"/>
                    </a:lnTo>
                    <a:lnTo>
                      <a:pt x="913" y="512"/>
                    </a:lnTo>
                    <a:lnTo>
                      <a:pt x="903" y="555"/>
                    </a:lnTo>
                    <a:lnTo>
                      <a:pt x="903" y="588"/>
                    </a:lnTo>
                    <a:lnTo>
                      <a:pt x="892" y="620"/>
                    </a:lnTo>
                    <a:lnTo>
                      <a:pt x="913" y="642"/>
                    </a:lnTo>
                    <a:lnTo>
                      <a:pt x="957" y="653"/>
                    </a:lnTo>
                    <a:lnTo>
                      <a:pt x="968" y="664"/>
                    </a:lnTo>
                    <a:lnTo>
                      <a:pt x="1000" y="686"/>
                    </a:lnTo>
                    <a:lnTo>
                      <a:pt x="1033" y="686"/>
                    </a:lnTo>
                    <a:lnTo>
                      <a:pt x="1066" y="664"/>
                    </a:lnTo>
                    <a:lnTo>
                      <a:pt x="1077" y="642"/>
                    </a:lnTo>
                    <a:lnTo>
                      <a:pt x="1120" y="631"/>
                    </a:lnTo>
                    <a:lnTo>
                      <a:pt x="1131" y="620"/>
                    </a:lnTo>
                    <a:lnTo>
                      <a:pt x="1131" y="588"/>
                    </a:lnTo>
                    <a:lnTo>
                      <a:pt x="1164" y="555"/>
                    </a:lnTo>
                    <a:lnTo>
                      <a:pt x="1196" y="588"/>
                    </a:lnTo>
                    <a:lnTo>
                      <a:pt x="1240" y="620"/>
                    </a:lnTo>
                    <a:lnTo>
                      <a:pt x="1261" y="620"/>
                    </a:lnTo>
                    <a:lnTo>
                      <a:pt x="1283" y="620"/>
                    </a:lnTo>
                    <a:lnTo>
                      <a:pt x="1283" y="631"/>
                    </a:lnTo>
                    <a:lnTo>
                      <a:pt x="1272" y="664"/>
                    </a:lnTo>
                    <a:lnTo>
                      <a:pt x="1283" y="664"/>
                    </a:lnTo>
                    <a:lnTo>
                      <a:pt x="1316" y="664"/>
                    </a:lnTo>
                    <a:lnTo>
                      <a:pt x="1338" y="664"/>
                    </a:lnTo>
                    <a:lnTo>
                      <a:pt x="1327" y="620"/>
                    </a:lnTo>
                    <a:lnTo>
                      <a:pt x="1359" y="599"/>
                    </a:lnTo>
                    <a:lnTo>
                      <a:pt x="1403" y="610"/>
                    </a:lnTo>
                    <a:lnTo>
                      <a:pt x="1403" y="620"/>
                    </a:lnTo>
                    <a:lnTo>
                      <a:pt x="1435" y="653"/>
                    </a:lnTo>
                    <a:lnTo>
                      <a:pt x="1479" y="620"/>
                    </a:lnTo>
                    <a:lnTo>
                      <a:pt x="1479" y="631"/>
                    </a:lnTo>
                    <a:lnTo>
                      <a:pt x="1446" y="664"/>
                    </a:lnTo>
                    <a:lnTo>
                      <a:pt x="1435" y="675"/>
                    </a:lnTo>
                    <a:lnTo>
                      <a:pt x="1414" y="664"/>
                    </a:lnTo>
                    <a:lnTo>
                      <a:pt x="1403" y="642"/>
                    </a:lnTo>
                    <a:lnTo>
                      <a:pt x="1392" y="664"/>
                    </a:lnTo>
                    <a:lnTo>
                      <a:pt x="1359" y="697"/>
                    </a:lnTo>
                    <a:lnTo>
                      <a:pt x="1392" y="729"/>
                    </a:lnTo>
                    <a:lnTo>
                      <a:pt x="1403" y="740"/>
                    </a:lnTo>
                    <a:lnTo>
                      <a:pt x="1403" y="729"/>
                    </a:lnTo>
                    <a:lnTo>
                      <a:pt x="1435" y="697"/>
                    </a:lnTo>
                    <a:lnTo>
                      <a:pt x="1468" y="729"/>
                    </a:lnTo>
                    <a:lnTo>
                      <a:pt x="1479" y="740"/>
                    </a:lnTo>
                    <a:lnTo>
                      <a:pt x="1512" y="773"/>
                    </a:lnTo>
                    <a:lnTo>
                      <a:pt x="1522" y="773"/>
                    </a:lnTo>
                    <a:lnTo>
                      <a:pt x="1555" y="773"/>
                    </a:lnTo>
                    <a:lnTo>
                      <a:pt x="1555" y="762"/>
                    </a:lnTo>
                    <a:lnTo>
                      <a:pt x="1577" y="773"/>
                    </a:lnTo>
                    <a:lnTo>
                      <a:pt x="1599" y="784"/>
                    </a:lnTo>
                    <a:lnTo>
                      <a:pt x="1642" y="795"/>
                    </a:lnTo>
                    <a:lnTo>
                      <a:pt x="1642" y="805"/>
                    </a:lnTo>
                    <a:lnTo>
                      <a:pt x="1642" y="849"/>
                    </a:lnTo>
                    <a:lnTo>
                      <a:pt x="1675" y="882"/>
                    </a:lnTo>
                    <a:lnTo>
                      <a:pt x="1675" y="892"/>
                    </a:lnTo>
                    <a:lnTo>
                      <a:pt x="1686" y="882"/>
                    </a:lnTo>
                    <a:lnTo>
                      <a:pt x="1718" y="860"/>
                    </a:lnTo>
                    <a:lnTo>
                      <a:pt x="1751" y="882"/>
                    </a:lnTo>
                    <a:lnTo>
                      <a:pt x="1762" y="892"/>
                    </a:lnTo>
                    <a:lnTo>
                      <a:pt x="1794" y="914"/>
                    </a:lnTo>
                    <a:lnTo>
                      <a:pt x="1794" y="925"/>
                    </a:lnTo>
                    <a:lnTo>
                      <a:pt x="1838" y="925"/>
                    </a:lnTo>
                    <a:lnTo>
                      <a:pt x="1870" y="958"/>
                    </a:lnTo>
                    <a:lnTo>
                      <a:pt x="1881" y="958"/>
                    </a:lnTo>
                    <a:lnTo>
                      <a:pt x="1903" y="914"/>
                    </a:lnTo>
                    <a:lnTo>
                      <a:pt x="1914" y="882"/>
                    </a:lnTo>
                    <a:lnTo>
                      <a:pt x="1925" y="882"/>
                    </a:lnTo>
                    <a:lnTo>
                      <a:pt x="1957" y="914"/>
                    </a:lnTo>
                    <a:lnTo>
                      <a:pt x="1968" y="914"/>
                    </a:lnTo>
                    <a:lnTo>
                      <a:pt x="1990" y="958"/>
                    </a:lnTo>
                    <a:lnTo>
                      <a:pt x="2001" y="958"/>
                    </a:lnTo>
                    <a:lnTo>
                      <a:pt x="2044" y="990"/>
                    </a:lnTo>
                    <a:lnTo>
                      <a:pt x="2077" y="1023"/>
                    </a:lnTo>
                    <a:lnTo>
                      <a:pt x="2099" y="990"/>
                    </a:lnTo>
                    <a:lnTo>
                      <a:pt x="2121" y="979"/>
                    </a:lnTo>
                    <a:lnTo>
                      <a:pt x="2131" y="990"/>
                    </a:lnTo>
                    <a:lnTo>
                      <a:pt x="2164" y="1001"/>
                    </a:lnTo>
                    <a:lnTo>
                      <a:pt x="2197" y="990"/>
                    </a:lnTo>
                    <a:lnTo>
                      <a:pt x="2208" y="990"/>
                    </a:lnTo>
                    <a:lnTo>
                      <a:pt x="2218" y="1023"/>
                    </a:lnTo>
                    <a:lnTo>
                      <a:pt x="2240" y="1066"/>
                    </a:lnTo>
                    <a:lnTo>
                      <a:pt x="2284" y="1056"/>
                    </a:lnTo>
                    <a:lnTo>
                      <a:pt x="2295" y="1066"/>
                    </a:lnTo>
                    <a:lnTo>
                      <a:pt x="2316" y="1077"/>
                    </a:lnTo>
                    <a:lnTo>
                      <a:pt x="2349" y="109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0" name="Freeform 368"/>
              <p:cNvSpPr>
                <a:spLocks/>
              </p:cNvSpPr>
              <p:nvPr/>
            </p:nvSpPr>
            <p:spPr bwMode="auto">
              <a:xfrm>
                <a:off x="1436" y="919"/>
                <a:ext cx="2523" cy="1120"/>
              </a:xfrm>
              <a:custGeom>
                <a:avLst/>
                <a:gdLst>
                  <a:gd name="T0" fmla="*/ 120 w 2523"/>
                  <a:gd name="T1" fmla="*/ 131 h 1120"/>
                  <a:gd name="T2" fmla="*/ 239 w 2523"/>
                  <a:gd name="T3" fmla="*/ 174 h 1120"/>
                  <a:gd name="T4" fmla="*/ 326 w 2523"/>
                  <a:gd name="T5" fmla="*/ 218 h 1120"/>
                  <a:gd name="T6" fmla="*/ 435 w 2523"/>
                  <a:gd name="T7" fmla="*/ 294 h 1120"/>
                  <a:gd name="T8" fmla="*/ 555 w 2523"/>
                  <a:gd name="T9" fmla="*/ 326 h 1120"/>
                  <a:gd name="T10" fmla="*/ 674 w 2523"/>
                  <a:gd name="T11" fmla="*/ 337 h 1120"/>
                  <a:gd name="T12" fmla="*/ 761 w 2523"/>
                  <a:gd name="T13" fmla="*/ 283 h 1120"/>
                  <a:gd name="T14" fmla="*/ 772 w 2523"/>
                  <a:gd name="T15" fmla="*/ 218 h 1120"/>
                  <a:gd name="T16" fmla="*/ 816 w 2523"/>
                  <a:gd name="T17" fmla="*/ 109 h 1120"/>
                  <a:gd name="T18" fmla="*/ 826 w 2523"/>
                  <a:gd name="T19" fmla="*/ 152 h 1120"/>
                  <a:gd name="T20" fmla="*/ 826 w 2523"/>
                  <a:gd name="T21" fmla="*/ 218 h 1120"/>
                  <a:gd name="T22" fmla="*/ 903 w 2523"/>
                  <a:gd name="T23" fmla="*/ 294 h 1120"/>
                  <a:gd name="T24" fmla="*/ 957 w 2523"/>
                  <a:gd name="T25" fmla="*/ 392 h 1120"/>
                  <a:gd name="T26" fmla="*/ 1077 w 2523"/>
                  <a:gd name="T27" fmla="*/ 435 h 1120"/>
                  <a:gd name="T28" fmla="*/ 1164 w 2523"/>
                  <a:gd name="T29" fmla="*/ 479 h 1120"/>
                  <a:gd name="T30" fmla="*/ 1283 w 2523"/>
                  <a:gd name="T31" fmla="*/ 544 h 1120"/>
                  <a:gd name="T32" fmla="*/ 1403 w 2523"/>
                  <a:gd name="T33" fmla="*/ 588 h 1120"/>
                  <a:gd name="T34" fmla="*/ 1490 w 2523"/>
                  <a:gd name="T35" fmla="*/ 511 h 1120"/>
                  <a:gd name="T36" fmla="*/ 1588 w 2523"/>
                  <a:gd name="T37" fmla="*/ 555 h 1120"/>
                  <a:gd name="T38" fmla="*/ 1522 w 2523"/>
                  <a:gd name="T39" fmla="*/ 642 h 1120"/>
                  <a:gd name="T40" fmla="*/ 1599 w 2523"/>
                  <a:gd name="T41" fmla="*/ 696 h 1120"/>
                  <a:gd name="T42" fmla="*/ 1675 w 2523"/>
                  <a:gd name="T43" fmla="*/ 762 h 1120"/>
                  <a:gd name="T44" fmla="*/ 1773 w 2523"/>
                  <a:gd name="T45" fmla="*/ 805 h 1120"/>
                  <a:gd name="T46" fmla="*/ 1925 w 2523"/>
                  <a:gd name="T47" fmla="*/ 838 h 1120"/>
                  <a:gd name="T48" fmla="*/ 2001 w 2523"/>
                  <a:gd name="T49" fmla="*/ 914 h 1120"/>
                  <a:gd name="T50" fmla="*/ 2044 w 2523"/>
                  <a:gd name="T51" fmla="*/ 914 h 1120"/>
                  <a:gd name="T52" fmla="*/ 2121 w 2523"/>
                  <a:gd name="T53" fmla="*/ 968 h 1120"/>
                  <a:gd name="T54" fmla="*/ 2131 w 2523"/>
                  <a:gd name="T55" fmla="*/ 1066 h 1120"/>
                  <a:gd name="T56" fmla="*/ 2197 w 2523"/>
                  <a:gd name="T57" fmla="*/ 1099 h 1120"/>
                  <a:gd name="T58" fmla="*/ 2284 w 2523"/>
                  <a:gd name="T59" fmla="*/ 1023 h 1120"/>
                  <a:gd name="T60" fmla="*/ 2316 w 2523"/>
                  <a:gd name="T61" fmla="*/ 903 h 1120"/>
                  <a:gd name="T62" fmla="*/ 2371 w 2523"/>
                  <a:gd name="T63" fmla="*/ 881 h 1120"/>
                  <a:gd name="T64" fmla="*/ 2360 w 2523"/>
                  <a:gd name="T65" fmla="*/ 783 h 1120"/>
                  <a:gd name="T66" fmla="*/ 2414 w 2523"/>
                  <a:gd name="T67" fmla="*/ 696 h 1120"/>
                  <a:gd name="T68" fmla="*/ 2479 w 2523"/>
                  <a:gd name="T69" fmla="*/ 675 h 1120"/>
                  <a:gd name="T70" fmla="*/ 2523 w 2523"/>
                  <a:gd name="T71" fmla="*/ 588 h 1120"/>
                  <a:gd name="T72" fmla="*/ 2523 w 2523"/>
                  <a:gd name="T73" fmla="*/ 446 h 1120"/>
                  <a:gd name="T74" fmla="*/ 2523 w 2523"/>
                  <a:gd name="T75" fmla="*/ 294 h 1120"/>
                  <a:gd name="T76" fmla="*/ 2523 w 2523"/>
                  <a:gd name="T77" fmla="*/ 152 h 1120"/>
                  <a:gd name="T78" fmla="*/ 2523 w 2523"/>
                  <a:gd name="T79" fmla="*/ 0 h 1120"/>
                  <a:gd name="T80" fmla="*/ 2360 w 2523"/>
                  <a:gd name="T81" fmla="*/ 0 h 1120"/>
                  <a:gd name="T82" fmla="*/ 2229 w 2523"/>
                  <a:gd name="T83" fmla="*/ 0 h 1120"/>
                  <a:gd name="T84" fmla="*/ 2044 w 2523"/>
                  <a:gd name="T85" fmla="*/ 0 h 1120"/>
                  <a:gd name="T86" fmla="*/ 1881 w 2523"/>
                  <a:gd name="T87" fmla="*/ 0 h 1120"/>
                  <a:gd name="T88" fmla="*/ 1718 w 2523"/>
                  <a:gd name="T89" fmla="*/ 0 h 1120"/>
                  <a:gd name="T90" fmla="*/ 1555 w 2523"/>
                  <a:gd name="T91" fmla="*/ 0 h 1120"/>
                  <a:gd name="T92" fmla="*/ 1403 w 2523"/>
                  <a:gd name="T93" fmla="*/ 0 h 1120"/>
                  <a:gd name="T94" fmla="*/ 1240 w 2523"/>
                  <a:gd name="T95" fmla="*/ 0 h 1120"/>
                  <a:gd name="T96" fmla="*/ 1077 w 2523"/>
                  <a:gd name="T97" fmla="*/ 0 h 1120"/>
                  <a:gd name="T98" fmla="*/ 913 w 2523"/>
                  <a:gd name="T99" fmla="*/ 0 h 1120"/>
                  <a:gd name="T100" fmla="*/ 772 w 2523"/>
                  <a:gd name="T101" fmla="*/ 0 h 1120"/>
                  <a:gd name="T102" fmla="*/ 598 w 2523"/>
                  <a:gd name="T103" fmla="*/ 0 h 1120"/>
                  <a:gd name="T104" fmla="*/ 435 w 2523"/>
                  <a:gd name="T105" fmla="*/ 0 h 1120"/>
                  <a:gd name="T106" fmla="*/ 272 w 2523"/>
                  <a:gd name="T107" fmla="*/ 0 h 1120"/>
                  <a:gd name="T108" fmla="*/ 141 w 2523"/>
                  <a:gd name="T109" fmla="*/ 0 h 1120"/>
                  <a:gd name="T110" fmla="*/ 0 w 2523"/>
                  <a:gd name="T111" fmla="*/ 44 h 11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120"/>
                  <a:gd name="T170" fmla="*/ 2523 w 2523"/>
                  <a:gd name="T171" fmla="*/ 1120 h 11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120">
                    <a:moveTo>
                      <a:pt x="0" y="131"/>
                    </a:moveTo>
                    <a:lnTo>
                      <a:pt x="33" y="142"/>
                    </a:lnTo>
                    <a:lnTo>
                      <a:pt x="76" y="142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74" y="152"/>
                    </a:lnTo>
                    <a:lnTo>
                      <a:pt x="196" y="174"/>
                    </a:lnTo>
                    <a:lnTo>
                      <a:pt x="239" y="174"/>
                    </a:lnTo>
                    <a:lnTo>
                      <a:pt x="272" y="174"/>
                    </a:lnTo>
                    <a:lnTo>
                      <a:pt x="294" y="185"/>
                    </a:lnTo>
                    <a:lnTo>
                      <a:pt x="315" y="207"/>
                    </a:lnTo>
                    <a:lnTo>
                      <a:pt x="326" y="218"/>
                    </a:lnTo>
                    <a:lnTo>
                      <a:pt x="326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94"/>
                    </a:lnTo>
                    <a:lnTo>
                      <a:pt x="446" y="294"/>
                    </a:lnTo>
                    <a:lnTo>
                      <a:pt x="478" y="326"/>
                    </a:lnTo>
                    <a:lnTo>
                      <a:pt x="522" y="32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598" y="337"/>
                    </a:lnTo>
                    <a:lnTo>
                      <a:pt x="642" y="359"/>
                    </a:lnTo>
                    <a:lnTo>
                      <a:pt x="674" y="337"/>
                    </a:lnTo>
                    <a:lnTo>
                      <a:pt x="674" y="326"/>
                    </a:lnTo>
                    <a:lnTo>
                      <a:pt x="718" y="326"/>
                    </a:lnTo>
                    <a:lnTo>
                      <a:pt x="739" y="294"/>
                    </a:lnTo>
                    <a:lnTo>
                      <a:pt x="761" y="283"/>
                    </a:lnTo>
                    <a:lnTo>
                      <a:pt x="794" y="272"/>
                    </a:lnTo>
                    <a:lnTo>
                      <a:pt x="816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31"/>
                    </a:lnTo>
                    <a:lnTo>
                      <a:pt x="816" y="109"/>
                    </a:lnTo>
                    <a:lnTo>
                      <a:pt x="837" y="87"/>
                    </a:lnTo>
                    <a:lnTo>
                      <a:pt x="859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59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39"/>
                    </a:lnTo>
                    <a:lnTo>
                      <a:pt x="881" y="23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16"/>
                    </a:lnTo>
                    <a:lnTo>
                      <a:pt x="946" y="337"/>
                    </a:lnTo>
                    <a:lnTo>
                      <a:pt x="935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11" y="403"/>
                    </a:lnTo>
                    <a:lnTo>
                      <a:pt x="1033" y="435"/>
                    </a:lnTo>
                    <a:lnTo>
                      <a:pt x="1077" y="435"/>
                    </a:lnTo>
                    <a:lnTo>
                      <a:pt x="1087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64" y="479"/>
                    </a:lnTo>
                    <a:lnTo>
                      <a:pt x="1196" y="511"/>
                    </a:lnTo>
                    <a:lnTo>
                      <a:pt x="1240" y="511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44"/>
                    </a:lnTo>
                    <a:lnTo>
                      <a:pt x="1327" y="555"/>
                    </a:lnTo>
                    <a:lnTo>
                      <a:pt x="1359" y="588"/>
                    </a:lnTo>
                    <a:lnTo>
                      <a:pt x="1403" y="588"/>
                    </a:lnTo>
                    <a:lnTo>
                      <a:pt x="1435" y="577"/>
                    </a:lnTo>
                    <a:lnTo>
                      <a:pt x="1457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33" y="620"/>
                    </a:lnTo>
                    <a:lnTo>
                      <a:pt x="1522" y="642"/>
                    </a:lnTo>
                    <a:lnTo>
                      <a:pt x="1490" y="664"/>
                    </a:lnTo>
                    <a:lnTo>
                      <a:pt x="1522" y="696"/>
                    </a:lnTo>
                    <a:lnTo>
                      <a:pt x="1555" y="685"/>
                    </a:lnTo>
                    <a:lnTo>
                      <a:pt x="1599" y="696"/>
                    </a:lnTo>
                    <a:lnTo>
                      <a:pt x="1609" y="696"/>
                    </a:lnTo>
                    <a:lnTo>
                      <a:pt x="1642" y="729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8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38"/>
                    </a:lnTo>
                    <a:lnTo>
                      <a:pt x="1838" y="838"/>
                    </a:lnTo>
                    <a:lnTo>
                      <a:pt x="1881" y="838"/>
                    </a:lnTo>
                    <a:lnTo>
                      <a:pt x="1925" y="838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68" y="881"/>
                    </a:lnTo>
                    <a:lnTo>
                      <a:pt x="2001" y="914"/>
                    </a:lnTo>
                    <a:lnTo>
                      <a:pt x="2034" y="881"/>
                    </a:lnTo>
                    <a:lnTo>
                      <a:pt x="2044" y="870"/>
                    </a:lnTo>
                    <a:lnTo>
                      <a:pt x="2044" y="881"/>
                    </a:lnTo>
                    <a:lnTo>
                      <a:pt x="2044" y="914"/>
                    </a:lnTo>
                    <a:lnTo>
                      <a:pt x="2077" y="946"/>
                    </a:lnTo>
                    <a:lnTo>
                      <a:pt x="2121" y="946"/>
                    </a:lnTo>
                    <a:lnTo>
                      <a:pt x="2131" y="957"/>
                    </a:lnTo>
                    <a:lnTo>
                      <a:pt x="2121" y="968"/>
                    </a:lnTo>
                    <a:lnTo>
                      <a:pt x="2088" y="990"/>
                    </a:lnTo>
                    <a:lnTo>
                      <a:pt x="2121" y="1023"/>
                    </a:lnTo>
                    <a:lnTo>
                      <a:pt x="2121" y="1033"/>
                    </a:lnTo>
                    <a:lnTo>
                      <a:pt x="2131" y="1066"/>
                    </a:lnTo>
                    <a:lnTo>
                      <a:pt x="2142" y="1099"/>
                    </a:lnTo>
                    <a:lnTo>
                      <a:pt x="2164" y="1120"/>
                    </a:lnTo>
                    <a:lnTo>
                      <a:pt x="2186" y="1099"/>
                    </a:lnTo>
                    <a:lnTo>
                      <a:pt x="2197" y="1099"/>
                    </a:lnTo>
                    <a:lnTo>
                      <a:pt x="2240" y="1066"/>
                    </a:lnTo>
                    <a:lnTo>
                      <a:pt x="2273" y="1033"/>
                    </a:lnTo>
                    <a:lnTo>
                      <a:pt x="2284" y="1023"/>
                    </a:lnTo>
                    <a:lnTo>
                      <a:pt x="230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903"/>
                    </a:lnTo>
                    <a:lnTo>
                      <a:pt x="2338" y="914"/>
                    </a:lnTo>
                    <a:lnTo>
                      <a:pt x="2360" y="936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27"/>
                    </a:lnTo>
                    <a:lnTo>
                      <a:pt x="2338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42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9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1" name="Freeform 369"/>
              <p:cNvSpPr>
                <a:spLocks/>
              </p:cNvSpPr>
              <p:nvPr/>
            </p:nvSpPr>
            <p:spPr bwMode="auto">
              <a:xfrm>
                <a:off x="1436" y="1006"/>
                <a:ext cx="2523" cy="1033"/>
              </a:xfrm>
              <a:custGeom>
                <a:avLst/>
                <a:gdLst>
                  <a:gd name="T0" fmla="*/ 76 w 2523"/>
                  <a:gd name="T1" fmla="*/ 55 h 1033"/>
                  <a:gd name="T2" fmla="*/ 174 w 2523"/>
                  <a:gd name="T3" fmla="*/ 65 h 1033"/>
                  <a:gd name="T4" fmla="*/ 272 w 2523"/>
                  <a:gd name="T5" fmla="*/ 87 h 1033"/>
                  <a:gd name="T6" fmla="*/ 326 w 2523"/>
                  <a:gd name="T7" fmla="*/ 131 h 1033"/>
                  <a:gd name="T8" fmla="*/ 402 w 2523"/>
                  <a:gd name="T9" fmla="*/ 196 h 1033"/>
                  <a:gd name="T10" fmla="*/ 478 w 2523"/>
                  <a:gd name="T11" fmla="*/ 239 h 1033"/>
                  <a:gd name="T12" fmla="*/ 598 w 2523"/>
                  <a:gd name="T13" fmla="*/ 239 h 1033"/>
                  <a:gd name="T14" fmla="*/ 674 w 2523"/>
                  <a:gd name="T15" fmla="*/ 250 h 1033"/>
                  <a:gd name="T16" fmla="*/ 739 w 2523"/>
                  <a:gd name="T17" fmla="*/ 207 h 1033"/>
                  <a:gd name="T18" fmla="*/ 816 w 2523"/>
                  <a:gd name="T19" fmla="*/ 174 h 1033"/>
                  <a:gd name="T20" fmla="*/ 772 w 2523"/>
                  <a:gd name="T21" fmla="*/ 98 h 1033"/>
                  <a:gd name="T22" fmla="*/ 816 w 2523"/>
                  <a:gd name="T23" fmla="*/ 22 h 1033"/>
                  <a:gd name="T24" fmla="*/ 837 w 2523"/>
                  <a:gd name="T25" fmla="*/ 55 h 1033"/>
                  <a:gd name="T26" fmla="*/ 859 w 2523"/>
                  <a:gd name="T27" fmla="*/ 98 h 1033"/>
                  <a:gd name="T28" fmla="*/ 837 w 2523"/>
                  <a:gd name="T29" fmla="*/ 152 h 1033"/>
                  <a:gd name="T30" fmla="*/ 903 w 2523"/>
                  <a:gd name="T31" fmla="*/ 207 h 1033"/>
                  <a:gd name="T32" fmla="*/ 935 w 2523"/>
                  <a:gd name="T33" fmla="*/ 283 h 1033"/>
                  <a:gd name="T34" fmla="*/ 1011 w 2523"/>
                  <a:gd name="T35" fmla="*/ 316 h 1033"/>
                  <a:gd name="T36" fmla="*/ 1087 w 2523"/>
                  <a:gd name="T37" fmla="*/ 359 h 1033"/>
                  <a:gd name="T38" fmla="*/ 1164 w 2523"/>
                  <a:gd name="T39" fmla="*/ 392 h 1033"/>
                  <a:gd name="T40" fmla="*/ 1251 w 2523"/>
                  <a:gd name="T41" fmla="*/ 424 h 1033"/>
                  <a:gd name="T42" fmla="*/ 1327 w 2523"/>
                  <a:gd name="T43" fmla="*/ 468 h 1033"/>
                  <a:gd name="T44" fmla="*/ 1435 w 2523"/>
                  <a:gd name="T45" fmla="*/ 490 h 1033"/>
                  <a:gd name="T46" fmla="*/ 1490 w 2523"/>
                  <a:gd name="T47" fmla="*/ 424 h 1033"/>
                  <a:gd name="T48" fmla="*/ 1588 w 2523"/>
                  <a:gd name="T49" fmla="*/ 424 h 1033"/>
                  <a:gd name="T50" fmla="*/ 1555 w 2523"/>
                  <a:gd name="T51" fmla="*/ 522 h 1033"/>
                  <a:gd name="T52" fmla="*/ 1490 w 2523"/>
                  <a:gd name="T53" fmla="*/ 577 h 1033"/>
                  <a:gd name="T54" fmla="*/ 1599 w 2523"/>
                  <a:gd name="T55" fmla="*/ 609 h 1033"/>
                  <a:gd name="T56" fmla="*/ 1653 w 2523"/>
                  <a:gd name="T57" fmla="*/ 653 h 1033"/>
                  <a:gd name="T58" fmla="*/ 1718 w 2523"/>
                  <a:gd name="T59" fmla="*/ 707 h 1033"/>
                  <a:gd name="T60" fmla="*/ 1794 w 2523"/>
                  <a:gd name="T61" fmla="*/ 751 h 1033"/>
                  <a:gd name="T62" fmla="*/ 1925 w 2523"/>
                  <a:gd name="T63" fmla="*/ 751 h 1033"/>
                  <a:gd name="T64" fmla="*/ 1968 w 2523"/>
                  <a:gd name="T65" fmla="*/ 794 h 1033"/>
                  <a:gd name="T66" fmla="*/ 2044 w 2523"/>
                  <a:gd name="T67" fmla="*/ 783 h 1033"/>
                  <a:gd name="T68" fmla="*/ 2077 w 2523"/>
                  <a:gd name="T69" fmla="*/ 859 h 1033"/>
                  <a:gd name="T70" fmla="*/ 2121 w 2523"/>
                  <a:gd name="T71" fmla="*/ 881 h 1033"/>
                  <a:gd name="T72" fmla="*/ 2121 w 2523"/>
                  <a:gd name="T73" fmla="*/ 946 h 1033"/>
                  <a:gd name="T74" fmla="*/ 2164 w 2523"/>
                  <a:gd name="T75" fmla="*/ 1033 h 1033"/>
                  <a:gd name="T76" fmla="*/ 2240 w 2523"/>
                  <a:gd name="T77" fmla="*/ 979 h 1033"/>
                  <a:gd name="T78" fmla="*/ 2284 w 2523"/>
                  <a:gd name="T79" fmla="*/ 936 h 1033"/>
                  <a:gd name="T80" fmla="*/ 2295 w 2523"/>
                  <a:gd name="T81" fmla="*/ 827 h 1033"/>
                  <a:gd name="T82" fmla="*/ 2360 w 2523"/>
                  <a:gd name="T83" fmla="*/ 849 h 1033"/>
                  <a:gd name="T84" fmla="*/ 2371 w 2523"/>
                  <a:gd name="T85" fmla="*/ 762 h 1033"/>
                  <a:gd name="T86" fmla="*/ 2360 w 2523"/>
                  <a:gd name="T87" fmla="*/ 696 h 1033"/>
                  <a:gd name="T88" fmla="*/ 2414 w 2523"/>
                  <a:gd name="T89" fmla="*/ 653 h 1033"/>
                  <a:gd name="T90" fmla="*/ 2436 w 2523"/>
                  <a:gd name="T91" fmla="*/ 555 h 1033"/>
                  <a:gd name="T92" fmla="*/ 2523 w 2523"/>
                  <a:gd name="T93" fmla="*/ 588 h 10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23"/>
                  <a:gd name="T142" fmla="*/ 0 h 1033"/>
                  <a:gd name="T143" fmla="*/ 2523 w 2523"/>
                  <a:gd name="T144" fmla="*/ 1033 h 10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23" h="1033">
                    <a:moveTo>
                      <a:pt x="0" y="44"/>
                    </a:moveTo>
                    <a:lnTo>
                      <a:pt x="33" y="55"/>
                    </a:lnTo>
                    <a:lnTo>
                      <a:pt x="76" y="55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74" y="65"/>
                    </a:lnTo>
                    <a:lnTo>
                      <a:pt x="196" y="87"/>
                    </a:lnTo>
                    <a:lnTo>
                      <a:pt x="239" y="87"/>
                    </a:lnTo>
                    <a:lnTo>
                      <a:pt x="272" y="87"/>
                    </a:lnTo>
                    <a:lnTo>
                      <a:pt x="294" y="98"/>
                    </a:lnTo>
                    <a:lnTo>
                      <a:pt x="315" y="120"/>
                    </a:lnTo>
                    <a:lnTo>
                      <a:pt x="326" y="131"/>
                    </a:lnTo>
                    <a:lnTo>
                      <a:pt x="326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207"/>
                    </a:lnTo>
                    <a:lnTo>
                      <a:pt x="446" y="207"/>
                    </a:lnTo>
                    <a:lnTo>
                      <a:pt x="478" y="239"/>
                    </a:lnTo>
                    <a:lnTo>
                      <a:pt x="522" y="23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598" y="250"/>
                    </a:lnTo>
                    <a:lnTo>
                      <a:pt x="642" y="272"/>
                    </a:lnTo>
                    <a:lnTo>
                      <a:pt x="674" y="250"/>
                    </a:lnTo>
                    <a:lnTo>
                      <a:pt x="674" y="239"/>
                    </a:lnTo>
                    <a:lnTo>
                      <a:pt x="718" y="239"/>
                    </a:lnTo>
                    <a:lnTo>
                      <a:pt x="739" y="207"/>
                    </a:lnTo>
                    <a:lnTo>
                      <a:pt x="761" y="196"/>
                    </a:lnTo>
                    <a:lnTo>
                      <a:pt x="794" y="185"/>
                    </a:lnTo>
                    <a:lnTo>
                      <a:pt x="816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44"/>
                    </a:lnTo>
                    <a:lnTo>
                      <a:pt x="816" y="22"/>
                    </a:lnTo>
                    <a:lnTo>
                      <a:pt x="837" y="0"/>
                    </a:lnTo>
                    <a:lnTo>
                      <a:pt x="859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59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52"/>
                    </a:lnTo>
                    <a:lnTo>
                      <a:pt x="881" y="15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29"/>
                    </a:lnTo>
                    <a:lnTo>
                      <a:pt x="946" y="250"/>
                    </a:lnTo>
                    <a:lnTo>
                      <a:pt x="935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11" y="316"/>
                    </a:lnTo>
                    <a:lnTo>
                      <a:pt x="1033" y="348"/>
                    </a:lnTo>
                    <a:lnTo>
                      <a:pt x="1077" y="348"/>
                    </a:lnTo>
                    <a:lnTo>
                      <a:pt x="1087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64" y="392"/>
                    </a:lnTo>
                    <a:lnTo>
                      <a:pt x="1196" y="424"/>
                    </a:lnTo>
                    <a:lnTo>
                      <a:pt x="1240" y="424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57"/>
                    </a:lnTo>
                    <a:lnTo>
                      <a:pt x="1327" y="468"/>
                    </a:lnTo>
                    <a:lnTo>
                      <a:pt x="1359" y="501"/>
                    </a:lnTo>
                    <a:lnTo>
                      <a:pt x="1403" y="501"/>
                    </a:lnTo>
                    <a:lnTo>
                      <a:pt x="1435" y="490"/>
                    </a:lnTo>
                    <a:lnTo>
                      <a:pt x="1457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33" y="533"/>
                    </a:lnTo>
                    <a:lnTo>
                      <a:pt x="1522" y="555"/>
                    </a:lnTo>
                    <a:lnTo>
                      <a:pt x="1490" y="577"/>
                    </a:lnTo>
                    <a:lnTo>
                      <a:pt x="1522" y="609"/>
                    </a:lnTo>
                    <a:lnTo>
                      <a:pt x="1555" y="598"/>
                    </a:lnTo>
                    <a:lnTo>
                      <a:pt x="1599" y="609"/>
                    </a:lnTo>
                    <a:lnTo>
                      <a:pt x="1609" y="609"/>
                    </a:lnTo>
                    <a:lnTo>
                      <a:pt x="1642" y="642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8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51"/>
                    </a:lnTo>
                    <a:lnTo>
                      <a:pt x="1838" y="751"/>
                    </a:lnTo>
                    <a:lnTo>
                      <a:pt x="1881" y="751"/>
                    </a:lnTo>
                    <a:lnTo>
                      <a:pt x="1925" y="751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68" y="794"/>
                    </a:lnTo>
                    <a:lnTo>
                      <a:pt x="2001" y="827"/>
                    </a:lnTo>
                    <a:lnTo>
                      <a:pt x="2034" y="794"/>
                    </a:lnTo>
                    <a:lnTo>
                      <a:pt x="2044" y="783"/>
                    </a:lnTo>
                    <a:lnTo>
                      <a:pt x="2044" y="794"/>
                    </a:lnTo>
                    <a:lnTo>
                      <a:pt x="2044" y="827"/>
                    </a:lnTo>
                    <a:lnTo>
                      <a:pt x="2077" y="859"/>
                    </a:lnTo>
                    <a:lnTo>
                      <a:pt x="2121" y="859"/>
                    </a:lnTo>
                    <a:lnTo>
                      <a:pt x="2131" y="870"/>
                    </a:lnTo>
                    <a:lnTo>
                      <a:pt x="2121" y="881"/>
                    </a:lnTo>
                    <a:lnTo>
                      <a:pt x="2088" y="903"/>
                    </a:lnTo>
                    <a:lnTo>
                      <a:pt x="2121" y="936"/>
                    </a:lnTo>
                    <a:lnTo>
                      <a:pt x="2121" y="946"/>
                    </a:lnTo>
                    <a:lnTo>
                      <a:pt x="2131" y="979"/>
                    </a:lnTo>
                    <a:lnTo>
                      <a:pt x="2142" y="1012"/>
                    </a:lnTo>
                    <a:lnTo>
                      <a:pt x="2164" y="1033"/>
                    </a:lnTo>
                    <a:lnTo>
                      <a:pt x="2186" y="1012"/>
                    </a:lnTo>
                    <a:lnTo>
                      <a:pt x="2197" y="1012"/>
                    </a:lnTo>
                    <a:lnTo>
                      <a:pt x="2240" y="979"/>
                    </a:lnTo>
                    <a:lnTo>
                      <a:pt x="2273" y="946"/>
                    </a:lnTo>
                    <a:lnTo>
                      <a:pt x="2284" y="936"/>
                    </a:lnTo>
                    <a:lnTo>
                      <a:pt x="230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16"/>
                    </a:lnTo>
                    <a:lnTo>
                      <a:pt x="2338" y="827"/>
                    </a:lnTo>
                    <a:lnTo>
                      <a:pt x="2360" y="849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40"/>
                    </a:lnTo>
                    <a:lnTo>
                      <a:pt x="2338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55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2" name="Freeform 370"/>
              <p:cNvSpPr>
                <a:spLocks/>
              </p:cNvSpPr>
              <p:nvPr/>
            </p:nvSpPr>
            <p:spPr bwMode="auto">
              <a:xfrm>
                <a:off x="1436" y="919"/>
                <a:ext cx="2523" cy="1110"/>
              </a:xfrm>
              <a:custGeom>
                <a:avLst/>
                <a:gdLst>
                  <a:gd name="T0" fmla="*/ 120 w 2523"/>
                  <a:gd name="T1" fmla="*/ 131 h 1110"/>
                  <a:gd name="T2" fmla="*/ 239 w 2523"/>
                  <a:gd name="T3" fmla="*/ 163 h 1110"/>
                  <a:gd name="T4" fmla="*/ 337 w 2523"/>
                  <a:gd name="T5" fmla="*/ 218 h 1110"/>
                  <a:gd name="T6" fmla="*/ 435 w 2523"/>
                  <a:gd name="T7" fmla="*/ 294 h 1110"/>
                  <a:gd name="T8" fmla="*/ 555 w 2523"/>
                  <a:gd name="T9" fmla="*/ 326 h 1110"/>
                  <a:gd name="T10" fmla="*/ 663 w 2523"/>
                  <a:gd name="T11" fmla="*/ 337 h 1110"/>
                  <a:gd name="T12" fmla="*/ 761 w 2523"/>
                  <a:gd name="T13" fmla="*/ 283 h 1110"/>
                  <a:gd name="T14" fmla="*/ 772 w 2523"/>
                  <a:gd name="T15" fmla="*/ 218 h 1110"/>
                  <a:gd name="T16" fmla="*/ 816 w 2523"/>
                  <a:gd name="T17" fmla="*/ 109 h 1110"/>
                  <a:gd name="T18" fmla="*/ 826 w 2523"/>
                  <a:gd name="T19" fmla="*/ 152 h 1110"/>
                  <a:gd name="T20" fmla="*/ 826 w 2523"/>
                  <a:gd name="T21" fmla="*/ 218 h 1110"/>
                  <a:gd name="T22" fmla="*/ 903 w 2523"/>
                  <a:gd name="T23" fmla="*/ 294 h 1110"/>
                  <a:gd name="T24" fmla="*/ 957 w 2523"/>
                  <a:gd name="T25" fmla="*/ 392 h 1110"/>
                  <a:gd name="T26" fmla="*/ 1077 w 2523"/>
                  <a:gd name="T27" fmla="*/ 435 h 1110"/>
                  <a:gd name="T28" fmla="*/ 1174 w 2523"/>
                  <a:gd name="T29" fmla="*/ 479 h 1110"/>
                  <a:gd name="T30" fmla="*/ 1283 w 2523"/>
                  <a:gd name="T31" fmla="*/ 544 h 1110"/>
                  <a:gd name="T32" fmla="*/ 1403 w 2523"/>
                  <a:gd name="T33" fmla="*/ 577 h 1110"/>
                  <a:gd name="T34" fmla="*/ 1490 w 2523"/>
                  <a:gd name="T35" fmla="*/ 511 h 1110"/>
                  <a:gd name="T36" fmla="*/ 1588 w 2523"/>
                  <a:gd name="T37" fmla="*/ 555 h 1110"/>
                  <a:gd name="T38" fmla="*/ 1522 w 2523"/>
                  <a:gd name="T39" fmla="*/ 642 h 1110"/>
                  <a:gd name="T40" fmla="*/ 1599 w 2523"/>
                  <a:gd name="T41" fmla="*/ 685 h 1110"/>
                  <a:gd name="T42" fmla="*/ 1675 w 2523"/>
                  <a:gd name="T43" fmla="*/ 762 h 1110"/>
                  <a:gd name="T44" fmla="*/ 1773 w 2523"/>
                  <a:gd name="T45" fmla="*/ 805 h 1110"/>
                  <a:gd name="T46" fmla="*/ 1925 w 2523"/>
                  <a:gd name="T47" fmla="*/ 827 h 1110"/>
                  <a:gd name="T48" fmla="*/ 2001 w 2523"/>
                  <a:gd name="T49" fmla="*/ 903 h 1110"/>
                  <a:gd name="T50" fmla="*/ 2055 w 2523"/>
                  <a:gd name="T51" fmla="*/ 914 h 1110"/>
                  <a:gd name="T52" fmla="*/ 2121 w 2523"/>
                  <a:gd name="T53" fmla="*/ 968 h 1110"/>
                  <a:gd name="T54" fmla="*/ 2131 w 2523"/>
                  <a:gd name="T55" fmla="*/ 1066 h 1110"/>
                  <a:gd name="T56" fmla="*/ 2197 w 2523"/>
                  <a:gd name="T57" fmla="*/ 1099 h 1110"/>
                  <a:gd name="T58" fmla="*/ 2284 w 2523"/>
                  <a:gd name="T59" fmla="*/ 1012 h 1110"/>
                  <a:gd name="T60" fmla="*/ 2316 w 2523"/>
                  <a:gd name="T61" fmla="*/ 892 h 1110"/>
                  <a:gd name="T62" fmla="*/ 2371 w 2523"/>
                  <a:gd name="T63" fmla="*/ 881 h 1110"/>
                  <a:gd name="T64" fmla="*/ 2360 w 2523"/>
                  <a:gd name="T65" fmla="*/ 783 h 1110"/>
                  <a:gd name="T66" fmla="*/ 2414 w 2523"/>
                  <a:gd name="T67" fmla="*/ 696 h 1110"/>
                  <a:gd name="T68" fmla="*/ 2479 w 2523"/>
                  <a:gd name="T69" fmla="*/ 675 h 1110"/>
                  <a:gd name="T70" fmla="*/ 2523 w 2523"/>
                  <a:gd name="T71" fmla="*/ 588 h 1110"/>
                  <a:gd name="T72" fmla="*/ 2523 w 2523"/>
                  <a:gd name="T73" fmla="*/ 446 h 1110"/>
                  <a:gd name="T74" fmla="*/ 2523 w 2523"/>
                  <a:gd name="T75" fmla="*/ 294 h 1110"/>
                  <a:gd name="T76" fmla="*/ 2523 w 2523"/>
                  <a:gd name="T77" fmla="*/ 152 h 1110"/>
                  <a:gd name="T78" fmla="*/ 2523 w 2523"/>
                  <a:gd name="T79" fmla="*/ 0 h 1110"/>
                  <a:gd name="T80" fmla="*/ 2360 w 2523"/>
                  <a:gd name="T81" fmla="*/ 0 h 1110"/>
                  <a:gd name="T82" fmla="*/ 2229 w 2523"/>
                  <a:gd name="T83" fmla="*/ 0 h 1110"/>
                  <a:gd name="T84" fmla="*/ 2044 w 2523"/>
                  <a:gd name="T85" fmla="*/ 0 h 1110"/>
                  <a:gd name="T86" fmla="*/ 1881 w 2523"/>
                  <a:gd name="T87" fmla="*/ 0 h 1110"/>
                  <a:gd name="T88" fmla="*/ 1718 w 2523"/>
                  <a:gd name="T89" fmla="*/ 0 h 1110"/>
                  <a:gd name="T90" fmla="*/ 1555 w 2523"/>
                  <a:gd name="T91" fmla="*/ 0 h 1110"/>
                  <a:gd name="T92" fmla="*/ 1403 w 2523"/>
                  <a:gd name="T93" fmla="*/ 0 h 1110"/>
                  <a:gd name="T94" fmla="*/ 1240 w 2523"/>
                  <a:gd name="T95" fmla="*/ 0 h 1110"/>
                  <a:gd name="T96" fmla="*/ 1077 w 2523"/>
                  <a:gd name="T97" fmla="*/ 0 h 1110"/>
                  <a:gd name="T98" fmla="*/ 913 w 2523"/>
                  <a:gd name="T99" fmla="*/ 0 h 1110"/>
                  <a:gd name="T100" fmla="*/ 772 w 2523"/>
                  <a:gd name="T101" fmla="*/ 0 h 1110"/>
                  <a:gd name="T102" fmla="*/ 598 w 2523"/>
                  <a:gd name="T103" fmla="*/ 0 h 1110"/>
                  <a:gd name="T104" fmla="*/ 435 w 2523"/>
                  <a:gd name="T105" fmla="*/ 0 h 1110"/>
                  <a:gd name="T106" fmla="*/ 272 w 2523"/>
                  <a:gd name="T107" fmla="*/ 0 h 1110"/>
                  <a:gd name="T108" fmla="*/ 141 w 2523"/>
                  <a:gd name="T109" fmla="*/ 0 h 1110"/>
                  <a:gd name="T110" fmla="*/ 0 w 2523"/>
                  <a:gd name="T111" fmla="*/ 44 h 11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110"/>
                  <a:gd name="T170" fmla="*/ 2523 w 2523"/>
                  <a:gd name="T171" fmla="*/ 1110 h 11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110">
                    <a:moveTo>
                      <a:pt x="0" y="131"/>
                    </a:moveTo>
                    <a:lnTo>
                      <a:pt x="33" y="142"/>
                    </a:lnTo>
                    <a:lnTo>
                      <a:pt x="76" y="142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74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29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94"/>
                    </a:lnTo>
                    <a:lnTo>
                      <a:pt x="446" y="294"/>
                    </a:lnTo>
                    <a:lnTo>
                      <a:pt x="478" y="326"/>
                    </a:lnTo>
                    <a:lnTo>
                      <a:pt x="522" y="32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609" y="337"/>
                    </a:lnTo>
                    <a:lnTo>
                      <a:pt x="642" y="359"/>
                    </a:lnTo>
                    <a:lnTo>
                      <a:pt x="663" y="337"/>
                    </a:lnTo>
                    <a:lnTo>
                      <a:pt x="674" y="326"/>
                    </a:lnTo>
                    <a:lnTo>
                      <a:pt x="718" y="316"/>
                    </a:lnTo>
                    <a:lnTo>
                      <a:pt x="739" y="294"/>
                    </a:lnTo>
                    <a:lnTo>
                      <a:pt x="761" y="283"/>
                    </a:lnTo>
                    <a:lnTo>
                      <a:pt x="794" y="272"/>
                    </a:lnTo>
                    <a:lnTo>
                      <a:pt x="816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31"/>
                    </a:lnTo>
                    <a:lnTo>
                      <a:pt x="816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39"/>
                    </a:lnTo>
                    <a:lnTo>
                      <a:pt x="881" y="23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16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11" y="403"/>
                    </a:lnTo>
                    <a:lnTo>
                      <a:pt x="1033" y="435"/>
                    </a:lnTo>
                    <a:lnTo>
                      <a:pt x="1077" y="435"/>
                    </a:lnTo>
                    <a:lnTo>
                      <a:pt x="1087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74" y="479"/>
                    </a:lnTo>
                    <a:lnTo>
                      <a:pt x="1196" y="511"/>
                    </a:lnTo>
                    <a:lnTo>
                      <a:pt x="1240" y="500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44"/>
                    </a:lnTo>
                    <a:lnTo>
                      <a:pt x="1327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77"/>
                    </a:lnTo>
                    <a:lnTo>
                      <a:pt x="1457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44" y="620"/>
                    </a:lnTo>
                    <a:lnTo>
                      <a:pt x="1522" y="642"/>
                    </a:lnTo>
                    <a:lnTo>
                      <a:pt x="1490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09" y="696"/>
                    </a:lnTo>
                    <a:lnTo>
                      <a:pt x="1642" y="729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8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27"/>
                    </a:lnTo>
                    <a:lnTo>
                      <a:pt x="1838" y="838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68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70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46"/>
                    </a:lnTo>
                    <a:lnTo>
                      <a:pt x="2121" y="936"/>
                    </a:lnTo>
                    <a:lnTo>
                      <a:pt x="2131" y="957"/>
                    </a:lnTo>
                    <a:lnTo>
                      <a:pt x="2121" y="968"/>
                    </a:lnTo>
                    <a:lnTo>
                      <a:pt x="2088" y="990"/>
                    </a:lnTo>
                    <a:lnTo>
                      <a:pt x="2121" y="1023"/>
                    </a:lnTo>
                    <a:lnTo>
                      <a:pt x="2121" y="1033"/>
                    </a:lnTo>
                    <a:lnTo>
                      <a:pt x="2131" y="1066"/>
                    </a:lnTo>
                    <a:lnTo>
                      <a:pt x="2153" y="1099"/>
                    </a:lnTo>
                    <a:lnTo>
                      <a:pt x="2164" y="1110"/>
                    </a:lnTo>
                    <a:lnTo>
                      <a:pt x="2175" y="1099"/>
                    </a:lnTo>
                    <a:lnTo>
                      <a:pt x="2197" y="1099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30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38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42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3" name="Freeform 371"/>
              <p:cNvSpPr>
                <a:spLocks/>
              </p:cNvSpPr>
              <p:nvPr/>
            </p:nvSpPr>
            <p:spPr bwMode="auto">
              <a:xfrm>
                <a:off x="1436" y="1006"/>
                <a:ext cx="2523" cy="1023"/>
              </a:xfrm>
              <a:custGeom>
                <a:avLst/>
                <a:gdLst>
                  <a:gd name="T0" fmla="*/ 76 w 2523"/>
                  <a:gd name="T1" fmla="*/ 55 h 1023"/>
                  <a:gd name="T2" fmla="*/ 174 w 2523"/>
                  <a:gd name="T3" fmla="*/ 65 h 1023"/>
                  <a:gd name="T4" fmla="*/ 272 w 2523"/>
                  <a:gd name="T5" fmla="*/ 76 h 1023"/>
                  <a:gd name="T6" fmla="*/ 337 w 2523"/>
                  <a:gd name="T7" fmla="*/ 131 h 1023"/>
                  <a:gd name="T8" fmla="*/ 402 w 2523"/>
                  <a:gd name="T9" fmla="*/ 196 h 1023"/>
                  <a:gd name="T10" fmla="*/ 478 w 2523"/>
                  <a:gd name="T11" fmla="*/ 239 h 1023"/>
                  <a:gd name="T12" fmla="*/ 598 w 2523"/>
                  <a:gd name="T13" fmla="*/ 239 h 1023"/>
                  <a:gd name="T14" fmla="*/ 663 w 2523"/>
                  <a:gd name="T15" fmla="*/ 250 h 1023"/>
                  <a:gd name="T16" fmla="*/ 739 w 2523"/>
                  <a:gd name="T17" fmla="*/ 207 h 1023"/>
                  <a:gd name="T18" fmla="*/ 816 w 2523"/>
                  <a:gd name="T19" fmla="*/ 174 h 1023"/>
                  <a:gd name="T20" fmla="*/ 772 w 2523"/>
                  <a:gd name="T21" fmla="*/ 98 h 1023"/>
                  <a:gd name="T22" fmla="*/ 816 w 2523"/>
                  <a:gd name="T23" fmla="*/ 22 h 1023"/>
                  <a:gd name="T24" fmla="*/ 837 w 2523"/>
                  <a:gd name="T25" fmla="*/ 55 h 1023"/>
                  <a:gd name="T26" fmla="*/ 870 w 2523"/>
                  <a:gd name="T27" fmla="*/ 98 h 1023"/>
                  <a:gd name="T28" fmla="*/ 837 w 2523"/>
                  <a:gd name="T29" fmla="*/ 152 h 1023"/>
                  <a:gd name="T30" fmla="*/ 903 w 2523"/>
                  <a:gd name="T31" fmla="*/ 207 h 1023"/>
                  <a:gd name="T32" fmla="*/ 946 w 2523"/>
                  <a:gd name="T33" fmla="*/ 283 h 1023"/>
                  <a:gd name="T34" fmla="*/ 1011 w 2523"/>
                  <a:gd name="T35" fmla="*/ 316 h 1023"/>
                  <a:gd name="T36" fmla="*/ 1087 w 2523"/>
                  <a:gd name="T37" fmla="*/ 359 h 1023"/>
                  <a:gd name="T38" fmla="*/ 1174 w 2523"/>
                  <a:gd name="T39" fmla="*/ 392 h 1023"/>
                  <a:gd name="T40" fmla="*/ 1251 w 2523"/>
                  <a:gd name="T41" fmla="*/ 424 h 1023"/>
                  <a:gd name="T42" fmla="*/ 1327 w 2523"/>
                  <a:gd name="T43" fmla="*/ 468 h 1023"/>
                  <a:gd name="T44" fmla="*/ 1435 w 2523"/>
                  <a:gd name="T45" fmla="*/ 490 h 1023"/>
                  <a:gd name="T46" fmla="*/ 1490 w 2523"/>
                  <a:gd name="T47" fmla="*/ 424 h 1023"/>
                  <a:gd name="T48" fmla="*/ 1588 w 2523"/>
                  <a:gd name="T49" fmla="*/ 424 h 1023"/>
                  <a:gd name="T50" fmla="*/ 1555 w 2523"/>
                  <a:gd name="T51" fmla="*/ 522 h 1023"/>
                  <a:gd name="T52" fmla="*/ 1490 w 2523"/>
                  <a:gd name="T53" fmla="*/ 577 h 1023"/>
                  <a:gd name="T54" fmla="*/ 1599 w 2523"/>
                  <a:gd name="T55" fmla="*/ 598 h 1023"/>
                  <a:gd name="T56" fmla="*/ 1653 w 2523"/>
                  <a:gd name="T57" fmla="*/ 653 h 1023"/>
                  <a:gd name="T58" fmla="*/ 1718 w 2523"/>
                  <a:gd name="T59" fmla="*/ 707 h 1023"/>
                  <a:gd name="T60" fmla="*/ 1794 w 2523"/>
                  <a:gd name="T61" fmla="*/ 740 h 1023"/>
                  <a:gd name="T62" fmla="*/ 1925 w 2523"/>
                  <a:gd name="T63" fmla="*/ 740 h 1023"/>
                  <a:gd name="T64" fmla="*/ 1968 w 2523"/>
                  <a:gd name="T65" fmla="*/ 794 h 1023"/>
                  <a:gd name="T66" fmla="*/ 2044 w 2523"/>
                  <a:gd name="T67" fmla="*/ 783 h 1023"/>
                  <a:gd name="T68" fmla="*/ 2077 w 2523"/>
                  <a:gd name="T69" fmla="*/ 859 h 1023"/>
                  <a:gd name="T70" fmla="*/ 2121 w 2523"/>
                  <a:gd name="T71" fmla="*/ 881 h 1023"/>
                  <a:gd name="T72" fmla="*/ 2121 w 2523"/>
                  <a:gd name="T73" fmla="*/ 946 h 1023"/>
                  <a:gd name="T74" fmla="*/ 2164 w 2523"/>
                  <a:gd name="T75" fmla="*/ 1023 h 1023"/>
                  <a:gd name="T76" fmla="*/ 2229 w 2523"/>
                  <a:gd name="T77" fmla="*/ 979 h 1023"/>
                  <a:gd name="T78" fmla="*/ 2284 w 2523"/>
                  <a:gd name="T79" fmla="*/ 925 h 1023"/>
                  <a:gd name="T80" fmla="*/ 2295 w 2523"/>
                  <a:gd name="T81" fmla="*/ 827 h 1023"/>
                  <a:gd name="T82" fmla="*/ 2360 w 2523"/>
                  <a:gd name="T83" fmla="*/ 838 h 1023"/>
                  <a:gd name="T84" fmla="*/ 2371 w 2523"/>
                  <a:gd name="T85" fmla="*/ 762 h 1023"/>
                  <a:gd name="T86" fmla="*/ 2360 w 2523"/>
                  <a:gd name="T87" fmla="*/ 696 h 1023"/>
                  <a:gd name="T88" fmla="*/ 2414 w 2523"/>
                  <a:gd name="T89" fmla="*/ 653 h 1023"/>
                  <a:gd name="T90" fmla="*/ 2436 w 2523"/>
                  <a:gd name="T91" fmla="*/ 555 h 1023"/>
                  <a:gd name="T92" fmla="*/ 2523 w 2523"/>
                  <a:gd name="T93" fmla="*/ 588 h 10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23"/>
                  <a:gd name="T142" fmla="*/ 0 h 1023"/>
                  <a:gd name="T143" fmla="*/ 2523 w 2523"/>
                  <a:gd name="T144" fmla="*/ 1023 h 10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23" h="1023">
                    <a:moveTo>
                      <a:pt x="0" y="44"/>
                    </a:moveTo>
                    <a:lnTo>
                      <a:pt x="33" y="55"/>
                    </a:lnTo>
                    <a:lnTo>
                      <a:pt x="76" y="55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74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29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207"/>
                    </a:lnTo>
                    <a:lnTo>
                      <a:pt x="446" y="207"/>
                    </a:lnTo>
                    <a:lnTo>
                      <a:pt x="478" y="239"/>
                    </a:lnTo>
                    <a:lnTo>
                      <a:pt x="522" y="23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609" y="250"/>
                    </a:lnTo>
                    <a:lnTo>
                      <a:pt x="642" y="272"/>
                    </a:lnTo>
                    <a:lnTo>
                      <a:pt x="663" y="250"/>
                    </a:lnTo>
                    <a:lnTo>
                      <a:pt x="674" y="239"/>
                    </a:lnTo>
                    <a:lnTo>
                      <a:pt x="718" y="229"/>
                    </a:lnTo>
                    <a:lnTo>
                      <a:pt x="739" y="207"/>
                    </a:lnTo>
                    <a:lnTo>
                      <a:pt x="761" y="196"/>
                    </a:lnTo>
                    <a:lnTo>
                      <a:pt x="794" y="185"/>
                    </a:lnTo>
                    <a:lnTo>
                      <a:pt x="816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44"/>
                    </a:lnTo>
                    <a:lnTo>
                      <a:pt x="816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52"/>
                    </a:lnTo>
                    <a:lnTo>
                      <a:pt x="881" y="15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29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11" y="316"/>
                    </a:lnTo>
                    <a:lnTo>
                      <a:pt x="1033" y="348"/>
                    </a:lnTo>
                    <a:lnTo>
                      <a:pt x="1077" y="348"/>
                    </a:lnTo>
                    <a:lnTo>
                      <a:pt x="1087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74" y="392"/>
                    </a:lnTo>
                    <a:lnTo>
                      <a:pt x="1196" y="424"/>
                    </a:lnTo>
                    <a:lnTo>
                      <a:pt x="1240" y="413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57"/>
                    </a:lnTo>
                    <a:lnTo>
                      <a:pt x="1327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90"/>
                    </a:lnTo>
                    <a:lnTo>
                      <a:pt x="1457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44" y="533"/>
                    </a:lnTo>
                    <a:lnTo>
                      <a:pt x="1522" y="555"/>
                    </a:lnTo>
                    <a:lnTo>
                      <a:pt x="1490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09" y="609"/>
                    </a:lnTo>
                    <a:lnTo>
                      <a:pt x="1642" y="642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8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40"/>
                    </a:lnTo>
                    <a:lnTo>
                      <a:pt x="1838" y="751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68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83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59"/>
                    </a:lnTo>
                    <a:lnTo>
                      <a:pt x="2121" y="849"/>
                    </a:lnTo>
                    <a:lnTo>
                      <a:pt x="2131" y="870"/>
                    </a:lnTo>
                    <a:lnTo>
                      <a:pt x="2121" y="881"/>
                    </a:lnTo>
                    <a:lnTo>
                      <a:pt x="2088" y="903"/>
                    </a:lnTo>
                    <a:lnTo>
                      <a:pt x="2121" y="936"/>
                    </a:lnTo>
                    <a:lnTo>
                      <a:pt x="2121" y="946"/>
                    </a:lnTo>
                    <a:lnTo>
                      <a:pt x="2131" y="979"/>
                    </a:lnTo>
                    <a:lnTo>
                      <a:pt x="2153" y="1012"/>
                    </a:lnTo>
                    <a:lnTo>
                      <a:pt x="2164" y="1023"/>
                    </a:lnTo>
                    <a:lnTo>
                      <a:pt x="2175" y="1012"/>
                    </a:lnTo>
                    <a:lnTo>
                      <a:pt x="2197" y="1012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30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38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55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4" name="Freeform 372"/>
              <p:cNvSpPr>
                <a:spLocks/>
              </p:cNvSpPr>
              <p:nvPr/>
            </p:nvSpPr>
            <p:spPr bwMode="auto">
              <a:xfrm>
                <a:off x="1436" y="919"/>
                <a:ext cx="2523" cy="1099"/>
              </a:xfrm>
              <a:custGeom>
                <a:avLst/>
                <a:gdLst>
                  <a:gd name="T0" fmla="*/ 120 w 2523"/>
                  <a:gd name="T1" fmla="*/ 131 h 1099"/>
                  <a:gd name="T2" fmla="*/ 239 w 2523"/>
                  <a:gd name="T3" fmla="*/ 163 h 1099"/>
                  <a:gd name="T4" fmla="*/ 337 w 2523"/>
                  <a:gd name="T5" fmla="*/ 218 h 1099"/>
                  <a:gd name="T6" fmla="*/ 435 w 2523"/>
                  <a:gd name="T7" fmla="*/ 283 h 1099"/>
                  <a:gd name="T8" fmla="*/ 555 w 2523"/>
                  <a:gd name="T9" fmla="*/ 326 h 1099"/>
                  <a:gd name="T10" fmla="*/ 663 w 2523"/>
                  <a:gd name="T11" fmla="*/ 337 h 1099"/>
                  <a:gd name="T12" fmla="*/ 761 w 2523"/>
                  <a:gd name="T13" fmla="*/ 272 h 1099"/>
                  <a:gd name="T14" fmla="*/ 772 w 2523"/>
                  <a:gd name="T15" fmla="*/ 218 h 1099"/>
                  <a:gd name="T16" fmla="*/ 805 w 2523"/>
                  <a:gd name="T17" fmla="*/ 109 h 1099"/>
                  <a:gd name="T18" fmla="*/ 826 w 2523"/>
                  <a:gd name="T19" fmla="*/ 152 h 1099"/>
                  <a:gd name="T20" fmla="*/ 826 w 2523"/>
                  <a:gd name="T21" fmla="*/ 218 h 1099"/>
                  <a:gd name="T22" fmla="*/ 903 w 2523"/>
                  <a:gd name="T23" fmla="*/ 294 h 1099"/>
                  <a:gd name="T24" fmla="*/ 957 w 2523"/>
                  <a:gd name="T25" fmla="*/ 392 h 1099"/>
                  <a:gd name="T26" fmla="*/ 1077 w 2523"/>
                  <a:gd name="T27" fmla="*/ 424 h 1099"/>
                  <a:gd name="T28" fmla="*/ 1174 w 2523"/>
                  <a:gd name="T29" fmla="*/ 479 h 1099"/>
                  <a:gd name="T30" fmla="*/ 1283 w 2523"/>
                  <a:gd name="T31" fmla="*/ 544 h 1099"/>
                  <a:gd name="T32" fmla="*/ 1403 w 2523"/>
                  <a:gd name="T33" fmla="*/ 577 h 1099"/>
                  <a:gd name="T34" fmla="*/ 1490 w 2523"/>
                  <a:gd name="T35" fmla="*/ 511 h 1099"/>
                  <a:gd name="T36" fmla="*/ 1588 w 2523"/>
                  <a:gd name="T37" fmla="*/ 555 h 1099"/>
                  <a:gd name="T38" fmla="*/ 1522 w 2523"/>
                  <a:gd name="T39" fmla="*/ 642 h 1099"/>
                  <a:gd name="T40" fmla="*/ 1599 w 2523"/>
                  <a:gd name="T41" fmla="*/ 685 h 1099"/>
                  <a:gd name="T42" fmla="*/ 1675 w 2523"/>
                  <a:gd name="T43" fmla="*/ 762 h 1099"/>
                  <a:gd name="T44" fmla="*/ 1773 w 2523"/>
                  <a:gd name="T45" fmla="*/ 805 h 1099"/>
                  <a:gd name="T46" fmla="*/ 1925 w 2523"/>
                  <a:gd name="T47" fmla="*/ 827 h 1099"/>
                  <a:gd name="T48" fmla="*/ 2001 w 2523"/>
                  <a:gd name="T49" fmla="*/ 903 h 1099"/>
                  <a:gd name="T50" fmla="*/ 2055 w 2523"/>
                  <a:gd name="T51" fmla="*/ 914 h 1099"/>
                  <a:gd name="T52" fmla="*/ 2121 w 2523"/>
                  <a:gd name="T53" fmla="*/ 968 h 1099"/>
                  <a:gd name="T54" fmla="*/ 2131 w 2523"/>
                  <a:gd name="T55" fmla="*/ 1066 h 1099"/>
                  <a:gd name="T56" fmla="*/ 2240 w 2523"/>
                  <a:gd name="T57" fmla="*/ 1055 h 1099"/>
                  <a:gd name="T58" fmla="*/ 2295 w 2523"/>
                  <a:gd name="T59" fmla="*/ 957 h 1099"/>
                  <a:gd name="T60" fmla="*/ 2360 w 2523"/>
                  <a:gd name="T61" fmla="*/ 925 h 1099"/>
                  <a:gd name="T62" fmla="*/ 2360 w 2523"/>
                  <a:gd name="T63" fmla="*/ 838 h 1099"/>
                  <a:gd name="T64" fmla="*/ 2403 w 2523"/>
                  <a:gd name="T65" fmla="*/ 751 h 1099"/>
                  <a:gd name="T66" fmla="*/ 2436 w 2523"/>
                  <a:gd name="T67" fmla="*/ 631 h 1099"/>
                  <a:gd name="T68" fmla="*/ 2523 w 2523"/>
                  <a:gd name="T69" fmla="*/ 664 h 1099"/>
                  <a:gd name="T70" fmla="*/ 2523 w 2523"/>
                  <a:gd name="T71" fmla="*/ 511 h 1099"/>
                  <a:gd name="T72" fmla="*/ 2523 w 2523"/>
                  <a:gd name="T73" fmla="*/ 370 h 1099"/>
                  <a:gd name="T74" fmla="*/ 2523 w 2523"/>
                  <a:gd name="T75" fmla="*/ 218 h 1099"/>
                  <a:gd name="T76" fmla="*/ 2523 w 2523"/>
                  <a:gd name="T77" fmla="*/ 76 h 1099"/>
                  <a:gd name="T78" fmla="*/ 2436 w 2523"/>
                  <a:gd name="T79" fmla="*/ 0 h 1099"/>
                  <a:gd name="T80" fmla="*/ 2284 w 2523"/>
                  <a:gd name="T81" fmla="*/ 0 h 1099"/>
                  <a:gd name="T82" fmla="*/ 2131 w 2523"/>
                  <a:gd name="T83" fmla="*/ 0 h 1099"/>
                  <a:gd name="T84" fmla="*/ 1957 w 2523"/>
                  <a:gd name="T85" fmla="*/ 0 h 1099"/>
                  <a:gd name="T86" fmla="*/ 1794 w 2523"/>
                  <a:gd name="T87" fmla="*/ 0 h 1099"/>
                  <a:gd name="T88" fmla="*/ 1642 w 2523"/>
                  <a:gd name="T89" fmla="*/ 0 h 1099"/>
                  <a:gd name="T90" fmla="*/ 1479 w 2523"/>
                  <a:gd name="T91" fmla="*/ 0 h 1099"/>
                  <a:gd name="T92" fmla="*/ 1316 w 2523"/>
                  <a:gd name="T93" fmla="*/ 0 h 1099"/>
                  <a:gd name="T94" fmla="*/ 1164 w 2523"/>
                  <a:gd name="T95" fmla="*/ 0 h 1099"/>
                  <a:gd name="T96" fmla="*/ 1000 w 2523"/>
                  <a:gd name="T97" fmla="*/ 0 h 1099"/>
                  <a:gd name="T98" fmla="*/ 837 w 2523"/>
                  <a:gd name="T99" fmla="*/ 0 h 1099"/>
                  <a:gd name="T100" fmla="*/ 674 w 2523"/>
                  <a:gd name="T101" fmla="*/ 0 h 1099"/>
                  <a:gd name="T102" fmla="*/ 522 w 2523"/>
                  <a:gd name="T103" fmla="*/ 0 h 1099"/>
                  <a:gd name="T104" fmla="*/ 359 w 2523"/>
                  <a:gd name="T105" fmla="*/ 0 h 1099"/>
                  <a:gd name="T106" fmla="*/ 196 w 2523"/>
                  <a:gd name="T107" fmla="*/ 0 h 1099"/>
                  <a:gd name="T108" fmla="*/ 33 w 2523"/>
                  <a:gd name="T109" fmla="*/ 0 h 1099"/>
                  <a:gd name="T110" fmla="*/ 0 w 2523"/>
                  <a:gd name="T111" fmla="*/ 109 h 10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099"/>
                  <a:gd name="T170" fmla="*/ 2523 w 2523"/>
                  <a:gd name="T171" fmla="*/ 1099 h 10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099">
                    <a:moveTo>
                      <a:pt x="0" y="120"/>
                    </a:moveTo>
                    <a:lnTo>
                      <a:pt x="33" y="131"/>
                    </a:lnTo>
                    <a:lnTo>
                      <a:pt x="76" y="131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85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30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83"/>
                    </a:lnTo>
                    <a:lnTo>
                      <a:pt x="402" y="283"/>
                    </a:lnTo>
                    <a:lnTo>
                      <a:pt x="435" y="283"/>
                    </a:lnTo>
                    <a:lnTo>
                      <a:pt x="446" y="294"/>
                    </a:lnTo>
                    <a:lnTo>
                      <a:pt x="478" y="316"/>
                    </a:lnTo>
                    <a:lnTo>
                      <a:pt x="522" y="316"/>
                    </a:lnTo>
                    <a:lnTo>
                      <a:pt x="555" y="326"/>
                    </a:lnTo>
                    <a:lnTo>
                      <a:pt x="598" y="326"/>
                    </a:lnTo>
                    <a:lnTo>
                      <a:pt x="609" y="337"/>
                    </a:lnTo>
                    <a:lnTo>
                      <a:pt x="642" y="359"/>
                    </a:lnTo>
                    <a:lnTo>
                      <a:pt x="663" y="337"/>
                    </a:lnTo>
                    <a:lnTo>
                      <a:pt x="674" y="316"/>
                    </a:lnTo>
                    <a:lnTo>
                      <a:pt x="718" y="316"/>
                    </a:lnTo>
                    <a:lnTo>
                      <a:pt x="739" y="294"/>
                    </a:lnTo>
                    <a:lnTo>
                      <a:pt x="761" y="272"/>
                    </a:lnTo>
                    <a:lnTo>
                      <a:pt x="794" y="272"/>
                    </a:lnTo>
                    <a:lnTo>
                      <a:pt x="805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20"/>
                    </a:lnTo>
                    <a:lnTo>
                      <a:pt x="805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07"/>
                    </a:lnTo>
                    <a:lnTo>
                      <a:pt x="826" y="218"/>
                    </a:lnTo>
                    <a:lnTo>
                      <a:pt x="837" y="229"/>
                    </a:lnTo>
                    <a:lnTo>
                      <a:pt x="881" y="22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05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92"/>
                    </a:lnTo>
                    <a:lnTo>
                      <a:pt x="1000" y="392"/>
                    </a:lnTo>
                    <a:lnTo>
                      <a:pt x="1022" y="403"/>
                    </a:lnTo>
                    <a:lnTo>
                      <a:pt x="1033" y="424"/>
                    </a:lnTo>
                    <a:lnTo>
                      <a:pt x="1077" y="424"/>
                    </a:lnTo>
                    <a:lnTo>
                      <a:pt x="1098" y="446"/>
                    </a:lnTo>
                    <a:lnTo>
                      <a:pt x="1120" y="468"/>
                    </a:lnTo>
                    <a:lnTo>
                      <a:pt x="1164" y="468"/>
                    </a:lnTo>
                    <a:lnTo>
                      <a:pt x="1174" y="479"/>
                    </a:lnTo>
                    <a:lnTo>
                      <a:pt x="1196" y="500"/>
                    </a:lnTo>
                    <a:lnTo>
                      <a:pt x="1240" y="500"/>
                    </a:lnTo>
                    <a:lnTo>
                      <a:pt x="1251" y="511"/>
                    </a:lnTo>
                    <a:lnTo>
                      <a:pt x="1283" y="544"/>
                    </a:lnTo>
                    <a:lnTo>
                      <a:pt x="1316" y="533"/>
                    </a:lnTo>
                    <a:lnTo>
                      <a:pt x="1338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77"/>
                    </a:lnTo>
                    <a:lnTo>
                      <a:pt x="1446" y="555"/>
                    </a:lnTo>
                    <a:lnTo>
                      <a:pt x="1479" y="533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09"/>
                    </a:lnTo>
                    <a:lnTo>
                      <a:pt x="1544" y="620"/>
                    </a:lnTo>
                    <a:lnTo>
                      <a:pt x="1522" y="642"/>
                    </a:lnTo>
                    <a:lnTo>
                      <a:pt x="1501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09" y="696"/>
                    </a:lnTo>
                    <a:lnTo>
                      <a:pt x="1642" y="718"/>
                    </a:lnTo>
                    <a:lnTo>
                      <a:pt x="1653" y="740"/>
                    </a:lnTo>
                    <a:lnTo>
                      <a:pt x="1675" y="762"/>
                    </a:lnTo>
                    <a:lnTo>
                      <a:pt x="1696" y="772"/>
                    </a:lnTo>
                    <a:lnTo>
                      <a:pt x="1718" y="794"/>
                    </a:lnTo>
                    <a:lnTo>
                      <a:pt x="1762" y="794"/>
                    </a:lnTo>
                    <a:lnTo>
                      <a:pt x="1773" y="805"/>
                    </a:lnTo>
                    <a:lnTo>
                      <a:pt x="1794" y="827"/>
                    </a:lnTo>
                    <a:lnTo>
                      <a:pt x="1838" y="827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70"/>
                    </a:lnTo>
                    <a:lnTo>
                      <a:pt x="1979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70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46"/>
                    </a:lnTo>
                    <a:lnTo>
                      <a:pt x="2121" y="936"/>
                    </a:lnTo>
                    <a:lnTo>
                      <a:pt x="2142" y="957"/>
                    </a:lnTo>
                    <a:lnTo>
                      <a:pt x="2121" y="968"/>
                    </a:lnTo>
                    <a:lnTo>
                      <a:pt x="2099" y="990"/>
                    </a:lnTo>
                    <a:lnTo>
                      <a:pt x="2121" y="1023"/>
                    </a:lnTo>
                    <a:lnTo>
                      <a:pt x="2131" y="1033"/>
                    </a:lnTo>
                    <a:lnTo>
                      <a:pt x="2131" y="1066"/>
                    </a:lnTo>
                    <a:lnTo>
                      <a:pt x="2164" y="1099"/>
                    </a:lnTo>
                    <a:lnTo>
                      <a:pt x="2197" y="1088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29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27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51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31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5" name="Freeform 373"/>
              <p:cNvSpPr>
                <a:spLocks/>
              </p:cNvSpPr>
              <p:nvPr/>
            </p:nvSpPr>
            <p:spPr bwMode="auto">
              <a:xfrm>
                <a:off x="1436" y="1006"/>
                <a:ext cx="2523" cy="1012"/>
              </a:xfrm>
              <a:custGeom>
                <a:avLst/>
                <a:gdLst>
                  <a:gd name="T0" fmla="*/ 76 w 2523"/>
                  <a:gd name="T1" fmla="*/ 44 h 1012"/>
                  <a:gd name="T2" fmla="*/ 185 w 2523"/>
                  <a:gd name="T3" fmla="*/ 65 h 1012"/>
                  <a:gd name="T4" fmla="*/ 272 w 2523"/>
                  <a:gd name="T5" fmla="*/ 76 h 1012"/>
                  <a:gd name="T6" fmla="*/ 337 w 2523"/>
                  <a:gd name="T7" fmla="*/ 131 h 1012"/>
                  <a:gd name="T8" fmla="*/ 402 w 2523"/>
                  <a:gd name="T9" fmla="*/ 196 h 1012"/>
                  <a:gd name="T10" fmla="*/ 478 w 2523"/>
                  <a:gd name="T11" fmla="*/ 229 h 1012"/>
                  <a:gd name="T12" fmla="*/ 598 w 2523"/>
                  <a:gd name="T13" fmla="*/ 239 h 1012"/>
                  <a:gd name="T14" fmla="*/ 663 w 2523"/>
                  <a:gd name="T15" fmla="*/ 250 h 1012"/>
                  <a:gd name="T16" fmla="*/ 739 w 2523"/>
                  <a:gd name="T17" fmla="*/ 207 h 1012"/>
                  <a:gd name="T18" fmla="*/ 805 w 2523"/>
                  <a:gd name="T19" fmla="*/ 174 h 1012"/>
                  <a:gd name="T20" fmla="*/ 772 w 2523"/>
                  <a:gd name="T21" fmla="*/ 98 h 1012"/>
                  <a:gd name="T22" fmla="*/ 805 w 2523"/>
                  <a:gd name="T23" fmla="*/ 22 h 1012"/>
                  <a:gd name="T24" fmla="*/ 837 w 2523"/>
                  <a:gd name="T25" fmla="*/ 55 h 1012"/>
                  <a:gd name="T26" fmla="*/ 870 w 2523"/>
                  <a:gd name="T27" fmla="*/ 98 h 1012"/>
                  <a:gd name="T28" fmla="*/ 837 w 2523"/>
                  <a:gd name="T29" fmla="*/ 142 h 1012"/>
                  <a:gd name="T30" fmla="*/ 903 w 2523"/>
                  <a:gd name="T31" fmla="*/ 207 h 1012"/>
                  <a:gd name="T32" fmla="*/ 946 w 2523"/>
                  <a:gd name="T33" fmla="*/ 283 h 1012"/>
                  <a:gd name="T34" fmla="*/ 1022 w 2523"/>
                  <a:gd name="T35" fmla="*/ 316 h 1012"/>
                  <a:gd name="T36" fmla="*/ 1098 w 2523"/>
                  <a:gd name="T37" fmla="*/ 359 h 1012"/>
                  <a:gd name="T38" fmla="*/ 1174 w 2523"/>
                  <a:gd name="T39" fmla="*/ 392 h 1012"/>
                  <a:gd name="T40" fmla="*/ 1251 w 2523"/>
                  <a:gd name="T41" fmla="*/ 424 h 1012"/>
                  <a:gd name="T42" fmla="*/ 1338 w 2523"/>
                  <a:gd name="T43" fmla="*/ 468 h 1012"/>
                  <a:gd name="T44" fmla="*/ 1435 w 2523"/>
                  <a:gd name="T45" fmla="*/ 490 h 1012"/>
                  <a:gd name="T46" fmla="*/ 1490 w 2523"/>
                  <a:gd name="T47" fmla="*/ 424 h 1012"/>
                  <a:gd name="T48" fmla="*/ 1588 w 2523"/>
                  <a:gd name="T49" fmla="*/ 424 h 1012"/>
                  <a:gd name="T50" fmla="*/ 1555 w 2523"/>
                  <a:gd name="T51" fmla="*/ 522 h 1012"/>
                  <a:gd name="T52" fmla="*/ 1501 w 2523"/>
                  <a:gd name="T53" fmla="*/ 577 h 1012"/>
                  <a:gd name="T54" fmla="*/ 1599 w 2523"/>
                  <a:gd name="T55" fmla="*/ 598 h 1012"/>
                  <a:gd name="T56" fmla="*/ 1653 w 2523"/>
                  <a:gd name="T57" fmla="*/ 653 h 1012"/>
                  <a:gd name="T58" fmla="*/ 1718 w 2523"/>
                  <a:gd name="T59" fmla="*/ 707 h 1012"/>
                  <a:gd name="T60" fmla="*/ 1794 w 2523"/>
                  <a:gd name="T61" fmla="*/ 740 h 1012"/>
                  <a:gd name="T62" fmla="*/ 1925 w 2523"/>
                  <a:gd name="T63" fmla="*/ 740 h 1012"/>
                  <a:gd name="T64" fmla="*/ 1979 w 2523"/>
                  <a:gd name="T65" fmla="*/ 794 h 1012"/>
                  <a:gd name="T66" fmla="*/ 2044 w 2523"/>
                  <a:gd name="T67" fmla="*/ 783 h 1012"/>
                  <a:gd name="T68" fmla="*/ 2077 w 2523"/>
                  <a:gd name="T69" fmla="*/ 859 h 1012"/>
                  <a:gd name="T70" fmla="*/ 2121 w 2523"/>
                  <a:gd name="T71" fmla="*/ 881 h 1012"/>
                  <a:gd name="T72" fmla="*/ 2131 w 2523"/>
                  <a:gd name="T73" fmla="*/ 946 h 1012"/>
                  <a:gd name="T74" fmla="*/ 2197 w 2523"/>
                  <a:gd name="T75" fmla="*/ 1001 h 1012"/>
                  <a:gd name="T76" fmla="*/ 2262 w 2523"/>
                  <a:gd name="T77" fmla="*/ 946 h 1012"/>
                  <a:gd name="T78" fmla="*/ 2295 w 2523"/>
                  <a:gd name="T79" fmla="*/ 870 h 1012"/>
                  <a:gd name="T80" fmla="*/ 2349 w 2523"/>
                  <a:gd name="T81" fmla="*/ 827 h 1012"/>
                  <a:gd name="T82" fmla="*/ 2371 w 2523"/>
                  <a:gd name="T83" fmla="*/ 794 h 1012"/>
                  <a:gd name="T84" fmla="*/ 2327 w 2523"/>
                  <a:gd name="T85" fmla="*/ 718 h 1012"/>
                  <a:gd name="T86" fmla="*/ 2403 w 2523"/>
                  <a:gd name="T87" fmla="*/ 664 h 1012"/>
                  <a:gd name="T88" fmla="*/ 2414 w 2523"/>
                  <a:gd name="T89" fmla="*/ 577 h 1012"/>
                  <a:gd name="T90" fmla="*/ 2479 w 2523"/>
                  <a:gd name="T91" fmla="*/ 588 h 10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23"/>
                  <a:gd name="T139" fmla="*/ 0 h 1012"/>
                  <a:gd name="T140" fmla="*/ 2523 w 2523"/>
                  <a:gd name="T141" fmla="*/ 1012 h 101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23" h="1012">
                    <a:moveTo>
                      <a:pt x="0" y="33"/>
                    </a:moveTo>
                    <a:lnTo>
                      <a:pt x="33" y="44"/>
                    </a:lnTo>
                    <a:lnTo>
                      <a:pt x="76" y="44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85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30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96"/>
                    </a:lnTo>
                    <a:lnTo>
                      <a:pt x="402" y="196"/>
                    </a:lnTo>
                    <a:lnTo>
                      <a:pt x="435" y="196"/>
                    </a:lnTo>
                    <a:lnTo>
                      <a:pt x="446" y="207"/>
                    </a:lnTo>
                    <a:lnTo>
                      <a:pt x="478" y="229"/>
                    </a:lnTo>
                    <a:lnTo>
                      <a:pt x="522" y="229"/>
                    </a:lnTo>
                    <a:lnTo>
                      <a:pt x="555" y="239"/>
                    </a:lnTo>
                    <a:lnTo>
                      <a:pt x="598" y="239"/>
                    </a:lnTo>
                    <a:lnTo>
                      <a:pt x="609" y="250"/>
                    </a:lnTo>
                    <a:lnTo>
                      <a:pt x="642" y="272"/>
                    </a:lnTo>
                    <a:lnTo>
                      <a:pt x="663" y="250"/>
                    </a:lnTo>
                    <a:lnTo>
                      <a:pt x="674" y="229"/>
                    </a:lnTo>
                    <a:lnTo>
                      <a:pt x="718" y="229"/>
                    </a:lnTo>
                    <a:lnTo>
                      <a:pt x="739" y="207"/>
                    </a:lnTo>
                    <a:lnTo>
                      <a:pt x="761" y="185"/>
                    </a:lnTo>
                    <a:lnTo>
                      <a:pt x="794" y="185"/>
                    </a:lnTo>
                    <a:lnTo>
                      <a:pt x="805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33"/>
                    </a:lnTo>
                    <a:lnTo>
                      <a:pt x="805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20"/>
                    </a:lnTo>
                    <a:lnTo>
                      <a:pt x="826" y="131"/>
                    </a:lnTo>
                    <a:lnTo>
                      <a:pt x="837" y="142"/>
                    </a:lnTo>
                    <a:lnTo>
                      <a:pt x="881" y="14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18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305"/>
                    </a:lnTo>
                    <a:lnTo>
                      <a:pt x="1000" y="305"/>
                    </a:lnTo>
                    <a:lnTo>
                      <a:pt x="1022" y="316"/>
                    </a:lnTo>
                    <a:lnTo>
                      <a:pt x="1033" y="337"/>
                    </a:lnTo>
                    <a:lnTo>
                      <a:pt x="1077" y="337"/>
                    </a:lnTo>
                    <a:lnTo>
                      <a:pt x="1098" y="359"/>
                    </a:lnTo>
                    <a:lnTo>
                      <a:pt x="1120" y="381"/>
                    </a:lnTo>
                    <a:lnTo>
                      <a:pt x="1164" y="381"/>
                    </a:lnTo>
                    <a:lnTo>
                      <a:pt x="1174" y="392"/>
                    </a:lnTo>
                    <a:lnTo>
                      <a:pt x="1196" y="413"/>
                    </a:lnTo>
                    <a:lnTo>
                      <a:pt x="1240" y="413"/>
                    </a:lnTo>
                    <a:lnTo>
                      <a:pt x="1251" y="424"/>
                    </a:lnTo>
                    <a:lnTo>
                      <a:pt x="1283" y="457"/>
                    </a:lnTo>
                    <a:lnTo>
                      <a:pt x="1316" y="446"/>
                    </a:lnTo>
                    <a:lnTo>
                      <a:pt x="1338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90"/>
                    </a:lnTo>
                    <a:lnTo>
                      <a:pt x="1446" y="468"/>
                    </a:lnTo>
                    <a:lnTo>
                      <a:pt x="1479" y="446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22"/>
                    </a:lnTo>
                    <a:lnTo>
                      <a:pt x="1544" y="533"/>
                    </a:lnTo>
                    <a:lnTo>
                      <a:pt x="1522" y="555"/>
                    </a:lnTo>
                    <a:lnTo>
                      <a:pt x="1501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09" y="609"/>
                    </a:lnTo>
                    <a:lnTo>
                      <a:pt x="1642" y="631"/>
                    </a:lnTo>
                    <a:lnTo>
                      <a:pt x="1653" y="653"/>
                    </a:lnTo>
                    <a:lnTo>
                      <a:pt x="1675" y="675"/>
                    </a:lnTo>
                    <a:lnTo>
                      <a:pt x="1696" y="685"/>
                    </a:lnTo>
                    <a:lnTo>
                      <a:pt x="1718" y="707"/>
                    </a:lnTo>
                    <a:lnTo>
                      <a:pt x="1762" y="707"/>
                    </a:lnTo>
                    <a:lnTo>
                      <a:pt x="1773" y="718"/>
                    </a:lnTo>
                    <a:lnTo>
                      <a:pt x="1794" y="740"/>
                    </a:lnTo>
                    <a:lnTo>
                      <a:pt x="1838" y="740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83"/>
                    </a:lnTo>
                    <a:lnTo>
                      <a:pt x="1979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83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59"/>
                    </a:lnTo>
                    <a:lnTo>
                      <a:pt x="2121" y="849"/>
                    </a:lnTo>
                    <a:lnTo>
                      <a:pt x="2142" y="870"/>
                    </a:lnTo>
                    <a:lnTo>
                      <a:pt x="2121" y="881"/>
                    </a:lnTo>
                    <a:lnTo>
                      <a:pt x="2099" y="903"/>
                    </a:lnTo>
                    <a:lnTo>
                      <a:pt x="2121" y="936"/>
                    </a:lnTo>
                    <a:lnTo>
                      <a:pt x="2131" y="946"/>
                    </a:lnTo>
                    <a:lnTo>
                      <a:pt x="2131" y="979"/>
                    </a:lnTo>
                    <a:lnTo>
                      <a:pt x="2164" y="1012"/>
                    </a:lnTo>
                    <a:lnTo>
                      <a:pt x="2197" y="1001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29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27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64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44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6" name="Freeform 374"/>
              <p:cNvSpPr>
                <a:spLocks/>
              </p:cNvSpPr>
              <p:nvPr/>
            </p:nvSpPr>
            <p:spPr bwMode="auto">
              <a:xfrm>
                <a:off x="1436" y="919"/>
                <a:ext cx="2523" cy="1099"/>
              </a:xfrm>
              <a:custGeom>
                <a:avLst/>
                <a:gdLst>
                  <a:gd name="T0" fmla="*/ 120 w 2523"/>
                  <a:gd name="T1" fmla="*/ 131 h 1099"/>
                  <a:gd name="T2" fmla="*/ 239 w 2523"/>
                  <a:gd name="T3" fmla="*/ 163 h 1099"/>
                  <a:gd name="T4" fmla="*/ 337 w 2523"/>
                  <a:gd name="T5" fmla="*/ 218 h 1099"/>
                  <a:gd name="T6" fmla="*/ 435 w 2523"/>
                  <a:gd name="T7" fmla="*/ 283 h 1099"/>
                  <a:gd name="T8" fmla="*/ 555 w 2523"/>
                  <a:gd name="T9" fmla="*/ 316 h 1099"/>
                  <a:gd name="T10" fmla="*/ 663 w 2523"/>
                  <a:gd name="T11" fmla="*/ 337 h 1099"/>
                  <a:gd name="T12" fmla="*/ 761 w 2523"/>
                  <a:gd name="T13" fmla="*/ 272 h 1099"/>
                  <a:gd name="T14" fmla="*/ 772 w 2523"/>
                  <a:gd name="T15" fmla="*/ 218 h 1099"/>
                  <a:gd name="T16" fmla="*/ 805 w 2523"/>
                  <a:gd name="T17" fmla="*/ 109 h 1099"/>
                  <a:gd name="T18" fmla="*/ 826 w 2523"/>
                  <a:gd name="T19" fmla="*/ 152 h 1099"/>
                  <a:gd name="T20" fmla="*/ 826 w 2523"/>
                  <a:gd name="T21" fmla="*/ 218 h 1099"/>
                  <a:gd name="T22" fmla="*/ 903 w 2523"/>
                  <a:gd name="T23" fmla="*/ 294 h 1099"/>
                  <a:gd name="T24" fmla="*/ 957 w 2523"/>
                  <a:gd name="T25" fmla="*/ 381 h 1099"/>
                  <a:gd name="T26" fmla="*/ 1077 w 2523"/>
                  <a:gd name="T27" fmla="*/ 424 h 1099"/>
                  <a:gd name="T28" fmla="*/ 1174 w 2523"/>
                  <a:gd name="T29" fmla="*/ 479 h 1099"/>
                  <a:gd name="T30" fmla="*/ 1283 w 2523"/>
                  <a:gd name="T31" fmla="*/ 533 h 1099"/>
                  <a:gd name="T32" fmla="*/ 1403 w 2523"/>
                  <a:gd name="T33" fmla="*/ 577 h 1099"/>
                  <a:gd name="T34" fmla="*/ 1490 w 2523"/>
                  <a:gd name="T35" fmla="*/ 511 h 1099"/>
                  <a:gd name="T36" fmla="*/ 1588 w 2523"/>
                  <a:gd name="T37" fmla="*/ 555 h 1099"/>
                  <a:gd name="T38" fmla="*/ 1522 w 2523"/>
                  <a:gd name="T39" fmla="*/ 653 h 1099"/>
                  <a:gd name="T40" fmla="*/ 1599 w 2523"/>
                  <a:gd name="T41" fmla="*/ 685 h 1099"/>
                  <a:gd name="T42" fmla="*/ 1675 w 2523"/>
                  <a:gd name="T43" fmla="*/ 751 h 1099"/>
                  <a:gd name="T44" fmla="*/ 1783 w 2523"/>
                  <a:gd name="T45" fmla="*/ 805 h 1099"/>
                  <a:gd name="T46" fmla="*/ 1925 w 2523"/>
                  <a:gd name="T47" fmla="*/ 827 h 1099"/>
                  <a:gd name="T48" fmla="*/ 2001 w 2523"/>
                  <a:gd name="T49" fmla="*/ 903 h 1099"/>
                  <a:gd name="T50" fmla="*/ 2055 w 2523"/>
                  <a:gd name="T51" fmla="*/ 914 h 1099"/>
                  <a:gd name="T52" fmla="*/ 2121 w 2523"/>
                  <a:gd name="T53" fmla="*/ 979 h 1099"/>
                  <a:gd name="T54" fmla="*/ 2142 w 2523"/>
                  <a:gd name="T55" fmla="*/ 1066 h 1099"/>
                  <a:gd name="T56" fmla="*/ 2240 w 2523"/>
                  <a:gd name="T57" fmla="*/ 1055 h 1099"/>
                  <a:gd name="T58" fmla="*/ 2295 w 2523"/>
                  <a:gd name="T59" fmla="*/ 957 h 1099"/>
                  <a:gd name="T60" fmla="*/ 2360 w 2523"/>
                  <a:gd name="T61" fmla="*/ 925 h 1099"/>
                  <a:gd name="T62" fmla="*/ 2360 w 2523"/>
                  <a:gd name="T63" fmla="*/ 838 h 1099"/>
                  <a:gd name="T64" fmla="*/ 2403 w 2523"/>
                  <a:gd name="T65" fmla="*/ 740 h 1099"/>
                  <a:gd name="T66" fmla="*/ 2436 w 2523"/>
                  <a:gd name="T67" fmla="*/ 631 h 1099"/>
                  <a:gd name="T68" fmla="*/ 2523 w 2523"/>
                  <a:gd name="T69" fmla="*/ 664 h 1099"/>
                  <a:gd name="T70" fmla="*/ 2523 w 2523"/>
                  <a:gd name="T71" fmla="*/ 511 h 1099"/>
                  <a:gd name="T72" fmla="*/ 2523 w 2523"/>
                  <a:gd name="T73" fmla="*/ 370 h 1099"/>
                  <a:gd name="T74" fmla="*/ 2523 w 2523"/>
                  <a:gd name="T75" fmla="*/ 218 h 1099"/>
                  <a:gd name="T76" fmla="*/ 2523 w 2523"/>
                  <a:gd name="T77" fmla="*/ 76 h 1099"/>
                  <a:gd name="T78" fmla="*/ 2436 w 2523"/>
                  <a:gd name="T79" fmla="*/ 0 h 1099"/>
                  <a:gd name="T80" fmla="*/ 2284 w 2523"/>
                  <a:gd name="T81" fmla="*/ 0 h 1099"/>
                  <a:gd name="T82" fmla="*/ 2131 w 2523"/>
                  <a:gd name="T83" fmla="*/ 0 h 1099"/>
                  <a:gd name="T84" fmla="*/ 1957 w 2523"/>
                  <a:gd name="T85" fmla="*/ 0 h 1099"/>
                  <a:gd name="T86" fmla="*/ 1794 w 2523"/>
                  <a:gd name="T87" fmla="*/ 0 h 1099"/>
                  <a:gd name="T88" fmla="*/ 1642 w 2523"/>
                  <a:gd name="T89" fmla="*/ 0 h 1099"/>
                  <a:gd name="T90" fmla="*/ 1479 w 2523"/>
                  <a:gd name="T91" fmla="*/ 0 h 1099"/>
                  <a:gd name="T92" fmla="*/ 1316 w 2523"/>
                  <a:gd name="T93" fmla="*/ 0 h 1099"/>
                  <a:gd name="T94" fmla="*/ 1164 w 2523"/>
                  <a:gd name="T95" fmla="*/ 0 h 1099"/>
                  <a:gd name="T96" fmla="*/ 1000 w 2523"/>
                  <a:gd name="T97" fmla="*/ 0 h 1099"/>
                  <a:gd name="T98" fmla="*/ 837 w 2523"/>
                  <a:gd name="T99" fmla="*/ 0 h 1099"/>
                  <a:gd name="T100" fmla="*/ 674 w 2523"/>
                  <a:gd name="T101" fmla="*/ 0 h 1099"/>
                  <a:gd name="T102" fmla="*/ 522 w 2523"/>
                  <a:gd name="T103" fmla="*/ 0 h 1099"/>
                  <a:gd name="T104" fmla="*/ 359 w 2523"/>
                  <a:gd name="T105" fmla="*/ 0 h 1099"/>
                  <a:gd name="T106" fmla="*/ 196 w 2523"/>
                  <a:gd name="T107" fmla="*/ 0 h 1099"/>
                  <a:gd name="T108" fmla="*/ 33 w 2523"/>
                  <a:gd name="T109" fmla="*/ 0 h 1099"/>
                  <a:gd name="T110" fmla="*/ 0 w 2523"/>
                  <a:gd name="T111" fmla="*/ 109 h 10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3"/>
                  <a:gd name="T169" fmla="*/ 0 h 1099"/>
                  <a:gd name="T170" fmla="*/ 2523 w 2523"/>
                  <a:gd name="T171" fmla="*/ 1099 h 10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3" h="1099">
                    <a:moveTo>
                      <a:pt x="0" y="120"/>
                    </a:moveTo>
                    <a:lnTo>
                      <a:pt x="33" y="131"/>
                    </a:lnTo>
                    <a:lnTo>
                      <a:pt x="76" y="131"/>
                    </a:lnTo>
                    <a:lnTo>
                      <a:pt x="120" y="131"/>
                    </a:lnTo>
                    <a:lnTo>
                      <a:pt x="152" y="131"/>
                    </a:lnTo>
                    <a:lnTo>
                      <a:pt x="185" y="152"/>
                    </a:lnTo>
                    <a:lnTo>
                      <a:pt x="196" y="163"/>
                    </a:lnTo>
                    <a:lnTo>
                      <a:pt x="239" y="163"/>
                    </a:lnTo>
                    <a:lnTo>
                      <a:pt x="272" y="163"/>
                    </a:lnTo>
                    <a:lnTo>
                      <a:pt x="304" y="185"/>
                    </a:lnTo>
                    <a:lnTo>
                      <a:pt x="315" y="207"/>
                    </a:lnTo>
                    <a:lnTo>
                      <a:pt x="337" y="218"/>
                    </a:lnTo>
                    <a:lnTo>
                      <a:pt x="337" y="261"/>
                    </a:lnTo>
                    <a:lnTo>
                      <a:pt x="359" y="272"/>
                    </a:lnTo>
                    <a:lnTo>
                      <a:pt x="402" y="272"/>
                    </a:lnTo>
                    <a:lnTo>
                      <a:pt x="435" y="283"/>
                    </a:lnTo>
                    <a:lnTo>
                      <a:pt x="457" y="294"/>
                    </a:lnTo>
                    <a:lnTo>
                      <a:pt x="478" y="316"/>
                    </a:lnTo>
                    <a:lnTo>
                      <a:pt x="522" y="316"/>
                    </a:lnTo>
                    <a:lnTo>
                      <a:pt x="555" y="316"/>
                    </a:lnTo>
                    <a:lnTo>
                      <a:pt x="598" y="316"/>
                    </a:lnTo>
                    <a:lnTo>
                      <a:pt x="609" y="337"/>
                    </a:lnTo>
                    <a:lnTo>
                      <a:pt x="642" y="348"/>
                    </a:lnTo>
                    <a:lnTo>
                      <a:pt x="663" y="337"/>
                    </a:lnTo>
                    <a:lnTo>
                      <a:pt x="674" y="316"/>
                    </a:lnTo>
                    <a:lnTo>
                      <a:pt x="718" y="316"/>
                    </a:lnTo>
                    <a:lnTo>
                      <a:pt x="729" y="294"/>
                    </a:lnTo>
                    <a:lnTo>
                      <a:pt x="761" y="272"/>
                    </a:lnTo>
                    <a:lnTo>
                      <a:pt x="794" y="272"/>
                    </a:lnTo>
                    <a:lnTo>
                      <a:pt x="805" y="261"/>
                    </a:lnTo>
                    <a:lnTo>
                      <a:pt x="794" y="250"/>
                    </a:lnTo>
                    <a:lnTo>
                      <a:pt x="772" y="218"/>
                    </a:lnTo>
                    <a:lnTo>
                      <a:pt x="772" y="185"/>
                    </a:lnTo>
                    <a:lnTo>
                      <a:pt x="772" y="152"/>
                    </a:lnTo>
                    <a:lnTo>
                      <a:pt x="794" y="120"/>
                    </a:lnTo>
                    <a:lnTo>
                      <a:pt x="805" y="109"/>
                    </a:lnTo>
                    <a:lnTo>
                      <a:pt x="837" y="87"/>
                    </a:lnTo>
                    <a:lnTo>
                      <a:pt x="870" y="109"/>
                    </a:lnTo>
                    <a:lnTo>
                      <a:pt x="837" y="142"/>
                    </a:lnTo>
                    <a:lnTo>
                      <a:pt x="826" y="152"/>
                    </a:lnTo>
                    <a:lnTo>
                      <a:pt x="837" y="163"/>
                    </a:lnTo>
                    <a:lnTo>
                      <a:pt x="870" y="185"/>
                    </a:lnTo>
                    <a:lnTo>
                      <a:pt x="837" y="218"/>
                    </a:lnTo>
                    <a:lnTo>
                      <a:pt x="826" y="218"/>
                    </a:lnTo>
                    <a:lnTo>
                      <a:pt x="837" y="229"/>
                    </a:lnTo>
                    <a:lnTo>
                      <a:pt x="881" y="229"/>
                    </a:lnTo>
                    <a:lnTo>
                      <a:pt x="903" y="261"/>
                    </a:lnTo>
                    <a:lnTo>
                      <a:pt x="903" y="294"/>
                    </a:lnTo>
                    <a:lnTo>
                      <a:pt x="913" y="305"/>
                    </a:lnTo>
                    <a:lnTo>
                      <a:pt x="946" y="337"/>
                    </a:lnTo>
                    <a:lnTo>
                      <a:pt x="946" y="370"/>
                    </a:lnTo>
                    <a:lnTo>
                      <a:pt x="957" y="381"/>
                    </a:lnTo>
                    <a:lnTo>
                      <a:pt x="1000" y="381"/>
                    </a:lnTo>
                    <a:lnTo>
                      <a:pt x="1022" y="403"/>
                    </a:lnTo>
                    <a:lnTo>
                      <a:pt x="1033" y="424"/>
                    </a:lnTo>
                    <a:lnTo>
                      <a:pt x="1077" y="424"/>
                    </a:lnTo>
                    <a:lnTo>
                      <a:pt x="1098" y="446"/>
                    </a:lnTo>
                    <a:lnTo>
                      <a:pt x="1120" y="457"/>
                    </a:lnTo>
                    <a:lnTo>
                      <a:pt x="1164" y="457"/>
                    </a:lnTo>
                    <a:lnTo>
                      <a:pt x="1174" y="479"/>
                    </a:lnTo>
                    <a:lnTo>
                      <a:pt x="1196" y="500"/>
                    </a:lnTo>
                    <a:lnTo>
                      <a:pt x="1240" y="500"/>
                    </a:lnTo>
                    <a:lnTo>
                      <a:pt x="1261" y="511"/>
                    </a:lnTo>
                    <a:lnTo>
                      <a:pt x="1283" y="533"/>
                    </a:lnTo>
                    <a:lnTo>
                      <a:pt x="1316" y="533"/>
                    </a:lnTo>
                    <a:lnTo>
                      <a:pt x="1338" y="555"/>
                    </a:lnTo>
                    <a:lnTo>
                      <a:pt x="1359" y="577"/>
                    </a:lnTo>
                    <a:lnTo>
                      <a:pt x="1403" y="577"/>
                    </a:lnTo>
                    <a:lnTo>
                      <a:pt x="1435" y="566"/>
                    </a:lnTo>
                    <a:lnTo>
                      <a:pt x="1446" y="555"/>
                    </a:lnTo>
                    <a:lnTo>
                      <a:pt x="1479" y="522"/>
                    </a:lnTo>
                    <a:lnTo>
                      <a:pt x="1490" y="511"/>
                    </a:lnTo>
                    <a:lnTo>
                      <a:pt x="1522" y="490"/>
                    </a:lnTo>
                    <a:lnTo>
                      <a:pt x="1555" y="490"/>
                    </a:lnTo>
                    <a:lnTo>
                      <a:pt x="1588" y="511"/>
                    </a:lnTo>
                    <a:lnTo>
                      <a:pt x="1588" y="555"/>
                    </a:lnTo>
                    <a:lnTo>
                      <a:pt x="1588" y="588"/>
                    </a:lnTo>
                    <a:lnTo>
                      <a:pt x="1555" y="620"/>
                    </a:lnTo>
                    <a:lnTo>
                      <a:pt x="1544" y="620"/>
                    </a:lnTo>
                    <a:lnTo>
                      <a:pt x="1522" y="653"/>
                    </a:lnTo>
                    <a:lnTo>
                      <a:pt x="1501" y="664"/>
                    </a:lnTo>
                    <a:lnTo>
                      <a:pt x="1522" y="685"/>
                    </a:lnTo>
                    <a:lnTo>
                      <a:pt x="1555" y="685"/>
                    </a:lnTo>
                    <a:lnTo>
                      <a:pt x="1599" y="685"/>
                    </a:lnTo>
                    <a:lnTo>
                      <a:pt x="1620" y="696"/>
                    </a:lnTo>
                    <a:lnTo>
                      <a:pt x="1642" y="718"/>
                    </a:lnTo>
                    <a:lnTo>
                      <a:pt x="1664" y="740"/>
                    </a:lnTo>
                    <a:lnTo>
                      <a:pt x="1675" y="751"/>
                    </a:lnTo>
                    <a:lnTo>
                      <a:pt x="1696" y="772"/>
                    </a:lnTo>
                    <a:lnTo>
                      <a:pt x="1718" y="783"/>
                    </a:lnTo>
                    <a:lnTo>
                      <a:pt x="1762" y="794"/>
                    </a:lnTo>
                    <a:lnTo>
                      <a:pt x="1783" y="805"/>
                    </a:lnTo>
                    <a:lnTo>
                      <a:pt x="1794" y="827"/>
                    </a:lnTo>
                    <a:lnTo>
                      <a:pt x="1838" y="827"/>
                    </a:lnTo>
                    <a:lnTo>
                      <a:pt x="1881" y="827"/>
                    </a:lnTo>
                    <a:lnTo>
                      <a:pt x="1925" y="827"/>
                    </a:lnTo>
                    <a:lnTo>
                      <a:pt x="1936" y="849"/>
                    </a:lnTo>
                    <a:lnTo>
                      <a:pt x="1957" y="859"/>
                    </a:lnTo>
                    <a:lnTo>
                      <a:pt x="1979" y="881"/>
                    </a:lnTo>
                    <a:lnTo>
                      <a:pt x="2001" y="903"/>
                    </a:lnTo>
                    <a:lnTo>
                      <a:pt x="2023" y="881"/>
                    </a:lnTo>
                    <a:lnTo>
                      <a:pt x="2044" y="859"/>
                    </a:lnTo>
                    <a:lnTo>
                      <a:pt x="2055" y="881"/>
                    </a:lnTo>
                    <a:lnTo>
                      <a:pt x="2055" y="914"/>
                    </a:lnTo>
                    <a:lnTo>
                      <a:pt x="2077" y="936"/>
                    </a:lnTo>
                    <a:lnTo>
                      <a:pt x="2121" y="936"/>
                    </a:lnTo>
                    <a:lnTo>
                      <a:pt x="2142" y="957"/>
                    </a:lnTo>
                    <a:lnTo>
                      <a:pt x="2121" y="979"/>
                    </a:lnTo>
                    <a:lnTo>
                      <a:pt x="2099" y="990"/>
                    </a:lnTo>
                    <a:lnTo>
                      <a:pt x="2121" y="1012"/>
                    </a:lnTo>
                    <a:lnTo>
                      <a:pt x="2131" y="1033"/>
                    </a:lnTo>
                    <a:lnTo>
                      <a:pt x="2142" y="1066"/>
                    </a:lnTo>
                    <a:lnTo>
                      <a:pt x="2164" y="1099"/>
                    </a:lnTo>
                    <a:lnTo>
                      <a:pt x="2197" y="1088"/>
                    </a:lnTo>
                    <a:lnTo>
                      <a:pt x="2229" y="1066"/>
                    </a:lnTo>
                    <a:lnTo>
                      <a:pt x="2240" y="1055"/>
                    </a:lnTo>
                    <a:lnTo>
                      <a:pt x="2262" y="1033"/>
                    </a:lnTo>
                    <a:lnTo>
                      <a:pt x="2284" y="1012"/>
                    </a:lnTo>
                    <a:lnTo>
                      <a:pt x="2295" y="990"/>
                    </a:lnTo>
                    <a:lnTo>
                      <a:pt x="2295" y="957"/>
                    </a:lnTo>
                    <a:lnTo>
                      <a:pt x="2295" y="914"/>
                    </a:lnTo>
                    <a:lnTo>
                      <a:pt x="2316" y="892"/>
                    </a:lnTo>
                    <a:lnTo>
                      <a:pt x="2349" y="914"/>
                    </a:lnTo>
                    <a:lnTo>
                      <a:pt x="2360" y="925"/>
                    </a:lnTo>
                    <a:lnTo>
                      <a:pt x="2371" y="914"/>
                    </a:lnTo>
                    <a:lnTo>
                      <a:pt x="2371" y="881"/>
                    </a:lnTo>
                    <a:lnTo>
                      <a:pt x="2371" y="849"/>
                    </a:lnTo>
                    <a:lnTo>
                      <a:pt x="2360" y="838"/>
                    </a:lnTo>
                    <a:lnTo>
                      <a:pt x="2327" y="805"/>
                    </a:lnTo>
                    <a:lnTo>
                      <a:pt x="2360" y="783"/>
                    </a:lnTo>
                    <a:lnTo>
                      <a:pt x="2371" y="772"/>
                    </a:lnTo>
                    <a:lnTo>
                      <a:pt x="2403" y="740"/>
                    </a:lnTo>
                    <a:lnTo>
                      <a:pt x="2414" y="740"/>
                    </a:lnTo>
                    <a:lnTo>
                      <a:pt x="2414" y="696"/>
                    </a:lnTo>
                    <a:lnTo>
                      <a:pt x="2414" y="664"/>
                    </a:lnTo>
                    <a:lnTo>
                      <a:pt x="2436" y="631"/>
                    </a:lnTo>
                    <a:lnTo>
                      <a:pt x="2469" y="664"/>
                    </a:lnTo>
                    <a:lnTo>
                      <a:pt x="2479" y="675"/>
                    </a:lnTo>
                    <a:lnTo>
                      <a:pt x="2523" y="675"/>
                    </a:lnTo>
                    <a:lnTo>
                      <a:pt x="2523" y="664"/>
                    </a:lnTo>
                    <a:lnTo>
                      <a:pt x="2523" y="620"/>
                    </a:lnTo>
                    <a:lnTo>
                      <a:pt x="2523" y="588"/>
                    </a:lnTo>
                    <a:lnTo>
                      <a:pt x="2523" y="555"/>
                    </a:lnTo>
                    <a:lnTo>
                      <a:pt x="2523" y="511"/>
                    </a:lnTo>
                    <a:lnTo>
                      <a:pt x="2523" y="479"/>
                    </a:lnTo>
                    <a:lnTo>
                      <a:pt x="2523" y="446"/>
                    </a:lnTo>
                    <a:lnTo>
                      <a:pt x="2523" y="403"/>
                    </a:lnTo>
                    <a:lnTo>
                      <a:pt x="2523" y="370"/>
                    </a:lnTo>
                    <a:lnTo>
                      <a:pt x="2523" y="337"/>
                    </a:lnTo>
                    <a:lnTo>
                      <a:pt x="2523" y="294"/>
                    </a:lnTo>
                    <a:lnTo>
                      <a:pt x="2523" y="261"/>
                    </a:lnTo>
                    <a:lnTo>
                      <a:pt x="2523" y="218"/>
                    </a:lnTo>
                    <a:lnTo>
                      <a:pt x="2523" y="185"/>
                    </a:lnTo>
                    <a:lnTo>
                      <a:pt x="2523" y="152"/>
                    </a:lnTo>
                    <a:lnTo>
                      <a:pt x="2523" y="109"/>
                    </a:lnTo>
                    <a:lnTo>
                      <a:pt x="2523" y="76"/>
                    </a:lnTo>
                    <a:lnTo>
                      <a:pt x="2523" y="44"/>
                    </a:lnTo>
                    <a:lnTo>
                      <a:pt x="2523" y="0"/>
                    </a:lnTo>
                    <a:lnTo>
                      <a:pt x="2479" y="0"/>
                    </a:lnTo>
                    <a:lnTo>
                      <a:pt x="2436" y="0"/>
                    </a:lnTo>
                    <a:lnTo>
                      <a:pt x="2403" y="0"/>
                    </a:lnTo>
                    <a:lnTo>
                      <a:pt x="2360" y="0"/>
                    </a:lnTo>
                    <a:lnTo>
                      <a:pt x="2316" y="0"/>
                    </a:lnTo>
                    <a:lnTo>
                      <a:pt x="2284" y="0"/>
                    </a:lnTo>
                    <a:lnTo>
                      <a:pt x="2240" y="0"/>
                    </a:lnTo>
                    <a:lnTo>
                      <a:pt x="2229" y="0"/>
                    </a:lnTo>
                    <a:lnTo>
                      <a:pt x="2164" y="0"/>
                    </a:lnTo>
                    <a:lnTo>
                      <a:pt x="2131" y="0"/>
                    </a:lnTo>
                    <a:lnTo>
                      <a:pt x="2077" y="0"/>
                    </a:lnTo>
                    <a:lnTo>
                      <a:pt x="2044" y="0"/>
                    </a:lnTo>
                    <a:lnTo>
                      <a:pt x="2001" y="0"/>
                    </a:lnTo>
                    <a:lnTo>
                      <a:pt x="1957" y="0"/>
                    </a:lnTo>
                    <a:lnTo>
                      <a:pt x="1925" y="0"/>
                    </a:lnTo>
                    <a:lnTo>
                      <a:pt x="1881" y="0"/>
                    </a:lnTo>
                    <a:lnTo>
                      <a:pt x="1838" y="0"/>
                    </a:lnTo>
                    <a:lnTo>
                      <a:pt x="1794" y="0"/>
                    </a:lnTo>
                    <a:lnTo>
                      <a:pt x="1762" y="0"/>
                    </a:lnTo>
                    <a:lnTo>
                      <a:pt x="1718" y="0"/>
                    </a:lnTo>
                    <a:lnTo>
                      <a:pt x="1675" y="0"/>
                    </a:lnTo>
                    <a:lnTo>
                      <a:pt x="1642" y="0"/>
                    </a:lnTo>
                    <a:lnTo>
                      <a:pt x="1599" y="0"/>
                    </a:lnTo>
                    <a:lnTo>
                      <a:pt x="1555" y="0"/>
                    </a:lnTo>
                    <a:lnTo>
                      <a:pt x="1522" y="0"/>
                    </a:lnTo>
                    <a:lnTo>
                      <a:pt x="1479" y="0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59" y="0"/>
                    </a:lnTo>
                    <a:lnTo>
                      <a:pt x="1316" y="0"/>
                    </a:lnTo>
                    <a:lnTo>
                      <a:pt x="1283" y="0"/>
                    </a:lnTo>
                    <a:lnTo>
                      <a:pt x="1240" y="0"/>
                    </a:lnTo>
                    <a:lnTo>
                      <a:pt x="1196" y="0"/>
                    </a:lnTo>
                    <a:lnTo>
                      <a:pt x="1164" y="0"/>
                    </a:lnTo>
                    <a:lnTo>
                      <a:pt x="1120" y="0"/>
                    </a:lnTo>
                    <a:lnTo>
                      <a:pt x="1077" y="0"/>
                    </a:lnTo>
                    <a:lnTo>
                      <a:pt x="1033" y="0"/>
                    </a:lnTo>
                    <a:lnTo>
                      <a:pt x="1000" y="0"/>
                    </a:lnTo>
                    <a:lnTo>
                      <a:pt x="957" y="0"/>
                    </a:lnTo>
                    <a:lnTo>
                      <a:pt x="913" y="0"/>
                    </a:lnTo>
                    <a:lnTo>
                      <a:pt x="881" y="0"/>
                    </a:lnTo>
                    <a:lnTo>
                      <a:pt x="837" y="0"/>
                    </a:lnTo>
                    <a:lnTo>
                      <a:pt x="826" y="0"/>
                    </a:lnTo>
                    <a:lnTo>
                      <a:pt x="772" y="0"/>
                    </a:lnTo>
                    <a:lnTo>
                      <a:pt x="718" y="0"/>
                    </a:lnTo>
                    <a:lnTo>
                      <a:pt x="674" y="0"/>
                    </a:lnTo>
                    <a:lnTo>
                      <a:pt x="642" y="0"/>
                    </a:lnTo>
                    <a:lnTo>
                      <a:pt x="598" y="0"/>
                    </a:lnTo>
                    <a:lnTo>
                      <a:pt x="555" y="0"/>
                    </a:lnTo>
                    <a:lnTo>
                      <a:pt x="522" y="0"/>
                    </a:lnTo>
                    <a:lnTo>
                      <a:pt x="478" y="0"/>
                    </a:lnTo>
                    <a:lnTo>
                      <a:pt x="435" y="0"/>
                    </a:lnTo>
                    <a:lnTo>
                      <a:pt x="402" y="0"/>
                    </a:lnTo>
                    <a:lnTo>
                      <a:pt x="359" y="0"/>
                    </a:lnTo>
                    <a:lnTo>
                      <a:pt x="315" y="0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41" y="0"/>
                    </a:lnTo>
                    <a:lnTo>
                      <a:pt x="8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0" y="10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7" name="Freeform 375"/>
              <p:cNvSpPr>
                <a:spLocks/>
              </p:cNvSpPr>
              <p:nvPr/>
            </p:nvSpPr>
            <p:spPr bwMode="auto">
              <a:xfrm>
                <a:off x="1436" y="1006"/>
                <a:ext cx="2523" cy="1012"/>
              </a:xfrm>
              <a:custGeom>
                <a:avLst/>
                <a:gdLst>
                  <a:gd name="T0" fmla="*/ 76 w 2523"/>
                  <a:gd name="T1" fmla="*/ 44 h 1012"/>
                  <a:gd name="T2" fmla="*/ 185 w 2523"/>
                  <a:gd name="T3" fmla="*/ 65 h 1012"/>
                  <a:gd name="T4" fmla="*/ 272 w 2523"/>
                  <a:gd name="T5" fmla="*/ 76 h 1012"/>
                  <a:gd name="T6" fmla="*/ 337 w 2523"/>
                  <a:gd name="T7" fmla="*/ 131 h 1012"/>
                  <a:gd name="T8" fmla="*/ 402 w 2523"/>
                  <a:gd name="T9" fmla="*/ 185 h 1012"/>
                  <a:gd name="T10" fmla="*/ 478 w 2523"/>
                  <a:gd name="T11" fmla="*/ 229 h 1012"/>
                  <a:gd name="T12" fmla="*/ 598 w 2523"/>
                  <a:gd name="T13" fmla="*/ 229 h 1012"/>
                  <a:gd name="T14" fmla="*/ 663 w 2523"/>
                  <a:gd name="T15" fmla="*/ 250 h 1012"/>
                  <a:gd name="T16" fmla="*/ 729 w 2523"/>
                  <a:gd name="T17" fmla="*/ 207 h 1012"/>
                  <a:gd name="T18" fmla="*/ 805 w 2523"/>
                  <a:gd name="T19" fmla="*/ 174 h 1012"/>
                  <a:gd name="T20" fmla="*/ 772 w 2523"/>
                  <a:gd name="T21" fmla="*/ 98 h 1012"/>
                  <a:gd name="T22" fmla="*/ 805 w 2523"/>
                  <a:gd name="T23" fmla="*/ 22 h 1012"/>
                  <a:gd name="T24" fmla="*/ 837 w 2523"/>
                  <a:gd name="T25" fmla="*/ 55 h 1012"/>
                  <a:gd name="T26" fmla="*/ 870 w 2523"/>
                  <a:gd name="T27" fmla="*/ 98 h 1012"/>
                  <a:gd name="T28" fmla="*/ 837 w 2523"/>
                  <a:gd name="T29" fmla="*/ 142 h 1012"/>
                  <a:gd name="T30" fmla="*/ 903 w 2523"/>
                  <a:gd name="T31" fmla="*/ 207 h 1012"/>
                  <a:gd name="T32" fmla="*/ 946 w 2523"/>
                  <a:gd name="T33" fmla="*/ 283 h 1012"/>
                  <a:gd name="T34" fmla="*/ 1022 w 2523"/>
                  <a:gd name="T35" fmla="*/ 316 h 1012"/>
                  <a:gd name="T36" fmla="*/ 1098 w 2523"/>
                  <a:gd name="T37" fmla="*/ 359 h 1012"/>
                  <a:gd name="T38" fmla="*/ 1174 w 2523"/>
                  <a:gd name="T39" fmla="*/ 392 h 1012"/>
                  <a:gd name="T40" fmla="*/ 1261 w 2523"/>
                  <a:gd name="T41" fmla="*/ 424 h 1012"/>
                  <a:gd name="T42" fmla="*/ 1338 w 2523"/>
                  <a:gd name="T43" fmla="*/ 468 h 1012"/>
                  <a:gd name="T44" fmla="*/ 1435 w 2523"/>
                  <a:gd name="T45" fmla="*/ 479 h 1012"/>
                  <a:gd name="T46" fmla="*/ 1490 w 2523"/>
                  <a:gd name="T47" fmla="*/ 424 h 1012"/>
                  <a:gd name="T48" fmla="*/ 1588 w 2523"/>
                  <a:gd name="T49" fmla="*/ 424 h 1012"/>
                  <a:gd name="T50" fmla="*/ 1555 w 2523"/>
                  <a:gd name="T51" fmla="*/ 533 h 1012"/>
                  <a:gd name="T52" fmla="*/ 1501 w 2523"/>
                  <a:gd name="T53" fmla="*/ 577 h 1012"/>
                  <a:gd name="T54" fmla="*/ 1599 w 2523"/>
                  <a:gd name="T55" fmla="*/ 598 h 1012"/>
                  <a:gd name="T56" fmla="*/ 1664 w 2523"/>
                  <a:gd name="T57" fmla="*/ 653 h 1012"/>
                  <a:gd name="T58" fmla="*/ 1718 w 2523"/>
                  <a:gd name="T59" fmla="*/ 696 h 1012"/>
                  <a:gd name="T60" fmla="*/ 1794 w 2523"/>
                  <a:gd name="T61" fmla="*/ 740 h 1012"/>
                  <a:gd name="T62" fmla="*/ 1925 w 2523"/>
                  <a:gd name="T63" fmla="*/ 740 h 1012"/>
                  <a:gd name="T64" fmla="*/ 1979 w 2523"/>
                  <a:gd name="T65" fmla="*/ 794 h 1012"/>
                  <a:gd name="T66" fmla="*/ 2044 w 2523"/>
                  <a:gd name="T67" fmla="*/ 772 h 1012"/>
                  <a:gd name="T68" fmla="*/ 2077 w 2523"/>
                  <a:gd name="T69" fmla="*/ 849 h 1012"/>
                  <a:gd name="T70" fmla="*/ 2121 w 2523"/>
                  <a:gd name="T71" fmla="*/ 892 h 1012"/>
                  <a:gd name="T72" fmla="*/ 2131 w 2523"/>
                  <a:gd name="T73" fmla="*/ 946 h 1012"/>
                  <a:gd name="T74" fmla="*/ 2197 w 2523"/>
                  <a:gd name="T75" fmla="*/ 1001 h 1012"/>
                  <a:gd name="T76" fmla="*/ 2262 w 2523"/>
                  <a:gd name="T77" fmla="*/ 946 h 1012"/>
                  <a:gd name="T78" fmla="*/ 2295 w 2523"/>
                  <a:gd name="T79" fmla="*/ 870 h 1012"/>
                  <a:gd name="T80" fmla="*/ 2349 w 2523"/>
                  <a:gd name="T81" fmla="*/ 827 h 1012"/>
                  <a:gd name="T82" fmla="*/ 2371 w 2523"/>
                  <a:gd name="T83" fmla="*/ 794 h 1012"/>
                  <a:gd name="T84" fmla="*/ 2327 w 2523"/>
                  <a:gd name="T85" fmla="*/ 718 h 1012"/>
                  <a:gd name="T86" fmla="*/ 2403 w 2523"/>
                  <a:gd name="T87" fmla="*/ 653 h 1012"/>
                  <a:gd name="T88" fmla="*/ 2414 w 2523"/>
                  <a:gd name="T89" fmla="*/ 577 h 1012"/>
                  <a:gd name="T90" fmla="*/ 2479 w 2523"/>
                  <a:gd name="T91" fmla="*/ 588 h 10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23"/>
                  <a:gd name="T139" fmla="*/ 0 h 1012"/>
                  <a:gd name="T140" fmla="*/ 2523 w 2523"/>
                  <a:gd name="T141" fmla="*/ 1012 h 101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23" h="1012">
                    <a:moveTo>
                      <a:pt x="0" y="33"/>
                    </a:moveTo>
                    <a:lnTo>
                      <a:pt x="33" y="44"/>
                    </a:lnTo>
                    <a:lnTo>
                      <a:pt x="76" y="44"/>
                    </a:lnTo>
                    <a:lnTo>
                      <a:pt x="120" y="44"/>
                    </a:lnTo>
                    <a:lnTo>
                      <a:pt x="152" y="44"/>
                    </a:lnTo>
                    <a:lnTo>
                      <a:pt x="185" y="65"/>
                    </a:lnTo>
                    <a:lnTo>
                      <a:pt x="196" y="76"/>
                    </a:lnTo>
                    <a:lnTo>
                      <a:pt x="239" y="76"/>
                    </a:lnTo>
                    <a:lnTo>
                      <a:pt x="272" y="76"/>
                    </a:lnTo>
                    <a:lnTo>
                      <a:pt x="304" y="98"/>
                    </a:lnTo>
                    <a:lnTo>
                      <a:pt x="315" y="120"/>
                    </a:lnTo>
                    <a:lnTo>
                      <a:pt x="337" y="131"/>
                    </a:lnTo>
                    <a:lnTo>
                      <a:pt x="337" y="174"/>
                    </a:lnTo>
                    <a:lnTo>
                      <a:pt x="359" y="185"/>
                    </a:lnTo>
                    <a:lnTo>
                      <a:pt x="402" y="185"/>
                    </a:lnTo>
                    <a:lnTo>
                      <a:pt x="435" y="196"/>
                    </a:lnTo>
                    <a:lnTo>
                      <a:pt x="457" y="207"/>
                    </a:lnTo>
                    <a:lnTo>
                      <a:pt x="478" y="229"/>
                    </a:lnTo>
                    <a:lnTo>
                      <a:pt x="522" y="229"/>
                    </a:lnTo>
                    <a:lnTo>
                      <a:pt x="555" y="229"/>
                    </a:lnTo>
                    <a:lnTo>
                      <a:pt x="598" y="229"/>
                    </a:lnTo>
                    <a:lnTo>
                      <a:pt x="609" y="250"/>
                    </a:lnTo>
                    <a:lnTo>
                      <a:pt x="642" y="261"/>
                    </a:lnTo>
                    <a:lnTo>
                      <a:pt x="663" y="250"/>
                    </a:lnTo>
                    <a:lnTo>
                      <a:pt x="674" y="229"/>
                    </a:lnTo>
                    <a:lnTo>
                      <a:pt x="718" y="229"/>
                    </a:lnTo>
                    <a:lnTo>
                      <a:pt x="729" y="207"/>
                    </a:lnTo>
                    <a:lnTo>
                      <a:pt x="761" y="185"/>
                    </a:lnTo>
                    <a:lnTo>
                      <a:pt x="794" y="185"/>
                    </a:lnTo>
                    <a:lnTo>
                      <a:pt x="805" y="174"/>
                    </a:lnTo>
                    <a:lnTo>
                      <a:pt x="794" y="163"/>
                    </a:lnTo>
                    <a:lnTo>
                      <a:pt x="772" y="131"/>
                    </a:lnTo>
                    <a:lnTo>
                      <a:pt x="772" y="98"/>
                    </a:lnTo>
                    <a:lnTo>
                      <a:pt x="772" y="65"/>
                    </a:lnTo>
                    <a:lnTo>
                      <a:pt x="794" y="33"/>
                    </a:lnTo>
                    <a:lnTo>
                      <a:pt x="805" y="22"/>
                    </a:lnTo>
                    <a:lnTo>
                      <a:pt x="837" y="0"/>
                    </a:lnTo>
                    <a:lnTo>
                      <a:pt x="870" y="22"/>
                    </a:lnTo>
                    <a:lnTo>
                      <a:pt x="837" y="55"/>
                    </a:lnTo>
                    <a:lnTo>
                      <a:pt x="826" y="65"/>
                    </a:lnTo>
                    <a:lnTo>
                      <a:pt x="837" y="76"/>
                    </a:lnTo>
                    <a:lnTo>
                      <a:pt x="870" y="98"/>
                    </a:lnTo>
                    <a:lnTo>
                      <a:pt x="837" y="131"/>
                    </a:lnTo>
                    <a:lnTo>
                      <a:pt x="826" y="131"/>
                    </a:lnTo>
                    <a:lnTo>
                      <a:pt x="837" y="142"/>
                    </a:lnTo>
                    <a:lnTo>
                      <a:pt x="881" y="142"/>
                    </a:lnTo>
                    <a:lnTo>
                      <a:pt x="903" y="174"/>
                    </a:lnTo>
                    <a:lnTo>
                      <a:pt x="903" y="207"/>
                    </a:lnTo>
                    <a:lnTo>
                      <a:pt x="913" y="218"/>
                    </a:lnTo>
                    <a:lnTo>
                      <a:pt x="946" y="250"/>
                    </a:lnTo>
                    <a:lnTo>
                      <a:pt x="946" y="283"/>
                    </a:lnTo>
                    <a:lnTo>
                      <a:pt x="957" y="294"/>
                    </a:lnTo>
                    <a:lnTo>
                      <a:pt x="1000" y="294"/>
                    </a:lnTo>
                    <a:lnTo>
                      <a:pt x="1022" y="316"/>
                    </a:lnTo>
                    <a:lnTo>
                      <a:pt x="1033" y="337"/>
                    </a:lnTo>
                    <a:lnTo>
                      <a:pt x="1077" y="337"/>
                    </a:lnTo>
                    <a:lnTo>
                      <a:pt x="1098" y="359"/>
                    </a:lnTo>
                    <a:lnTo>
                      <a:pt x="1120" y="370"/>
                    </a:lnTo>
                    <a:lnTo>
                      <a:pt x="1164" y="370"/>
                    </a:lnTo>
                    <a:lnTo>
                      <a:pt x="1174" y="392"/>
                    </a:lnTo>
                    <a:lnTo>
                      <a:pt x="1196" y="413"/>
                    </a:lnTo>
                    <a:lnTo>
                      <a:pt x="1240" y="413"/>
                    </a:lnTo>
                    <a:lnTo>
                      <a:pt x="1261" y="424"/>
                    </a:lnTo>
                    <a:lnTo>
                      <a:pt x="1283" y="446"/>
                    </a:lnTo>
                    <a:lnTo>
                      <a:pt x="1316" y="446"/>
                    </a:lnTo>
                    <a:lnTo>
                      <a:pt x="1338" y="468"/>
                    </a:lnTo>
                    <a:lnTo>
                      <a:pt x="1359" y="490"/>
                    </a:lnTo>
                    <a:lnTo>
                      <a:pt x="1403" y="490"/>
                    </a:lnTo>
                    <a:lnTo>
                      <a:pt x="1435" y="479"/>
                    </a:lnTo>
                    <a:lnTo>
                      <a:pt x="1446" y="468"/>
                    </a:lnTo>
                    <a:lnTo>
                      <a:pt x="1479" y="435"/>
                    </a:lnTo>
                    <a:lnTo>
                      <a:pt x="1490" y="424"/>
                    </a:lnTo>
                    <a:lnTo>
                      <a:pt x="1522" y="403"/>
                    </a:lnTo>
                    <a:lnTo>
                      <a:pt x="1555" y="403"/>
                    </a:lnTo>
                    <a:lnTo>
                      <a:pt x="1588" y="424"/>
                    </a:lnTo>
                    <a:lnTo>
                      <a:pt x="1588" y="468"/>
                    </a:lnTo>
                    <a:lnTo>
                      <a:pt x="1588" y="501"/>
                    </a:lnTo>
                    <a:lnTo>
                      <a:pt x="1555" y="533"/>
                    </a:lnTo>
                    <a:lnTo>
                      <a:pt x="1544" y="533"/>
                    </a:lnTo>
                    <a:lnTo>
                      <a:pt x="1522" y="566"/>
                    </a:lnTo>
                    <a:lnTo>
                      <a:pt x="1501" y="577"/>
                    </a:lnTo>
                    <a:lnTo>
                      <a:pt x="1522" y="598"/>
                    </a:lnTo>
                    <a:lnTo>
                      <a:pt x="1555" y="598"/>
                    </a:lnTo>
                    <a:lnTo>
                      <a:pt x="1599" y="598"/>
                    </a:lnTo>
                    <a:lnTo>
                      <a:pt x="1620" y="609"/>
                    </a:lnTo>
                    <a:lnTo>
                      <a:pt x="1642" y="631"/>
                    </a:lnTo>
                    <a:lnTo>
                      <a:pt x="1664" y="653"/>
                    </a:lnTo>
                    <a:lnTo>
                      <a:pt x="1675" y="664"/>
                    </a:lnTo>
                    <a:lnTo>
                      <a:pt x="1696" y="685"/>
                    </a:lnTo>
                    <a:lnTo>
                      <a:pt x="1718" y="696"/>
                    </a:lnTo>
                    <a:lnTo>
                      <a:pt x="1762" y="707"/>
                    </a:lnTo>
                    <a:lnTo>
                      <a:pt x="1783" y="718"/>
                    </a:lnTo>
                    <a:lnTo>
                      <a:pt x="1794" y="740"/>
                    </a:lnTo>
                    <a:lnTo>
                      <a:pt x="1838" y="740"/>
                    </a:lnTo>
                    <a:lnTo>
                      <a:pt x="1881" y="740"/>
                    </a:lnTo>
                    <a:lnTo>
                      <a:pt x="1925" y="740"/>
                    </a:lnTo>
                    <a:lnTo>
                      <a:pt x="1936" y="762"/>
                    </a:lnTo>
                    <a:lnTo>
                      <a:pt x="1957" y="772"/>
                    </a:lnTo>
                    <a:lnTo>
                      <a:pt x="1979" y="794"/>
                    </a:lnTo>
                    <a:lnTo>
                      <a:pt x="2001" y="816"/>
                    </a:lnTo>
                    <a:lnTo>
                      <a:pt x="2023" y="794"/>
                    </a:lnTo>
                    <a:lnTo>
                      <a:pt x="2044" y="772"/>
                    </a:lnTo>
                    <a:lnTo>
                      <a:pt x="2055" y="794"/>
                    </a:lnTo>
                    <a:lnTo>
                      <a:pt x="2055" y="827"/>
                    </a:lnTo>
                    <a:lnTo>
                      <a:pt x="2077" y="849"/>
                    </a:lnTo>
                    <a:lnTo>
                      <a:pt x="2121" y="849"/>
                    </a:lnTo>
                    <a:lnTo>
                      <a:pt x="2142" y="870"/>
                    </a:lnTo>
                    <a:lnTo>
                      <a:pt x="2121" y="892"/>
                    </a:lnTo>
                    <a:lnTo>
                      <a:pt x="2099" y="903"/>
                    </a:lnTo>
                    <a:lnTo>
                      <a:pt x="2121" y="925"/>
                    </a:lnTo>
                    <a:lnTo>
                      <a:pt x="2131" y="946"/>
                    </a:lnTo>
                    <a:lnTo>
                      <a:pt x="2142" y="979"/>
                    </a:lnTo>
                    <a:lnTo>
                      <a:pt x="2164" y="1012"/>
                    </a:lnTo>
                    <a:lnTo>
                      <a:pt x="2197" y="1001"/>
                    </a:lnTo>
                    <a:lnTo>
                      <a:pt x="2229" y="979"/>
                    </a:lnTo>
                    <a:lnTo>
                      <a:pt x="2240" y="968"/>
                    </a:lnTo>
                    <a:lnTo>
                      <a:pt x="2262" y="946"/>
                    </a:lnTo>
                    <a:lnTo>
                      <a:pt x="2284" y="925"/>
                    </a:lnTo>
                    <a:lnTo>
                      <a:pt x="2295" y="903"/>
                    </a:lnTo>
                    <a:lnTo>
                      <a:pt x="2295" y="870"/>
                    </a:lnTo>
                    <a:lnTo>
                      <a:pt x="2295" y="827"/>
                    </a:lnTo>
                    <a:lnTo>
                      <a:pt x="2316" y="805"/>
                    </a:lnTo>
                    <a:lnTo>
                      <a:pt x="2349" y="827"/>
                    </a:lnTo>
                    <a:lnTo>
                      <a:pt x="2360" y="838"/>
                    </a:lnTo>
                    <a:lnTo>
                      <a:pt x="2371" y="827"/>
                    </a:lnTo>
                    <a:lnTo>
                      <a:pt x="2371" y="794"/>
                    </a:lnTo>
                    <a:lnTo>
                      <a:pt x="2371" y="762"/>
                    </a:lnTo>
                    <a:lnTo>
                      <a:pt x="2360" y="751"/>
                    </a:lnTo>
                    <a:lnTo>
                      <a:pt x="2327" y="718"/>
                    </a:lnTo>
                    <a:lnTo>
                      <a:pt x="2360" y="696"/>
                    </a:lnTo>
                    <a:lnTo>
                      <a:pt x="2371" y="685"/>
                    </a:lnTo>
                    <a:lnTo>
                      <a:pt x="2403" y="653"/>
                    </a:lnTo>
                    <a:lnTo>
                      <a:pt x="2414" y="653"/>
                    </a:lnTo>
                    <a:lnTo>
                      <a:pt x="2414" y="609"/>
                    </a:lnTo>
                    <a:lnTo>
                      <a:pt x="2414" y="577"/>
                    </a:lnTo>
                    <a:lnTo>
                      <a:pt x="2436" y="544"/>
                    </a:lnTo>
                    <a:lnTo>
                      <a:pt x="2469" y="577"/>
                    </a:lnTo>
                    <a:lnTo>
                      <a:pt x="2479" y="588"/>
                    </a:lnTo>
                    <a:lnTo>
                      <a:pt x="2523" y="58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8" name="Freeform 376"/>
              <p:cNvSpPr>
                <a:spLocks/>
              </p:cNvSpPr>
              <p:nvPr/>
            </p:nvSpPr>
            <p:spPr bwMode="auto">
              <a:xfrm>
                <a:off x="2001" y="1158"/>
                <a:ext cx="1958" cy="1501"/>
              </a:xfrm>
              <a:custGeom>
                <a:avLst/>
                <a:gdLst>
                  <a:gd name="T0" fmla="*/ 1849 w 1958"/>
                  <a:gd name="T1" fmla="*/ 425 h 1501"/>
                  <a:gd name="T2" fmla="*/ 1795 w 1958"/>
                  <a:gd name="T3" fmla="*/ 544 h 1501"/>
                  <a:gd name="T4" fmla="*/ 1817 w 1958"/>
                  <a:gd name="T5" fmla="*/ 675 h 1501"/>
                  <a:gd name="T6" fmla="*/ 1740 w 1958"/>
                  <a:gd name="T7" fmla="*/ 718 h 1501"/>
                  <a:gd name="T8" fmla="*/ 1675 w 1958"/>
                  <a:gd name="T9" fmla="*/ 827 h 1501"/>
                  <a:gd name="T10" fmla="*/ 1632 w 1958"/>
                  <a:gd name="T11" fmla="*/ 903 h 1501"/>
                  <a:gd name="T12" fmla="*/ 1556 w 1958"/>
                  <a:gd name="T13" fmla="*/ 805 h 1501"/>
                  <a:gd name="T14" fmla="*/ 1556 w 1958"/>
                  <a:gd name="T15" fmla="*/ 707 h 1501"/>
                  <a:gd name="T16" fmla="*/ 1425 w 1958"/>
                  <a:gd name="T17" fmla="*/ 718 h 1501"/>
                  <a:gd name="T18" fmla="*/ 1479 w 1958"/>
                  <a:gd name="T19" fmla="*/ 631 h 1501"/>
                  <a:gd name="T20" fmla="*/ 1360 w 1958"/>
                  <a:gd name="T21" fmla="*/ 610 h 1501"/>
                  <a:gd name="T22" fmla="*/ 1208 w 1958"/>
                  <a:gd name="T23" fmla="*/ 566 h 1501"/>
                  <a:gd name="T24" fmla="*/ 1077 w 1958"/>
                  <a:gd name="T25" fmla="*/ 501 h 1501"/>
                  <a:gd name="T26" fmla="*/ 957 w 1958"/>
                  <a:gd name="T27" fmla="*/ 457 h 1501"/>
                  <a:gd name="T28" fmla="*/ 1012 w 1958"/>
                  <a:gd name="T29" fmla="*/ 349 h 1501"/>
                  <a:gd name="T30" fmla="*/ 936 w 1958"/>
                  <a:gd name="T31" fmla="*/ 272 h 1501"/>
                  <a:gd name="T32" fmla="*/ 794 w 1958"/>
                  <a:gd name="T33" fmla="*/ 349 h 1501"/>
                  <a:gd name="T34" fmla="*/ 675 w 1958"/>
                  <a:gd name="T35" fmla="*/ 272 h 1501"/>
                  <a:gd name="T36" fmla="*/ 522 w 1958"/>
                  <a:gd name="T37" fmla="*/ 207 h 1501"/>
                  <a:gd name="T38" fmla="*/ 392 w 1958"/>
                  <a:gd name="T39" fmla="*/ 153 h 1501"/>
                  <a:gd name="T40" fmla="*/ 338 w 1958"/>
                  <a:gd name="T41" fmla="*/ 22 h 1501"/>
                  <a:gd name="T42" fmla="*/ 196 w 1958"/>
                  <a:gd name="T43" fmla="*/ 44 h 1501"/>
                  <a:gd name="T44" fmla="*/ 77 w 1958"/>
                  <a:gd name="T45" fmla="*/ 131 h 1501"/>
                  <a:gd name="T46" fmla="*/ 33 w 1958"/>
                  <a:gd name="T47" fmla="*/ 185 h 1501"/>
                  <a:gd name="T48" fmla="*/ 109 w 1958"/>
                  <a:gd name="T49" fmla="*/ 272 h 1501"/>
                  <a:gd name="T50" fmla="*/ 164 w 1958"/>
                  <a:gd name="T51" fmla="*/ 207 h 1501"/>
                  <a:gd name="T52" fmla="*/ 207 w 1958"/>
                  <a:gd name="T53" fmla="*/ 164 h 1501"/>
                  <a:gd name="T54" fmla="*/ 272 w 1958"/>
                  <a:gd name="T55" fmla="*/ 272 h 1501"/>
                  <a:gd name="T56" fmla="*/ 403 w 1958"/>
                  <a:gd name="T57" fmla="*/ 349 h 1501"/>
                  <a:gd name="T58" fmla="*/ 512 w 1958"/>
                  <a:gd name="T59" fmla="*/ 425 h 1501"/>
                  <a:gd name="T60" fmla="*/ 664 w 1958"/>
                  <a:gd name="T61" fmla="*/ 501 h 1501"/>
                  <a:gd name="T62" fmla="*/ 751 w 1958"/>
                  <a:gd name="T63" fmla="*/ 577 h 1501"/>
                  <a:gd name="T64" fmla="*/ 838 w 1958"/>
                  <a:gd name="T65" fmla="*/ 620 h 1501"/>
                  <a:gd name="T66" fmla="*/ 957 w 1958"/>
                  <a:gd name="T67" fmla="*/ 707 h 1501"/>
                  <a:gd name="T68" fmla="*/ 1055 w 1958"/>
                  <a:gd name="T69" fmla="*/ 794 h 1501"/>
                  <a:gd name="T70" fmla="*/ 1153 w 1958"/>
                  <a:gd name="T71" fmla="*/ 794 h 1501"/>
                  <a:gd name="T72" fmla="*/ 1284 w 1958"/>
                  <a:gd name="T73" fmla="*/ 860 h 1501"/>
                  <a:gd name="T74" fmla="*/ 1392 w 1958"/>
                  <a:gd name="T75" fmla="*/ 936 h 1501"/>
                  <a:gd name="T76" fmla="*/ 1403 w 1958"/>
                  <a:gd name="T77" fmla="*/ 1045 h 1501"/>
                  <a:gd name="T78" fmla="*/ 1436 w 1958"/>
                  <a:gd name="T79" fmla="*/ 1230 h 1501"/>
                  <a:gd name="T80" fmla="*/ 1458 w 1958"/>
                  <a:gd name="T81" fmla="*/ 1338 h 1501"/>
                  <a:gd name="T82" fmla="*/ 1512 w 1958"/>
                  <a:gd name="T83" fmla="*/ 1306 h 1501"/>
                  <a:gd name="T84" fmla="*/ 1566 w 1958"/>
                  <a:gd name="T85" fmla="*/ 1371 h 1501"/>
                  <a:gd name="T86" fmla="*/ 1653 w 1958"/>
                  <a:gd name="T87" fmla="*/ 1338 h 1501"/>
                  <a:gd name="T88" fmla="*/ 1740 w 1958"/>
                  <a:gd name="T89" fmla="*/ 1414 h 1501"/>
                  <a:gd name="T90" fmla="*/ 1871 w 1958"/>
                  <a:gd name="T91" fmla="*/ 1469 h 1501"/>
                  <a:gd name="T92" fmla="*/ 1958 w 1958"/>
                  <a:gd name="T93" fmla="*/ 1447 h 1501"/>
                  <a:gd name="T94" fmla="*/ 1958 w 1958"/>
                  <a:gd name="T95" fmla="*/ 1262 h 1501"/>
                  <a:gd name="T96" fmla="*/ 1958 w 1958"/>
                  <a:gd name="T97" fmla="*/ 1077 h 1501"/>
                  <a:gd name="T98" fmla="*/ 1958 w 1958"/>
                  <a:gd name="T99" fmla="*/ 881 h 1501"/>
                  <a:gd name="T100" fmla="*/ 1958 w 1958"/>
                  <a:gd name="T101" fmla="*/ 718 h 1501"/>
                  <a:gd name="T102" fmla="*/ 1958 w 1958"/>
                  <a:gd name="T103" fmla="*/ 533 h 15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958"/>
                  <a:gd name="T157" fmla="*/ 0 h 1501"/>
                  <a:gd name="T158" fmla="*/ 1958 w 1958"/>
                  <a:gd name="T159" fmla="*/ 1501 h 150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958" h="1501">
                    <a:moveTo>
                      <a:pt x="1958" y="436"/>
                    </a:moveTo>
                    <a:lnTo>
                      <a:pt x="1914" y="436"/>
                    </a:lnTo>
                    <a:lnTo>
                      <a:pt x="1904" y="425"/>
                    </a:lnTo>
                    <a:lnTo>
                      <a:pt x="1871" y="403"/>
                    </a:lnTo>
                    <a:lnTo>
                      <a:pt x="1849" y="425"/>
                    </a:lnTo>
                    <a:lnTo>
                      <a:pt x="1849" y="457"/>
                    </a:lnTo>
                    <a:lnTo>
                      <a:pt x="1849" y="501"/>
                    </a:lnTo>
                    <a:lnTo>
                      <a:pt x="1838" y="512"/>
                    </a:lnTo>
                    <a:lnTo>
                      <a:pt x="1806" y="533"/>
                    </a:lnTo>
                    <a:lnTo>
                      <a:pt x="1795" y="544"/>
                    </a:lnTo>
                    <a:lnTo>
                      <a:pt x="1773" y="566"/>
                    </a:lnTo>
                    <a:lnTo>
                      <a:pt x="1795" y="588"/>
                    </a:lnTo>
                    <a:lnTo>
                      <a:pt x="1806" y="610"/>
                    </a:lnTo>
                    <a:lnTo>
                      <a:pt x="1806" y="642"/>
                    </a:lnTo>
                    <a:lnTo>
                      <a:pt x="1817" y="675"/>
                    </a:lnTo>
                    <a:lnTo>
                      <a:pt x="1795" y="697"/>
                    </a:lnTo>
                    <a:lnTo>
                      <a:pt x="1773" y="675"/>
                    </a:lnTo>
                    <a:lnTo>
                      <a:pt x="1751" y="664"/>
                    </a:lnTo>
                    <a:lnTo>
                      <a:pt x="1740" y="675"/>
                    </a:lnTo>
                    <a:lnTo>
                      <a:pt x="1740" y="718"/>
                    </a:lnTo>
                    <a:lnTo>
                      <a:pt x="1740" y="751"/>
                    </a:lnTo>
                    <a:lnTo>
                      <a:pt x="1719" y="784"/>
                    </a:lnTo>
                    <a:lnTo>
                      <a:pt x="1708" y="794"/>
                    </a:lnTo>
                    <a:lnTo>
                      <a:pt x="1675" y="827"/>
                    </a:lnTo>
                    <a:lnTo>
                      <a:pt x="1632" y="860"/>
                    </a:lnTo>
                    <a:lnTo>
                      <a:pt x="1632" y="892"/>
                    </a:lnTo>
                    <a:lnTo>
                      <a:pt x="1632" y="903"/>
                    </a:lnTo>
                    <a:lnTo>
                      <a:pt x="1599" y="892"/>
                    </a:lnTo>
                    <a:lnTo>
                      <a:pt x="1566" y="860"/>
                    </a:lnTo>
                    <a:lnTo>
                      <a:pt x="1556" y="827"/>
                    </a:lnTo>
                    <a:lnTo>
                      <a:pt x="1556" y="805"/>
                    </a:lnTo>
                    <a:lnTo>
                      <a:pt x="1534" y="794"/>
                    </a:lnTo>
                    <a:lnTo>
                      <a:pt x="1523" y="751"/>
                    </a:lnTo>
                    <a:lnTo>
                      <a:pt x="1556" y="729"/>
                    </a:lnTo>
                    <a:lnTo>
                      <a:pt x="1566" y="718"/>
                    </a:lnTo>
                    <a:lnTo>
                      <a:pt x="1556" y="707"/>
                    </a:lnTo>
                    <a:lnTo>
                      <a:pt x="1512" y="718"/>
                    </a:lnTo>
                    <a:lnTo>
                      <a:pt x="1479" y="729"/>
                    </a:lnTo>
                    <a:lnTo>
                      <a:pt x="1436" y="729"/>
                    </a:lnTo>
                    <a:lnTo>
                      <a:pt x="1425" y="718"/>
                    </a:lnTo>
                    <a:lnTo>
                      <a:pt x="1436" y="707"/>
                    </a:lnTo>
                    <a:lnTo>
                      <a:pt x="1479" y="697"/>
                    </a:lnTo>
                    <a:lnTo>
                      <a:pt x="1479" y="675"/>
                    </a:lnTo>
                    <a:lnTo>
                      <a:pt x="1479" y="642"/>
                    </a:lnTo>
                    <a:lnTo>
                      <a:pt x="1479" y="631"/>
                    </a:lnTo>
                    <a:lnTo>
                      <a:pt x="1469" y="642"/>
                    </a:lnTo>
                    <a:lnTo>
                      <a:pt x="1436" y="675"/>
                    </a:lnTo>
                    <a:lnTo>
                      <a:pt x="1403" y="642"/>
                    </a:lnTo>
                    <a:lnTo>
                      <a:pt x="1392" y="642"/>
                    </a:lnTo>
                    <a:lnTo>
                      <a:pt x="1360" y="610"/>
                    </a:lnTo>
                    <a:lnTo>
                      <a:pt x="1360" y="599"/>
                    </a:lnTo>
                    <a:lnTo>
                      <a:pt x="1316" y="599"/>
                    </a:lnTo>
                    <a:lnTo>
                      <a:pt x="1273" y="599"/>
                    </a:lnTo>
                    <a:lnTo>
                      <a:pt x="1229" y="599"/>
                    </a:lnTo>
                    <a:lnTo>
                      <a:pt x="1208" y="566"/>
                    </a:lnTo>
                    <a:lnTo>
                      <a:pt x="1197" y="566"/>
                    </a:lnTo>
                    <a:lnTo>
                      <a:pt x="1153" y="555"/>
                    </a:lnTo>
                    <a:lnTo>
                      <a:pt x="1121" y="533"/>
                    </a:lnTo>
                    <a:lnTo>
                      <a:pt x="1110" y="533"/>
                    </a:lnTo>
                    <a:lnTo>
                      <a:pt x="1077" y="501"/>
                    </a:lnTo>
                    <a:lnTo>
                      <a:pt x="1077" y="490"/>
                    </a:lnTo>
                    <a:lnTo>
                      <a:pt x="1044" y="457"/>
                    </a:lnTo>
                    <a:lnTo>
                      <a:pt x="1034" y="457"/>
                    </a:lnTo>
                    <a:lnTo>
                      <a:pt x="990" y="457"/>
                    </a:lnTo>
                    <a:lnTo>
                      <a:pt x="957" y="457"/>
                    </a:lnTo>
                    <a:lnTo>
                      <a:pt x="925" y="425"/>
                    </a:lnTo>
                    <a:lnTo>
                      <a:pt x="957" y="403"/>
                    </a:lnTo>
                    <a:lnTo>
                      <a:pt x="968" y="381"/>
                    </a:lnTo>
                    <a:lnTo>
                      <a:pt x="990" y="370"/>
                    </a:lnTo>
                    <a:lnTo>
                      <a:pt x="1012" y="349"/>
                    </a:lnTo>
                    <a:lnTo>
                      <a:pt x="1023" y="316"/>
                    </a:lnTo>
                    <a:lnTo>
                      <a:pt x="1023" y="272"/>
                    </a:lnTo>
                    <a:lnTo>
                      <a:pt x="990" y="251"/>
                    </a:lnTo>
                    <a:lnTo>
                      <a:pt x="957" y="251"/>
                    </a:lnTo>
                    <a:lnTo>
                      <a:pt x="936" y="272"/>
                    </a:lnTo>
                    <a:lnTo>
                      <a:pt x="914" y="294"/>
                    </a:lnTo>
                    <a:lnTo>
                      <a:pt x="892" y="316"/>
                    </a:lnTo>
                    <a:lnTo>
                      <a:pt x="870" y="338"/>
                    </a:lnTo>
                    <a:lnTo>
                      <a:pt x="838" y="349"/>
                    </a:lnTo>
                    <a:lnTo>
                      <a:pt x="794" y="349"/>
                    </a:lnTo>
                    <a:lnTo>
                      <a:pt x="762" y="316"/>
                    </a:lnTo>
                    <a:lnTo>
                      <a:pt x="751" y="305"/>
                    </a:lnTo>
                    <a:lnTo>
                      <a:pt x="718" y="305"/>
                    </a:lnTo>
                    <a:lnTo>
                      <a:pt x="675" y="272"/>
                    </a:lnTo>
                    <a:lnTo>
                      <a:pt x="631" y="272"/>
                    </a:lnTo>
                    <a:lnTo>
                      <a:pt x="599" y="240"/>
                    </a:lnTo>
                    <a:lnTo>
                      <a:pt x="555" y="240"/>
                    </a:lnTo>
                    <a:lnTo>
                      <a:pt x="522" y="207"/>
                    </a:lnTo>
                    <a:lnTo>
                      <a:pt x="512" y="196"/>
                    </a:lnTo>
                    <a:lnTo>
                      <a:pt x="468" y="196"/>
                    </a:lnTo>
                    <a:lnTo>
                      <a:pt x="446" y="164"/>
                    </a:lnTo>
                    <a:lnTo>
                      <a:pt x="435" y="153"/>
                    </a:lnTo>
                    <a:lnTo>
                      <a:pt x="392" y="153"/>
                    </a:lnTo>
                    <a:lnTo>
                      <a:pt x="370" y="131"/>
                    </a:lnTo>
                    <a:lnTo>
                      <a:pt x="370" y="98"/>
                    </a:lnTo>
                    <a:lnTo>
                      <a:pt x="348" y="77"/>
                    </a:lnTo>
                    <a:lnTo>
                      <a:pt x="338" y="55"/>
                    </a:lnTo>
                    <a:lnTo>
                      <a:pt x="338" y="22"/>
                    </a:lnTo>
                    <a:lnTo>
                      <a:pt x="316" y="0"/>
                    </a:lnTo>
                    <a:lnTo>
                      <a:pt x="272" y="0"/>
                    </a:lnTo>
                    <a:lnTo>
                      <a:pt x="251" y="22"/>
                    </a:lnTo>
                    <a:lnTo>
                      <a:pt x="229" y="44"/>
                    </a:lnTo>
                    <a:lnTo>
                      <a:pt x="196" y="44"/>
                    </a:lnTo>
                    <a:lnTo>
                      <a:pt x="174" y="55"/>
                    </a:lnTo>
                    <a:lnTo>
                      <a:pt x="153" y="87"/>
                    </a:lnTo>
                    <a:lnTo>
                      <a:pt x="109" y="87"/>
                    </a:lnTo>
                    <a:lnTo>
                      <a:pt x="109" y="98"/>
                    </a:lnTo>
                    <a:lnTo>
                      <a:pt x="77" y="131"/>
                    </a:lnTo>
                    <a:lnTo>
                      <a:pt x="44" y="131"/>
                    </a:lnTo>
                    <a:lnTo>
                      <a:pt x="77" y="164"/>
                    </a:lnTo>
                    <a:lnTo>
                      <a:pt x="77" y="174"/>
                    </a:lnTo>
                    <a:lnTo>
                      <a:pt x="33" y="185"/>
                    </a:lnTo>
                    <a:lnTo>
                      <a:pt x="0" y="207"/>
                    </a:lnTo>
                    <a:lnTo>
                      <a:pt x="33" y="229"/>
                    </a:lnTo>
                    <a:lnTo>
                      <a:pt x="55" y="240"/>
                    </a:lnTo>
                    <a:lnTo>
                      <a:pt x="77" y="240"/>
                    </a:lnTo>
                    <a:lnTo>
                      <a:pt x="109" y="272"/>
                    </a:lnTo>
                    <a:lnTo>
                      <a:pt x="109" y="294"/>
                    </a:lnTo>
                    <a:lnTo>
                      <a:pt x="109" y="272"/>
                    </a:lnTo>
                    <a:lnTo>
                      <a:pt x="153" y="251"/>
                    </a:lnTo>
                    <a:lnTo>
                      <a:pt x="174" y="240"/>
                    </a:lnTo>
                    <a:lnTo>
                      <a:pt x="164" y="207"/>
                    </a:lnTo>
                    <a:lnTo>
                      <a:pt x="153" y="185"/>
                    </a:lnTo>
                    <a:lnTo>
                      <a:pt x="142" y="164"/>
                    </a:lnTo>
                    <a:lnTo>
                      <a:pt x="153" y="142"/>
                    </a:lnTo>
                    <a:lnTo>
                      <a:pt x="196" y="131"/>
                    </a:lnTo>
                    <a:lnTo>
                      <a:pt x="207" y="164"/>
                    </a:lnTo>
                    <a:lnTo>
                      <a:pt x="218" y="207"/>
                    </a:lnTo>
                    <a:lnTo>
                      <a:pt x="229" y="240"/>
                    </a:lnTo>
                    <a:lnTo>
                      <a:pt x="272" y="229"/>
                    </a:lnTo>
                    <a:lnTo>
                      <a:pt x="283" y="240"/>
                    </a:lnTo>
                    <a:lnTo>
                      <a:pt x="272" y="272"/>
                    </a:lnTo>
                    <a:lnTo>
                      <a:pt x="305" y="316"/>
                    </a:lnTo>
                    <a:lnTo>
                      <a:pt x="316" y="316"/>
                    </a:lnTo>
                    <a:lnTo>
                      <a:pt x="348" y="327"/>
                    </a:lnTo>
                    <a:lnTo>
                      <a:pt x="392" y="349"/>
                    </a:lnTo>
                    <a:lnTo>
                      <a:pt x="403" y="349"/>
                    </a:lnTo>
                    <a:lnTo>
                      <a:pt x="435" y="359"/>
                    </a:lnTo>
                    <a:lnTo>
                      <a:pt x="457" y="381"/>
                    </a:lnTo>
                    <a:lnTo>
                      <a:pt x="468" y="425"/>
                    </a:lnTo>
                    <a:lnTo>
                      <a:pt x="468" y="436"/>
                    </a:lnTo>
                    <a:lnTo>
                      <a:pt x="512" y="425"/>
                    </a:lnTo>
                    <a:lnTo>
                      <a:pt x="555" y="425"/>
                    </a:lnTo>
                    <a:lnTo>
                      <a:pt x="599" y="446"/>
                    </a:lnTo>
                    <a:lnTo>
                      <a:pt x="631" y="457"/>
                    </a:lnTo>
                    <a:lnTo>
                      <a:pt x="664" y="501"/>
                    </a:lnTo>
                    <a:lnTo>
                      <a:pt x="675" y="523"/>
                    </a:lnTo>
                    <a:lnTo>
                      <a:pt x="696" y="533"/>
                    </a:lnTo>
                    <a:lnTo>
                      <a:pt x="718" y="533"/>
                    </a:lnTo>
                    <a:lnTo>
                      <a:pt x="740" y="566"/>
                    </a:lnTo>
                    <a:lnTo>
                      <a:pt x="751" y="577"/>
                    </a:lnTo>
                    <a:lnTo>
                      <a:pt x="762" y="610"/>
                    </a:lnTo>
                    <a:lnTo>
                      <a:pt x="773" y="642"/>
                    </a:lnTo>
                    <a:lnTo>
                      <a:pt x="794" y="653"/>
                    </a:lnTo>
                    <a:lnTo>
                      <a:pt x="805" y="642"/>
                    </a:lnTo>
                    <a:lnTo>
                      <a:pt x="838" y="620"/>
                    </a:lnTo>
                    <a:lnTo>
                      <a:pt x="870" y="620"/>
                    </a:lnTo>
                    <a:lnTo>
                      <a:pt x="914" y="631"/>
                    </a:lnTo>
                    <a:lnTo>
                      <a:pt x="947" y="642"/>
                    </a:lnTo>
                    <a:lnTo>
                      <a:pt x="936" y="675"/>
                    </a:lnTo>
                    <a:lnTo>
                      <a:pt x="957" y="707"/>
                    </a:lnTo>
                    <a:lnTo>
                      <a:pt x="990" y="686"/>
                    </a:lnTo>
                    <a:lnTo>
                      <a:pt x="1001" y="718"/>
                    </a:lnTo>
                    <a:lnTo>
                      <a:pt x="1012" y="751"/>
                    </a:lnTo>
                    <a:lnTo>
                      <a:pt x="1034" y="751"/>
                    </a:lnTo>
                    <a:lnTo>
                      <a:pt x="1055" y="794"/>
                    </a:lnTo>
                    <a:lnTo>
                      <a:pt x="1077" y="816"/>
                    </a:lnTo>
                    <a:lnTo>
                      <a:pt x="1110" y="794"/>
                    </a:lnTo>
                    <a:lnTo>
                      <a:pt x="1110" y="751"/>
                    </a:lnTo>
                    <a:lnTo>
                      <a:pt x="1131" y="794"/>
                    </a:lnTo>
                    <a:lnTo>
                      <a:pt x="1153" y="794"/>
                    </a:lnTo>
                    <a:lnTo>
                      <a:pt x="1197" y="794"/>
                    </a:lnTo>
                    <a:lnTo>
                      <a:pt x="1229" y="816"/>
                    </a:lnTo>
                    <a:lnTo>
                      <a:pt x="1240" y="827"/>
                    </a:lnTo>
                    <a:lnTo>
                      <a:pt x="1273" y="849"/>
                    </a:lnTo>
                    <a:lnTo>
                      <a:pt x="1284" y="860"/>
                    </a:lnTo>
                    <a:lnTo>
                      <a:pt x="1316" y="892"/>
                    </a:lnTo>
                    <a:lnTo>
                      <a:pt x="1316" y="903"/>
                    </a:lnTo>
                    <a:lnTo>
                      <a:pt x="1360" y="936"/>
                    </a:lnTo>
                    <a:lnTo>
                      <a:pt x="1392" y="936"/>
                    </a:lnTo>
                    <a:lnTo>
                      <a:pt x="1403" y="968"/>
                    </a:lnTo>
                    <a:lnTo>
                      <a:pt x="1392" y="1001"/>
                    </a:lnTo>
                    <a:lnTo>
                      <a:pt x="1382" y="1012"/>
                    </a:lnTo>
                    <a:lnTo>
                      <a:pt x="1392" y="1023"/>
                    </a:lnTo>
                    <a:lnTo>
                      <a:pt x="1403" y="1045"/>
                    </a:lnTo>
                    <a:lnTo>
                      <a:pt x="1425" y="1077"/>
                    </a:lnTo>
                    <a:lnTo>
                      <a:pt x="1414" y="1121"/>
                    </a:lnTo>
                    <a:lnTo>
                      <a:pt x="1436" y="1153"/>
                    </a:lnTo>
                    <a:lnTo>
                      <a:pt x="1414" y="1186"/>
                    </a:lnTo>
                    <a:lnTo>
                      <a:pt x="1436" y="1230"/>
                    </a:lnTo>
                    <a:lnTo>
                      <a:pt x="1414" y="1262"/>
                    </a:lnTo>
                    <a:lnTo>
                      <a:pt x="1403" y="1295"/>
                    </a:lnTo>
                    <a:lnTo>
                      <a:pt x="1425" y="1338"/>
                    </a:lnTo>
                    <a:lnTo>
                      <a:pt x="1436" y="1349"/>
                    </a:lnTo>
                    <a:lnTo>
                      <a:pt x="1458" y="1338"/>
                    </a:lnTo>
                    <a:lnTo>
                      <a:pt x="1479" y="1327"/>
                    </a:lnTo>
                    <a:lnTo>
                      <a:pt x="1501" y="1295"/>
                    </a:lnTo>
                    <a:lnTo>
                      <a:pt x="1512" y="1295"/>
                    </a:lnTo>
                    <a:lnTo>
                      <a:pt x="1545" y="1295"/>
                    </a:lnTo>
                    <a:lnTo>
                      <a:pt x="1512" y="1306"/>
                    </a:lnTo>
                    <a:lnTo>
                      <a:pt x="1479" y="1338"/>
                    </a:lnTo>
                    <a:lnTo>
                      <a:pt x="1512" y="1360"/>
                    </a:lnTo>
                    <a:lnTo>
                      <a:pt x="1545" y="1371"/>
                    </a:lnTo>
                    <a:lnTo>
                      <a:pt x="1556" y="1382"/>
                    </a:lnTo>
                    <a:lnTo>
                      <a:pt x="1566" y="1371"/>
                    </a:lnTo>
                    <a:lnTo>
                      <a:pt x="1599" y="1360"/>
                    </a:lnTo>
                    <a:lnTo>
                      <a:pt x="1632" y="1371"/>
                    </a:lnTo>
                    <a:lnTo>
                      <a:pt x="1653" y="1338"/>
                    </a:lnTo>
                    <a:lnTo>
                      <a:pt x="1675" y="1317"/>
                    </a:lnTo>
                    <a:lnTo>
                      <a:pt x="1686" y="1338"/>
                    </a:lnTo>
                    <a:lnTo>
                      <a:pt x="1697" y="1371"/>
                    </a:lnTo>
                    <a:lnTo>
                      <a:pt x="1719" y="1382"/>
                    </a:lnTo>
                    <a:lnTo>
                      <a:pt x="1740" y="1414"/>
                    </a:lnTo>
                    <a:lnTo>
                      <a:pt x="1751" y="1425"/>
                    </a:lnTo>
                    <a:lnTo>
                      <a:pt x="1795" y="1436"/>
                    </a:lnTo>
                    <a:lnTo>
                      <a:pt x="1838" y="1425"/>
                    </a:lnTo>
                    <a:lnTo>
                      <a:pt x="1849" y="1447"/>
                    </a:lnTo>
                    <a:lnTo>
                      <a:pt x="1871" y="1469"/>
                    </a:lnTo>
                    <a:lnTo>
                      <a:pt x="1914" y="1480"/>
                    </a:lnTo>
                    <a:lnTo>
                      <a:pt x="1925" y="1480"/>
                    </a:lnTo>
                    <a:lnTo>
                      <a:pt x="1958" y="1501"/>
                    </a:lnTo>
                    <a:lnTo>
                      <a:pt x="1958" y="1480"/>
                    </a:lnTo>
                    <a:lnTo>
                      <a:pt x="1958" y="1447"/>
                    </a:lnTo>
                    <a:lnTo>
                      <a:pt x="1958" y="1414"/>
                    </a:lnTo>
                    <a:lnTo>
                      <a:pt x="1958" y="1371"/>
                    </a:lnTo>
                    <a:lnTo>
                      <a:pt x="1958" y="1338"/>
                    </a:lnTo>
                    <a:lnTo>
                      <a:pt x="1958" y="1295"/>
                    </a:lnTo>
                    <a:lnTo>
                      <a:pt x="1958" y="1262"/>
                    </a:lnTo>
                    <a:lnTo>
                      <a:pt x="1958" y="1230"/>
                    </a:lnTo>
                    <a:lnTo>
                      <a:pt x="1958" y="1186"/>
                    </a:lnTo>
                    <a:lnTo>
                      <a:pt x="1958" y="1153"/>
                    </a:lnTo>
                    <a:lnTo>
                      <a:pt x="1958" y="1121"/>
                    </a:lnTo>
                    <a:lnTo>
                      <a:pt x="1958" y="1077"/>
                    </a:lnTo>
                    <a:lnTo>
                      <a:pt x="1958" y="1045"/>
                    </a:lnTo>
                    <a:lnTo>
                      <a:pt x="1958" y="1001"/>
                    </a:lnTo>
                    <a:lnTo>
                      <a:pt x="1958" y="968"/>
                    </a:lnTo>
                    <a:lnTo>
                      <a:pt x="1958" y="936"/>
                    </a:lnTo>
                    <a:lnTo>
                      <a:pt x="1958" y="881"/>
                    </a:lnTo>
                    <a:lnTo>
                      <a:pt x="1958" y="849"/>
                    </a:lnTo>
                    <a:lnTo>
                      <a:pt x="1958" y="827"/>
                    </a:lnTo>
                    <a:lnTo>
                      <a:pt x="1958" y="794"/>
                    </a:lnTo>
                    <a:lnTo>
                      <a:pt x="1958" y="751"/>
                    </a:lnTo>
                    <a:lnTo>
                      <a:pt x="1958" y="718"/>
                    </a:lnTo>
                    <a:lnTo>
                      <a:pt x="1958" y="664"/>
                    </a:lnTo>
                    <a:lnTo>
                      <a:pt x="1958" y="620"/>
                    </a:lnTo>
                    <a:lnTo>
                      <a:pt x="1958" y="610"/>
                    </a:lnTo>
                    <a:lnTo>
                      <a:pt x="1958" y="555"/>
                    </a:lnTo>
                    <a:lnTo>
                      <a:pt x="1958" y="533"/>
                    </a:lnTo>
                    <a:lnTo>
                      <a:pt x="1958" y="501"/>
                    </a:lnTo>
                    <a:lnTo>
                      <a:pt x="1958" y="436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9" name="Freeform 377"/>
              <p:cNvSpPr>
                <a:spLocks/>
              </p:cNvSpPr>
              <p:nvPr/>
            </p:nvSpPr>
            <p:spPr bwMode="auto">
              <a:xfrm>
                <a:off x="2001" y="1158"/>
                <a:ext cx="1958" cy="1501"/>
              </a:xfrm>
              <a:custGeom>
                <a:avLst/>
                <a:gdLst>
                  <a:gd name="T0" fmla="*/ 1871 w 1958"/>
                  <a:gd name="T1" fmla="*/ 403 h 1501"/>
                  <a:gd name="T2" fmla="*/ 1838 w 1958"/>
                  <a:gd name="T3" fmla="*/ 512 h 1501"/>
                  <a:gd name="T4" fmla="*/ 1795 w 1958"/>
                  <a:gd name="T5" fmla="*/ 588 h 1501"/>
                  <a:gd name="T6" fmla="*/ 1795 w 1958"/>
                  <a:gd name="T7" fmla="*/ 697 h 1501"/>
                  <a:gd name="T8" fmla="*/ 1740 w 1958"/>
                  <a:gd name="T9" fmla="*/ 718 h 1501"/>
                  <a:gd name="T10" fmla="*/ 1675 w 1958"/>
                  <a:gd name="T11" fmla="*/ 827 h 1501"/>
                  <a:gd name="T12" fmla="*/ 1632 w 1958"/>
                  <a:gd name="T13" fmla="*/ 892 h 1501"/>
                  <a:gd name="T14" fmla="*/ 1599 w 1958"/>
                  <a:gd name="T15" fmla="*/ 892 h 1501"/>
                  <a:gd name="T16" fmla="*/ 1534 w 1958"/>
                  <a:gd name="T17" fmla="*/ 794 h 1501"/>
                  <a:gd name="T18" fmla="*/ 1556 w 1958"/>
                  <a:gd name="T19" fmla="*/ 707 h 1501"/>
                  <a:gd name="T20" fmla="*/ 1436 w 1958"/>
                  <a:gd name="T21" fmla="*/ 729 h 1501"/>
                  <a:gd name="T22" fmla="*/ 1479 w 1958"/>
                  <a:gd name="T23" fmla="*/ 675 h 1501"/>
                  <a:gd name="T24" fmla="*/ 1436 w 1958"/>
                  <a:gd name="T25" fmla="*/ 675 h 1501"/>
                  <a:gd name="T26" fmla="*/ 1360 w 1958"/>
                  <a:gd name="T27" fmla="*/ 599 h 1501"/>
                  <a:gd name="T28" fmla="*/ 1208 w 1958"/>
                  <a:gd name="T29" fmla="*/ 566 h 1501"/>
                  <a:gd name="T30" fmla="*/ 1110 w 1958"/>
                  <a:gd name="T31" fmla="*/ 533 h 1501"/>
                  <a:gd name="T32" fmla="*/ 1034 w 1958"/>
                  <a:gd name="T33" fmla="*/ 457 h 1501"/>
                  <a:gd name="T34" fmla="*/ 957 w 1958"/>
                  <a:gd name="T35" fmla="*/ 403 h 1501"/>
                  <a:gd name="T36" fmla="*/ 1023 w 1958"/>
                  <a:gd name="T37" fmla="*/ 316 h 1501"/>
                  <a:gd name="T38" fmla="*/ 936 w 1958"/>
                  <a:gd name="T39" fmla="*/ 272 h 1501"/>
                  <a:gd name="T40" fmla="*/ 838 w 1958"/>
                  <a:gd name="T41" fmla="*/ 349 h 1501"/>
                  <a:gd name="T42" fmla="*/ 718 w 1958"/>
                  <a:gd name="T43" fmla="*/ 305 h 1501"/>
                  <a:gd name="T44" fmla="*/ 599 w 1958"/>
                  <a:gd name="T45" fmla="*/ 240 h 1501"/>
                  <a:gd name="T46" fmla="*/ 512 w 1958"/>
                  <a:gd name="T47" fmla="*/ 196 h 1501"/>
                  <a:gd name="T48" fmla="*/ 392 w 1958"/>
                  <a:gd name="T49" fmla="*/ 153 h 1501"/>
                  <a:gd name="T50" fmla="*/ 338 w 1958"/>
                  <a:gd name="T51" fmla="*/ 55 h 1501"/>
                  <a:gd name="T52" fmla="*/ 251 w 1958"/>
                  <a:gd name="T53" fmla="*/ 22 h 1501"/>
                  <a:gd name="T54" fmla="*/ 153 w 1958"/>
                  <a:gd name="T55" fmla="*/ 87 h 1501"/>
                  <a:gd name="T56" fmla="*/ 44 w 1958"/>
                  <a:gd name="T57" fmla="*/ 131 h 1501"/>
                  <a:gd name="T58" fmla="*/ 33 w 1958"/>
                  <a:gd name="T59" fmla="*/ 185 h 1501"/>
                  <a:gd name="T60" fmla="*/ 77 w 1958"/>
                  <a:gd name="T61" fmla="*/ 240 h 1501"/>
                  <a:gd name="T62" fmla="*/ 153 w 1958"/>
                  <a:gd name="T63" fmla="*/ 251 h 1501"/>
                  <a:gd name="T64" fmla="*/ 142 w 1958"/>
                  <a:gd name="T65" fmla="*/ 164 h 1501"/>
                  <a:gd name="T66" fmla="*/ 218 w 1958"/>
                  <a:gd name="T67" fmla="*/ 207 h 1501"/>
                  <a:gd name="T68" fmla="*/ 272 w 1958"/>
                  <a:gd name="T69" fmla="*/ 272 h 1501"/>
                  <a:gd name="T70" fmla="*/ 392 w 1958"/>
                  <a:gd name="T71" fmla="*/ 349 h 1501"/>
                  <a:gd name="T72" fmla="*/ 468 w 1958"/>
                  <a:gd name="T73" fmla="*/ 425 h 1501"/>
                  <a:gd name="T74" fmla="*/ 599 w 1958"/>
                  <a:gd name="T75" fmla="*/ 446 h 1501"/>
                  <a:gd name="T76" fmla="*/ 675 w 1958"/>
                  <a:gd name="T77" fmla="*/ 523 h 1501"/>
                  <a:gd name="T78" fmla="*/ 751 w 1958"/>
                  <a:gd name="T79" fmla="*/ 577 h 1501"/>
                  <a:gd name="T80" fmla="*/ 805 w 1958"/>
                  <a:gd name="T81" fmla="*/ 642 h 1501"/>
                  <a:gd name="T82" fmla="*/ 947 w 1958"/>
                  <a:gd name="T83" fmla="*/ 642 h 1501"/>
                  <a:gd name="T84" fmla="*/ 1001 w 1958"/>
                  <a:gd name="T85" fmla="*/ 718 h 1501"/>
                  <a:gd name="T86" fmla="*/ 1077 w 1958"/>
                  <a:gd name="T87" fmla="*/ 816 h 1501"/>
                  <a:gd name="T88" fmla="*/ 1153 w 1958"/>
                  <a:gd name="T89" fmla="*/ 794 h 1501"/>
                  <a:gd name="T90" fmla="*/ 1273 w 1958"/>
                  <a:gd name="T91" fmla="*/ 849 h 1501"/>
                  <a:gd name="T92" fmla="*/ 1360 w 1958"/>
                  <a:gd name="T93" fmla="*/ 936 h 1501"/>
                  <a:gd name="T94" fmla="*/ 1392 w 1958"/>
                  <a:gd name="T95" fmla="*/ 1001 h 1501"/>
                  <a:gd name="T96" fmla="*/ 1425 w 1958"/>
                  <a:gd name="T97" fmla="*/ 1077 h 1501"/>
                  <a:gd name="T98" fmla="*/ 1436 w 1958"/>
                  <a:gd name="T99" fmla="*/ 1230 h 1501"/>
                  <a:gd name="T100" fmla="*/ 1436 w 1958"/>
                  <a:gd name="T101" fmla="*/ 1349 h 1501"/>
                  <a:gd name="T102" fmla="*/ 1512 w 1958"/>
                  <a:gd name="T103" fmla="*/ 1295 h 1501"/>
                  <a:gd name="T104" fmla="*/ 1512 w 1958"/>
                  <a:gd name="T105" fmla="*/ 1360 h 1501"/>
                  <a:gd name="T106" fmla="*/ 1599 w 1958"/>
                  <a:gd name="T107" fmla="*/ 1360 h 1501"/>
                  <a:gd name="T108" fmla="*/ 1653 w 1958"/>
                  <a:gd name="T109" fmla="*/ 1338 h 1501"/>
                  <a:gd name="T110" fmla="*/ 1719 w 1958"/>
                  <a:gd name="T111" fmla="*/ 1382 h 1501"/>
                  <a:gd name="T112" fmla="*/ 1838 w 1958"/>
                  <a:gd name="T113" fmla="*/ 1425 h 1501"/>
                  <a:gd name="T114" fmla="*/ 1925 w 1958"/>
                  <a:gd name="T115" fmla="*/ 1480 h 15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58"/>
                  <a:gd name="T175" fmla="*/ 0 h 1501"/>
                  <a:gd name="T176" fmla="*/ 1958 w 1958"/>
                  <a:gd name="T177" fmla="*/ 1501 h 15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58" h="1501">
                    <a:moveTo>
                      <a:pt x="1958" y="436"/>
                    </a:moveTo>
                    <a:lnTo>
                      <a:pt x="1914" y="436"/>
                    </a:lnTo>
                    <a:lnTo>
                      <a:pt x="1904" y="425"/>
                    </a:lnTo>
                    <a:lnTo>
                      <a:pt x="1871" y="403"/>
                    </a:lnTo>
                    <a:lnTo>
                      <a:pt x="1849" y="425"/>
                    </a:lnTo>
                    <a:lnTo>
                      <a:pt x="1849" y="457"/>
                    </a:lnTo>
                    <a:lnTo>
                      <a:pt x="1849" y="501"/>
                    </a:lnTo>
                    <a:lnTo>
                      <a:pt x="1838" y="512"/>
                    </a:lnTo>
                    <a:lnTo>
                      <a:pt x="1806" y="533"/>
                    </a:lnTo>
                    <a:lnTo>
                      <a:pt x="1795" y="544"/>
                    </a:lnTo>
                    <a:lnTo>
                      <a:pt x="1773" y="566"/>
                    </a:lnTo>
                    <a:lnTo>
                      <a:pt x="1795" y="588"/>
                    </a:lnTo>
                    <a:lnTo>
                      <a:pt x="1806" y="610"/>
                    </a:lnTo>
                    <a:lnTo>
                      <a:pt x="1806" y="642"/>
                    </a:lnTo>
                    <a:lnTo>
                      <a:pt x="1817" y="675"/>
                    </a:lnTo>
                    <a:lnTo>
                      <a:pt x="1795" y="697"/>
                    </a:lnTo>
                    <a:lnTo>
                      <a:pt x="1773" y="675"/>
                    </a:lnTo>
                    <a:lnTo>
                      <a:pt x="1751" y="664"/>
                    </a:lnTo>
                    <a:lnTo>
                      <a:pt x="1740" y="675"/>
                    </a:lnTo>
                    <a:lnTo>
                      <a:pt x="1740" y="718"/>
                    </a:lnTo>
                    <a:lnTo>
                      <a:pt x="1740" y="751"/>
                    </a:lnTo>
                    <a:lnTo>
                      <a:pt x="1719" y="784"/>
                    </a:lnTo>
                    <a:lnTo>
                      <a:pt x="1708" y="794"/>
                    </a:lnTo>
                    <a:lnTo>
                      <a:pt x="1675" y="827"/>
                    </a:lnTo>
                    <a:lnTo>
                      <a:pt x="1632" y="860"/>
                    </a:lnTo>
                    <a:lnTo>
                      <a:pt x="1632" y="892"/>
                    </a:lnTo>
                    <a:lnTo>
                      <a:pt x="1632" y="903"/>
                    </a:lnTo>
                    <a:lnTo>
                      <a:pt x="1599" y="892"/>
                    </a:lnTo>
                    <a:lnTo>
                      <a:pt x="1566" y="860"/>
                    </a:lnTo>
                    <a:lnTo>
                      <a:pt x="1556" y="827"/>
                    </a:lnTo>
                    <a:lnTo>
                      <a:pt x="1556" y="805"/>
                    </a:lnTo>
                    <a:lnTo>
                      <a:pt x="1534" y="794"/>
                    </a:lnTo>
                    <a:lnTo>
                      <a:pt x="1523" y="751"/>
                    </a:lnTo>
                    <a:lnTo>
                      <a:pt x="1556" y="729"/>
                    </a:lnTo>
                    <a:lnTo>
                      <a:pt x="1566" y="718"/>
                    </a:lnTo>
                    <a:lnTo>
                      <a:pt x="1556" y="707"/>
                    </a:lnTo>
                    <a:lnTo>
                      <a:pt x="1512" y="718"/>
                    </a:lnTo>
                    <a:lnTo>
                      <a:pt x="1479" y="729"/>
                    </a:lnTo>
                    <a:lnTo>
                      <a:pt x="1436" y="729"/>
                    </a:lnTo>
                    <a:lnTo>
                      <a:pt x="1425" y="718"/>
                    </a:lnTo>
                    <a:lnTo>
                      <a:pt x="1436" y="707"/>
                    </a:lnTo>
                    <a:lnTo>
                      <a:pt x="1479" y="697"/>
                    </a:lnTo>
                    <a:lnTo>
                      <a:pt x="1479" y="675"/>
                    </a:lnTo>
                    <a:lnTo>
                      <a:pt x="1479" y="642"/>
                    </a:lnTo>
                    <a:lnTo>
                      <a:pt x="1479" y="631"/>
                    </a:lnTo>
                    <a:lnTo>
                      <a:pt x="1469" y="642"/>
                    </a:lnTo>
                    <a:lnTo>
                      <a:pt x="1436" y="675"/>
                    </a:lnTo>
                    <a:lnTo>
                      <a:pt x="1403" y="642"/>
                    </a:lnTo>
                    <a:lnTo>
                      <a:pt x="1392" y="642"/>
                    </a:lnTo>
                    <a:lnTo>
                      <a:pt x="1360" y="610"/>
                    </a:lnTo>
                    <a:lnTo>
                      <a:pt x="1360" y="599"/>
                    </a:lnTo>
                    <a:lnTo>
                      <a:pt x="1316" y="599"/>
                    </a:lnTo>
                    <a:lnTo>
                      <a:pt x="1273" y="599"/>
                    </a:lnTo>
                    <a:lnTo>
                      <a:pt x="1229" y="599"/>
                    </a:lnTo>
                    <a:lnTo>
                      <a:pt x="1208" y="566"/>
                    </a:lnTo>
                    <a:lnTo>
                      <a:pt x="1197" y="566"/>
                    </a:lnTo>
                    <a:lnTo>
                      <a:pt x="1153" y="555"/>
                    </a:lnTo>
                    <a:lnTo>
                      <a:pt x="1121" y="533"/>
                    </a:lnTo>
                    <a:lnTo>
                      <a:pt x="1110" y="533"/>
                    </a:lnTo>
                    <a:lnTo>
                      <a:pt x="1077" y="501"/>
                    </a:lnTo>
                    <a:lnTo>
                      <a:pt x="1077" y="490"/>
                    </a:lnTo>
                    <a:lnTo>
                      <a:pt x="1044" y="457"/>
                    </a:lnTo>
                    <a:lnTo>
                      <a:pt x="1034" y="457"/>
                    </a:lnTo>
                    <a:lnTo>
                      <a:pt x="990" y="457"/>
                    </a:lnTo>
                    <a:lnTo>
                      <a:pt x="957" y="457"/>
                    </a:lnTo>
                    <a:lnTo>
                      <a:pt x="925" y="425"/>
                    </a:lnTo>
                    <a:lnTo>
                      <a:pt x="957" y="403"/>
                    </a:lnTo>
                    <a:lnTo>
                      <a:pt x="968" y="381"/>
                    </a:lnTo>
                    <a:lnTo>
                      <a:pt x="990" y="370"/>
                    </a:lnTo>
                    <a:lnTo>
                      <a:pt x="1012" y="349"/>
                    </a:lnTo>
                    <a:lnTo>
                      <a:pt x="1023" y="316"/>
                    </a:lnTo>
                    <a:lnTo>
                      <a:pt x="1023" y="272"/>
                    </a:lnTo>
                    <a:lnTo>
                      <a:pt x="990" y="251"/>
                    </a:lnTo>
                    <a:lnTo>
                      <a:pt x="957" y="251"/>
                    </a:lnTo>
                    <a:lnTo>
                      <a:pt x="936" y="272"/>
                    </a:lnTo>
                    <a:lnTo>
                      <a:pt x="914" y="294"/>
                    </a:lnTo>
                    <a:lnTo>
                      <a:pt x="892" y="316"/>
                    </a:lnTo>
                    <a:lnTo>
                      <a:pt x="870" y="338"/>
                    </a:lnTo>
                    <a:lnTo>
                      <a:pt x="838" y="349"/>
                    </a:lnTo>
                    <a:lnTo>
                      <a:pt x="794" y="349"/>
                    </a:lnTo>
                    <a:lnTo>
                      <a:pt x="762" y="316"/>
                    </a:lnTo>
                    <a:lnTo>
                      <a:pt x="751" y="305"/>
                    </a:lnTo>
                    <a:lnTo>
                      <a:pt x="718" y="305"/>
                    </a:lnTo>
                    <a:lnTo>
                      <a:pt x="675" y="272"/>
                    </a:lnTo>
                    <a:lnTo>
                      <a:pt x="631" y="272"/>
                    </a:lnTo>
                    <a:lnTo>
                      <a:pt x="599" y="240"/>
                    </a:lnTo>
                    <a:lnTo>
                      <a:pt x="555" y="240"/>
                    </a:lnTo>
                    <a:lnTo>
                      <a:pt x="522" y="207"/>
                    </a:lnTo>
                    <a:lnTo>
                      <a:pt x="512" y="196"/>
                    </a:lnTo>
                    <a:lnTo>
                      <a:pt x="468" y="196"/>
                    </a:lnTo>
                    <a:lnTo>
                      <a:pt x="446" y="164"/>
                    </a:lnTo>
                    <a:lnTo>
                      <a:pt x="435" y="153"/>
                    </a:lnTo>
                    <a:lnTo>
                      <a:pt x="392" y="153"/>
                    </a:lnTo>
                    <a:lnTo>
                      <a:pt x="370" y="131"/>
                    </a:lnTo>
                    <a:lnTo>
                      <a:pt x="370" y="98"/>
                    </a:lnTo>
                    <a:lnTo>
                      <a:pt x="348" y="77"/>
                    </a:lnTo>
                    <a:lnTo>
                      <a:pt x="338" y="55"/>
                    </a:lnTo>
                    <a:lnTo>
                      <a:pt x="338" y="22"/>
                    </a:lnTo>
                    <a:lnTo>
                      <a:pt x="316" y="0"/>
                    </a:lnTo>
                    <a:lnTo>
                      <a:pt x="272" y="0"/>
                    </a:lnTo>
                    <a:lnTo>
                      <a:pt x="251" y="22"/>
                    </a:lnTo>
                    <a:lnTo>
                      <a:pt x="229" y="44"/>
                    </a:lnTo>
                    <a:lnTo>
                      <a:pt x="196" y="44"/>
                    </a:lnTo>
                    <a:lnTo>
                      <a:pt x="174" y="55"/>
                    </a:lnTo>
                    <a:lnTo>
                      <a:pt x="153" y="87"/>
                    </a:lnTo>
                    <a:lnTo>
                      <a:pt x="109" y="87"/>
                    </a:lnTo>
                    <a:lnTo>
                      <a:pt x="109" y="98"/>
                    </a:lnTo>
                    <a:lnTo>
                      <a:pt x="77" y="131"/>
                    </a:lnTo>
                    <a:lnTo>
                      <a:pt x="44" y="131"/>
                    </a:lnTo>
                    <a:lnTo>
                      <a:pt x="77" y="164"/>
                    </a:lnTo>
                    <a:lnTo>
                      <a:pt x="77" y="174"/>
                    </a:lnTo>
                    <a:lnTo>
                      <a:pt x="33" y="185"/>
                    </a:lnTo>
                    <a:lnTo>
                      <a:pt x="0" y="207"/>
                    </a:lnTo>
                    <a:lnTo>
                      <a:pt x="33" y="229"/>
                    </a:lnTo>
                    <a:lnTo>
                      <a:pt x="55" y="240"/>
                    </a:lnTo>
                    <a:lnTo>
                      <a:pt x="77" y="240"/>
                    </a:lnTo>
                    <a:lnTo>
                      <a:pt x="109" y="272"/>
                    </a:lnTo>
                    <a:lnTo>
                      <a:pt x="109" y="294"/>
                    </a:lnTo>
                    <a:lnTo>
                      <a:pt x="109" y="272"/>
                    </a:lnTo>
                    <a:lnTo>
                      <a:pt x="153" y="251"/>
                    </a:lnTo>
                    <a:lnTo>
                      <a:pt x="174" y="240"/>
                    </a:lnTo>
                    <a:lnTo>
                      <a:pt x="164" y="207"/>
                    </a:lnTo>
                    <a:lnTo>
                      <a:pt x="153" y="185"/>
                    </a:lnTo>
                    <a:lnTo>
                      <a:pt x="142" y="164"/>
                    </a:lnTo>
                    <a:lnTo>
                      <a:pt x="153" y="142"/>
                    </a:lnTo>
                    <a:lnTo>
                      <a:pt x="196" y="131"/>
                    </a:lnTo>
                    <a:lnTo>
                      <a:pt x="207" y="164"/>
                    </a:lnTo>
                    <a:lnTo>
                      <a:pt x="218" y="207"/>
                    </a:lnTo>
                    <a:lnTo>
                      <a:pt x="229" y="240"/>
                    </a:lnTo>
                    <a:lnTo>
                      <a:pt x="272" y="229"/>
                    </a:lnTo>
                    <a:lnTo>
                      <a:pt x="283" y="240"/>
                    </a:lnTo>
                    <a:lnTo>
                      <a:pt x="272" y="272"/>
                    </a:lnTo>
                    <a:lnTo>
                      <a:pt x="305" y="316"/>
                    </a:lnTo>
                    <a:lnTo>
                      <a:pt x="316" y="316"/>
                    </a:lnTo>
                    <a:lnTo>
                      <a:pt x="348" y="327"/>
                    </a:lnTo>
                    <a:lnTo>
                      <a:pt x="392" y="349"/>
                    </a:lnTo>
                    <a:lnTo>
                      <a:pt x="403" y="349"/>
                    </a:lnTo>
                    <a:lnTo>
                      <a:pt x="435" y="359"/>
                    </a:lnTo>
                    <a:lnTo>
                      <a:pt x="457" y="381"/>
                    </a:lnTo>
                    <a:lnTo>
                      <a:pt x="468" y="425"/>
                    </a:lnTo>
                    <a:lnTo>
                      <a:pt x="468" y="436"/>
                    </a:lnTo>
                    <a:lnTo>
                      <a:pt x="512" y="425"/>
                    </a:lnTo>
                    <a:lnTo>
                      <a:pt x="555" y="425"/>
                    </a:lnTo>
                    <a:lnTo>
                      <a:pt x="599" y="446"/>
                    </a:lnTo>
                    <a:lnTo>
                      <a:pt x="631" y="457"/>
                    </a:lnTo>
                    <a:lnTo>
                      <a:pt x="664" y="501"/>
                    </a:lnTo>
                    <a:lnTo>
                      <a:pt x="675" y="523"/>
                    </a:lnTo>
                    <a:lnTo>
                      <a:pt x="696" y="533"/>
                    </a:lnTo>
                    <a:lnTo>
                      <a:pt x="718" y="533"/>
                    </a:lnTo>
                    <a:lnTo>
                      <a:pt x="740" y="566"/>
                    </a:lnTo>
                    <a:lnTo>
                      <a:pt x="751" y="577"/>
                    </a:lnTo>
                    <a:lnTo>
                      <a:pt x="762" y="610"/>
                    </a:lnTo>
                    <a:lnTo>
                      <a:pt x="773" y="642"/>
                    </a:lnTo>
                    <a:lnTo>
                      <a:pt x="794" y="653"/>
                    </a:lnTo>
                    <a:lnTo>
                      <a:pt x="805" y="642"/>
                    </a:lnTo>
                    <a:lnTo>
                      <a:pt x="838" y="620"/>
                    </a:lnTo>
                    <a:lnTo>
                      <a:pt x="870" y="620"/>
                    </a:lnTo>
                    <a:lnTo>
                      <a:pt x="914" y="631"/>
                    </a:lnTo>
                    <a:lnTo>
                      <a:pt x="947" y="642"/>
                    </a:lnTo>
                    <a:lnTo>
                      <a:pt x="936" y="675"/>
                    </a:lnTo>
                    <a:lnTo>
                      <a:pt x="957" y="707"/>
                    </a:lnTo>
                    <a:lnTo>
                      <a:pt x="990" y="686"/>
                    </a:lnTo>
                    <a:lnTo>
                      <a:pt x="1001" y="718"/>
                    </a:lnTo>
                    <a:lnTo>
                      <a:pt x="1012" y="751"/>
                    </a:lnTo>
                    <a:lnTo>
                      <a:pt x="1034" y="751"/>
                    </a:lnTo>
                    <a:lnTo>
                      <a:pt x="1055" y="794"/>
                    </a:lnTo>
                    <a:lnTo>
                      <a:pt x="1077" y="816"/>
                    </a:lnTo>
                    <a:lnTo>
                      <a:pt x="1110" y="794"/>
                    </a:lnTo>
                    <a:lnTo>
                      <a:pt x="1110" y="751"/>
                    </a:lnTo>
                    <a:lnTo>
                      <a:pt x="1131" y="794"/>
                    </a:lnTo>
                    <a:lnTo>
                      <a:pt x="1153" y="794"/>
                    </a:lnTo>
                    <a:lnTo>
                      <a:pt x="1197" y="794"/>
                    </a:lnTo>
                    <a:lnTo>
                      <a:pt x="1229" y="816"/>
                    </a:lnTo>
                    <a:lnTo>
                      <a:pt x="1240" y="827"/>
                    </a:lnTo>
                    <a:lnTo>
                      <a:pt x="1273" y="849"/>
                    </a:lnTo>
                    <a:lnTo>
                      <a:pt x="1284" y="860"/>
                    </a:lnTo>
                    <a:lnTo>
                      <a:pt x="1316" y="892"/>
                    </a:lnTo>
                    <a:lnTo>
                      <a:pt x="1316" y="903"/>
                    </a:lnTo>
                    <a:lnTo>
                      <a:pt x="1360" y="936"/>
                    </a:lnTo>
                    <a:lnTo>
                      <a:pt x="1392" y="936"/>
                    </a:lnTo>
                    <a:lnTo>
                      <a:pt x="1403" y="968"/>
                    </a:lnTo>
                    <a:lnTo>
                      <a:pt x="1392" y="1001"/>
                    </a:lnTo>
                    <a:lnTo>
                      <a:pt x="1382" y="1012"/>
                    </a:lnTo>
                    <a:lnTo>
                      <a:pt x="1392" y="1023"/>
                    </a:lnTo>
                    <a:lnTo>
                      <a:pt x="1403" y="1045"/>
                    </a:lnTo>
                    <a:lnTo>
                      <a:pt x="1425" y="1077"/>
                    </a:lnTo>
                    <a:lnTo>
                      <a:pt x="1414" y="1121"/>
                    </a:lnTo>
                    <a:lnTo>
                      <a:pt x="1436" y="1153"/>
                    </a:lnTo>
                    <a:lnTo>
                      <a:pt x="1414" y="1186"/>
                    </a:lnTo>
                    <a:lnTo>
                      <a:pt x="1436" y="1230"/>
                    </a:lnTo>
                    <a:lnTo>
                      <a:pt x="1414" y="1262"/>
                    </a:lnTo>
                    <a:lnTo>
                      <a:pt x="1403" y="1295"/>
                    </a:lnTo>
                    <a:lnTo>
                      <a:pt x="1425" y="1338"/>
                    </a:lnTo>
                    <a:lnTo>
                      <a:pt x="1436" y="1349"/>
                    </a:lnTo>
                    <a:lnTo>
                      <a:pt x="1458" y="1338"/>
                    </a:lnTo>
                    <a:lnTo>
                      <a:pt x="1479" y="1327"/>
                    </a:lnTo>
                    <a:lnTo>
                      <a:pt x="1501" y="1295"/>
                    </a:lnTo>
                    <a:lnTo>
                      <a:pt x="1512" y="1295"/>
                    </a:lnTo>
                    <a:lnTo>
                      <a:pt x="1545" y="1295"/>
                    </a:lnTo>
                    <a:lnTo>
                      <a:pt x="1512" y="1306"/>
                    </a:lnTo>
                    <a:lnTo>
                      <a:pt x="1479" y="1338"/>
                    </a:lnTo>
                    <a:lnTo>
                      <a:pt x="1512" y="1360"/>
                    </a:lnTo>
                    <a:lnTo>
                      <a:pt x="1545" y="1371"/>
                    </a:lnTo>
                    <a:lnTo>
                      <a:pt x="1556" y="1382"/>
                    </a:lnTo>
                    <a:lnTo>
                      <a:pt x="1566" y="1371"/>
                    </a:lnTo>
                    <a:lnTo>
                      <a:pt x="1599" y="1360"/>
                    </a:lnTo>
                    <a:lnTo>
                      <a:pt x="1632" y="1371"/>
                    </a:lnTo>
                    <a:lnTo>
                      <a:pt x="1653" y="1338"/>
                    </a:lnTo>
                    <a:lnTo>
                      <a:pt x="1675" y="1317"/>
                    </a:lnTo>
                    <a:lnTo>
                      <a:pt x="1686" y="1338"/>
                    </a:lnTo>
                    <a:lnTo>
                      <a:pt x="1697" y="1371"/>
                    </a:lnTo>
                    <a:lnTo>
                      <a:pt x="1719" y="1382"/>
                    </a:lnTo>
                    <a:lnTo>
                      <a:pt x="1740" y="1414"/>
                    </a:lnTo>
                    <a:lnTo>
                      <a:pt x="1751" y="1425"/>
                    </a:lnTo>
                    <a:lnTo>
                      <a:pt x="1795" y="1436"/>
                    </a:lnTo>
                    <a:lnTo>
                      <a:pt x="1838" y="1425"/>
                    </a:lnTo>
                    <a:lnTo>
                      <a:pt x="1849" y="1447"/>
                    </a:lnTo>
                    <a:lnTo>
                      <a:pt x="1871" y="1469"/>
                    </a:lnTo>
                    <a:lnTo>
                      <a:pt x="1914" y="1480"/>
                    </a:lnTo>
                    <a:lnTo>
                      <a:pt x="1925" y="1480"/>
                    </a:lnTo>
                    <a:lnTo>
                      <a:pt x="1958" y="150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0" name="Freeform 378"/>
              <p:cNvSpPr>
                <a:spLocks/>
              </p:cNvSpPr>
              <p:nvPr/>
            </p:nvSpPr>
            <p:spPr bwMode="auto">
              <a:xfrm>
                <a:off x="2730" y="1409"/>
                <a:ext cx="1229" cy="1185"/>
              </a:xfrm>
              <a:custGeom>
                <a:avLst/>
                <a:gdLst>
                  <a:gd name="T0" fmla="*/ 1164 w 1229"/>
                  <a:gd name="T1" fmla="*/ 174 h 1185"/>
                  <a:gd name="T2" fmla="*/ 1120 w 1229"/>
                  <a:gd name="T3" fmla="*/ 206 h 1185"/>
                  <a:gd name="T4" fmla="*/ 1088 w 1229"/>
                  <a:gd name="T5" fmla="*/ 282 h 1185"/>
                  <a:gd name="T6" fmla="*/ 1066 w 1229"/>
                  <a:gd name="T7" fmla="*/ 337 h 1185"/>
                  <a:gd name="T8" fmla="*/ 1088 w 1229"/>
                  <a:gd name="T9" fmla="*/ 424 h 1185"/>
                  <a:gd name="T10" fmla="*/ 1022 w 1229"/>
                  <a:gd name="T11" fmla="*/ 413 h 1185"/>
                  <a:gd name="T12" fmla="*/ 1011 w 1229"/>
                  <a:gd name="T13" fmla="*/ 500 h 1185"/>
                  <a:gd name="T14" fmla="*/ 957 w 1229"/>
                  <a:gd name="T15" fmla="*/ 576 h 1185"/>
                  <a:gd name="T16" fmla="*/ 924 w 1229"/>
                  <a:gd name="T17" fmla="*/ 652 h 1185"/>
                  <a:gd name="T18" fmla="*/ 870 w 1229"/>
                  <a:gd name="T19" fmla="*/ 641 h 1185"/>
                  <a:gd name="T20" fmla="*/ 827 w 1229"/>
                  <a:gd name="T21" fmla="*/ 565 h 1185"/>
                  <a:gd name="T22" fmla="*/ 783 w 1229"/>
                  <a:gd name="T23" fmla="*/ 511 h 1185"/>
                  <a:gd name="T24" fmla="*/ 750 w 1229"/>
                  <a:gd name="T25" fmla="*/ 500 h 1185"/>
                  <a:gd name="T26" fmla="*/ 707 w 1229"/>
                  <a:gd name="T27" fmla="*/ 500 h 1185"/>
                  <a:gd name="T28" fmla="*/ 750 w 1229"/>
                  <a:gd name="T29" fmla="*/ 435 h 1185"/>
                  <a:gd name="T30" fmla="*/ 750 w 1229"/>
                  <a:gd name="T31" fmla="*/ 391 h 1185"/>
                  <a:gd name="T32" fmla="*/ 663 w 1229"/>
                  <a:gd name="T33" fmla="*/ 391 h 1185"/>
                  <a:gd name="T34" fmla="*/ 631 w 1229"/>
                  <a:gd name="T35" fmla="*/ 348 h 1185"/>
                  <a:gd name="T36" fmla="*/ 500 w 1229"/>
                  <a:gd name="T37" fmla="*/ 348 h 1185"/>
                  <a:gd name="T38" fmla="*/ 424 w 1229"/>
                  <a:gd name="T39" fmla="*/ 304 h 1185"/>
                  <a:gd name="T40" fmla="*/ 348 w 1229"/>
                  <a:gd name="T41" fmla="*/ 250 h 1185"/>
                  <a:gd name="T42" fmla="*/ 305 w 1229"/>
                  <a:gd name="T43" fmla="*/ 261 h 1185"/>
                  <a:gd name="T44" fmla="*/ 305 w 1229"/>
                  <a:gd name="T45" fmla="*/ 206 h 1185"/>
                  <a:gd name="T46" fmla="*/ 228 w 1229"/>
                  <a:gd name="T47" fmla="*/ 206 h 1185"/>
                  <a:gd name="T48" fmla="*/ 239 w 1229"/>
                  <a:gd name="T49" fmla="*/ 130 h 1185"/>
                  <a:gd name="T50" fmla="*/ 283 w 1229"/>
                  <a:gd name="T51" fmla="*/ 65 h 1185"/>
                  <a:gd name="T52" fmla="*/ 228 w 1229"/>
                  <a:gd name="T53" fmla="*/ 0 h 1185"/>
                  <a:gd name="T54" fmla="*/ 163 w 1229"/>
                  <a:gd name="T55" fmla="*/ 65 h 1185"/>
                  <a:gd name="T56" fmla="*/ 98 w 1229"/>
                  <a:gd name="T57" fmla="*/ 98 h 1185"/>
                  <a:gd name="T58" fmla="*/ 33 w 1229"/>
                  <a:gd name="T59" fmla="*/ 174 h 1185"/>
                  <a:gd name="T60" fmla="*/ 22 w 1229"/>
                  <a:gd name="T61" fmla="*/ 239 h 1185"/>
                  <a:gd name="T62" fmla="*/ 109 w 1229"/>
                  <a:gd name="T63" fmla="*/ 250 h 1185"/>
                  <a:gd name="T64" fmla="*/ 185 w 1229"/>
                  <a:gd name="T65" fmla="*/ 293 h 1185"/>
                  <a:gd name="T66" fmla="*/ 250 w 1229"/>
                  <a:gd name="T67" fmla="*/ 359 h 1185"/>
                  <a:gd name="T68" fmla="*/ 315 w 1229"/>
                  <a:gd name="T69" fmla="*/ 391 h 1185"/>
                  <a:gd name="T70" fmla="*/ 402 w 1229"/>
                  <a:gd name="T71" fmla="*/ 424 h 1185"/>
                  <a:gd name="T72" fmla="*/ 468 w 1229"/>
                  <a:gd name="T73" fmla="*/ 467 h 1185"/>
                  <a:gd name="T74" fmla="*/ 511 w 1229"/>
                  <a:gd name="T75" fmla="*/ 467 h 1185"/>
                  <a:gd name="T76" fmla="*/ 587 w 1229"/>
                  <a:gd name="T77" fmla="*/ 456 h 1185"/>
                  <a:gd name="T78" fmla="*/ 555 w 1229"/>
                  <a:gd name="T79" fmla="*/ 500 h 1185"/>
                  <a:gd name="T80" fmla="*/ 609 w 1229"/>
                  <a:gd name="T81" fmla="*/ 576 h 1185"/>
                  <a:gd name="T82" fmla="*/ 663 w 1229"/>
                  <a:gd name="T83" fmla="*/ 565 h 1185"/>
                  <a:gd name="T84" fmla="*/ 685 w 1229"/>
                  <a:gd name="T85" fmla="*/ 652 h 1185"/>
                  <a:gd name="T86" fmla="*/ 707 w 1229"/>
                  <a:gd name="T87" fmla="*/ 761 h 1185"/>
                  <a:gd name="T88" fmla="*/ 750 w 1229"/>
                  <a:gd name="T89" fmla="*/ 826 h 1185"/>
                  <a:gd name="T90" fmla="*/ 794 w 1229"/>
                  <a:gd name="T91" fmla="*/ 870 h 1185"/>
                  <a:gd name="T92" fmla="*/ 827 w 1229"/>
                  <a:gd name="T93" fmla="*/ 946 h 1185"/>
                  <a:gd name="T94" fmla="*/ 870 w 1229"/>
                  <a:gd name="T95" fmla="*/ 979 h 1185"/>
                  <a:gd name="T96" fmla="*/ 924 w 1229"/>
                  <a:gd name="T97" fmla="*/ 1011 h 1185"/>
                  <a:gd name="T98" fmla="*/ 990 w 1229"/>
                  <a:gd name="T99" fmla="*/ 1055 h 1185"/>
                  <a:gd name="T100" fmla="*/ 1066 w 1229"/>
                  <a:gd name="T101" fmla="*/ 1120 h 1185"/>
                  <a:gd name="T102" fmla="*/ 1142 w 1229"/>
                  <a:gd name="T103" fmla="*/ 1142 h 1185"/>
                  <a:gd name="T104" fmla="*/ 1229 w 1229"/>
                  <a:gd name="T105" fmla="*/ 1185 h 1185"/>
                  <a:gd name="T106" fmla="*/ 1229 w 1229"/>
                  <a:gd name="T107" fmla="*/ 1087 h 1185"/>
                  <a:gd name="T108" fmla="*/ 1229 w 1229"/>
                  <a:gd name="T109" fmla="*/ 979 h 1185"/>
                  <a:gd name="T110" fmla="*/ 1229 w 1229"/>
                  <a:gd name="T111" fmla="*/ 870 h 1185"/>
                  <a:gd name="T112" fmla="*/ 1229 w 1229"/>
                  <a:gd name="T113" fmla="*/ 750 h 1185"/>
                  <a:gd name="T114" fmla="*/ 1229 w 1229"/>
                  <a:gd name="T115" fmla="*/ 620 h 1185"/>
                  <a:gd name="T116" fmla="*/ 1229 w 1229"/>
                  <a:gd name="T117" fmla="*/ 543 h 1185"/>
                  <a:gd name="T118" fmla="*/ 1229 w 1229"/>
                  <a:gd name="T119" fmla="*/ 413 h 1185"/>
                  <a:gd name="T120" fmla="*/ 1229 w 1229"/>
                  <a:gd name="T121" fmla="*/ 304 h 1185"/>
                  <a:gd name="T122" fmla="*/ 1229 w 1229"/>
                  <a:gd name="T123" fmla="*/ 185 h 11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9"/>
                  <a:gd name="T187" fmla="*/ 0 h 1185"/>
                  <a:gd name="T188" fmla="*/ 1229 w 1229"/>
                  <a:gd name="T189" fmla="*/ 1185 h 11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9" h="1185">
                    <a:moveTo>
                      <a:pt x="1229" y="185"/>
                    </a:moveTo>
                    <a:lnTo>
                      <a:pt x="1185" y="185"/>
                    </a:lnTo>
                    <a:lnTo>
                      <a:pt x="1164" y="174"/>
                    </a:lnTo>
                    <a:lnTo>
                      <a:pt x="1142" y="152"/>
                    </a:lnTo>
                    <a:lnTo>
                      <a:pt x="1120" y="174"/>
                    </a:lnTo>
                    <a:lnTo>
                      <a:pt x="1120" y="206"/>
                    </a:lnTo>
                    <a:lnTo>
                      <a:pt x="1120" y="250"/>
                    </a:lnTo>
                    <a:lnTo>
                      <a:pt x="1109" y="261"/>
                    </a:lnTo>
                    <a:lnTo>
                      <a:pt x="1088" y="282"/>
                    </a:lnTo>
                    <a:lnTo>
                      <a:pt x="1066" y="293"/>
                    </a:lnTo>
                    <a:lnTo>
                      <a:pt x="1044" y="315"/>
                    </a:lnTo>
                    <a:lnTo>
                      <a:pt x="1066" y="337"/>
                    </a:lnTo>
                    <a:lnTo>
                      <a:pt x="1088" y="359"/>
                    </a:lnTo>
                    <a:lnTo>
                      <a:pt x="1088" y="391"/>
                    </a:lnTo>
                    <a:lnTo>
                      <a:pt x="1088" y="424"/>
                    </a:lnTo>
                    <a:lnTo>
                      <a:pt x="1066" y="446"/>
                    </a:lnTo>
                    <a:lnTo>
                      <a:pt x="1044" y="424"/>
                    </a:lnTo>
                    <a:lnTo>
                      <a:pt x="1022" y="413"/>
                    </a:lnTo>
                    <a:lnTo>
                      <a:pt x="1011" y="424"/>
                    </a:lnTo>
                    <a:lnTo>
                      <a:pt x="1011" y="467"/>
                    </a:lnTo>
                    <a:lnTo>
                      <a:pt x="1011" y="500"/>
                    </a:lnTo>
                    <a:lnTo>
                      <a:pt x="990" y="533"/>
                    </a:lnTo>
                    <a:lnTo>
                      <a:pt x="979" y="543"/>
                    </a:lnTo>
                    <a:lnTo>
                      <a:pt x="957" y="576"/>
                    </a:lnTo>
                    <a:lnTo>
                      <a:pt x="946" y="609"/>
                    </a:lnTo>
                    <a:lnTo>
                      <a:pt x="946" y="620"/>
                    </a:lnTo>
                    <a:lnTo>
                      <a:pt x="924" y="652"/>
                    </a:lnTo>
                    <a:lnTo>
                      <a:pt x="903" y="663"/>
                    </a:lnTo>
                    <a:lnTo>
                      <a:pt x="870" y="652"/>
                    </a:lnTo>
                    <a:lnTo>
                      <a:pt x="870" y="641"/>
                    </a:lnTo>
                    <a:lnTo>
                      <a:pt x="837" y="609"/>
                    </a:lnTo>
                    <a:lnTo>
                      <a:pt x="827" y="576"/>
                    </a:lnTo>
                    <a:lnTo>
                      <a:pt x="827" y="565"/>
                    </a:lnTo>
                    <a:lnTo>
                      <a:pt x="783" y="543"/>
                    </a:lnTo>
                    <a:lnTo>
                      <a:pt x="750" y="543"/>
                    </a:lnTo>
                    <a:lnTo>
                      <a:pt x="783" y="511"/>
                    </a:lnTo>
                    <a:lnTo>
                      <a:pt x="783" y="500"/>
                    </a:lnTo>
                    <a:lnTo>
                      <a:pt x="783" y="489"/>
                    </a:lnTo>
                    <a:lnTo>
                      <a:pt x="750" y="500"/>
                    </a:lnTo>
                    <a:lnTo>
                      <a:pt x="718" y="500"/>
                    </a:lnTo>
                    <a:lnTo>
                      <a:pt x="707" y="500"/>
                    </a:lnTo>
                    <a:lnTo>
                      <a:pt x="685" y="467"/>
                    </a:lnTo>
                    <a:lnTo>
                      <a:pt x="707" y="446"/>
                    </a:lnTo>
                    <a:lnTo>
                      <a:pt x="750" y="435"/>
                    </a:lnTo>
                    <a:lnTo>
                      <a:pt x="750" y="424"/>
                    </a:lnTo>
                    <a:lnTo>
                      <a:pt x="750" y="391"/>
                    </a:lnTo>
                    <a:lnTo>
                      <a:pt x="740" y="391"/>
                    </a:lnTo>
                    <a:lnTo>
                      <a:pt x="707" y="424"/>
                    </a:lnTo>
                    <a:lnTo>
                      <a:pt x="663" y="391"/>
                    </a:lnTo>
                    <a:lnTo>
                      <a:pt x="631" y="359"/>
                    </a:lnTo>
                    <a:lnTo>
                      <a:pt x="631" y="348"/>
                    </a:lnTo>
                    <a:lnTo>
                      <a:pt x="587" y="348"/>
                    </a:lnTo>
                    <a:lnTo>
                      <a:pt x="544" y="348"/>
                    </a:lnTo>
                    <a:lnTo>
                      <a:pt x="500" y="348"/>
                    </a:lnTo>
                    <a:lnTo>
                      <a:pt x="468" y="315"/>
                    </a:lnTo>
                    <a:lnTo>
                      <a:pt x="424" y="304"/>
                    </a:lnTo>
                    <a:lnTo>
                      <a:pt x="381" y="282"/>
                    </a:lnTo>
                    <a:lnTo>
                      <a:pt x="348" y="250"/>
                    </a:lnTo>
                    <a:lnTo>
                      <a:pt x="348" y="239"/>
                    </a:lnTo>
                    <a:lnTo>
                      <a:pt x="326" y="250"/>
                    </a:lnTo>
                    <a:lnTo>
                      <a:pt x="305" y="261"/>
                    </a:lnTo>
                    <a:lnTo>
                      <a:pt x="294" y="250"/>
                    </a:lnTo>
                    <a:lnTo>
                      <a:pt x="305" y="217"/>
                    </a:lnTo>
                    <a:lnTo>
                      <a:pt x="305" y="206"/>
                    </a:lnTo>
                    <a:lnTo>
                      <a:pt x="261" y="206"/>
                    </a:lnTo>
                    <a:lnTo>
                      <a:pt x="228" y="206"/>
                    </a:lnTo>
                    <a:lnTo>
                      <a:pt x="185" y="174"/>
                    </a:lnTo>
                    <a:lnTo>
                      <a:pt x="228" y="152"/>
                    </a:lnTo>
                    <a:lnTo>
                      <a:pt x="239" y="130"/>
                    </a:lnTo>
                    <a:lnTo>
                      <a:pt x="261" y="119"/>
                    </a:lnTo>
                    <a:lnTo>
                      <a:pt x="283" y="98"/>
                    </a:lnTo>
                    <a:lnTo>
                      <a:pt x="283" y="65"/>
                    </a:lnTo>
                    <a:lnTo>
                      <a:pt x="283" y="21"/>
                    </a:lnTo>
                    <a:lnTo>
                      <a:pt x="261" y="0"/>
                    </a:lnTo>
                    <a:lnTo>
                      <a:pt x="228" y="0"/>
                    </a:lnTo>
                    <a:lnTo>
                      <a:pt x="207" y="21"/>
                    </a:lnTo>
                    <a:lnTo>
                      <a:pt x="185" y="43"/>
                    </a:lnTo>
                    <a:lnTo>
                      <a:pt x="163" y="65"/>
                    </a:lnTo>
                    <a:lnTo>
                      <a:pt x="141" y="98"/>
                    </a:lnTo>
                    <a:lnTo>
                      <a:pt x="109" y="98"/>
                    </a:lnTo>
                    <a:lnTo>
                      <a:pt x="98" y="98"/>
                    </a:lnTo>
                    <a:lnTo>
                      <a:pt x="76" y="130"/>
                    </a:lnTo>
                    <a:lnTo>
                      <a:pt x="65" y="152"/>
                    </a:lnTo>
                    <a:lnTo>
                      <a:pt x="33" y="174"/>
                    </a:lnTo>
                    <a:lnTo>
                      <a:pt x="22" y="185"/>
                    </a:lnTo>
                    <a:lnTo>
                      <a:pt x="0" y="206"/>
                    </a:lnTo>
                    <a:lnTo>
                      <a:pt x="22" y="239"/>
                    </a:lnTo>
                    <a:lnTo>
                      <a:pt x="65" y="217"/>
                    </a:lnTo>
                    <a:lnTo>
                      <a:pt x="98" y="250"/>
                    </a:lnTo>
                    <a:lnTo>
                      <a:pt x="109" y="250"/>
                    </a:lnTo>
                    <a:lnTo>
                      <a:pt x="141" y="282"/>
                    </a:lnTo>
                    <a:lnTo>
                      <a:pt x="152" y="282"/>
                    </a:lnTo>
                    <a:lnTo>
                      <a:pt x="185" y="293"/>
                    </a:lnTo>
                    <a:lnTo>
                      <a:pt x="228" y="304"/>
                    </a:lnTo>
                    <a:lnTo>
                      <a:pt x="228" y="315"/>
                    </a:lnTo>
                    <a:lnTo>
                      <a:pt x="250" y="359"/>
                    </a:lnTo>
                    <a:lnTo>
                      <a:pt x="261" y="359"/>
                    </a:lnTo>
                    <a:lnTo>
                      <a:pt x="305" y="380"/>
                    </a:lnTo>
                    <a:lnTo>
                      <a:pt x="315" y="391"/>
                    </a:lnTo>
                    <a:lnTo>
                      <a:pt x="348" y="402"/>
                    </a:lnTo>
                    <a:lnTo>
                      <a:pt x="381" y="413"/>
                    </a:lnTo>
                    <a:lnTo>
                      <a:pt x="402" y="424"/>
                    </a:lnTo>
                    <a:lnTo>
                      <a:pt x="424" y="456"/>
                    </a:lnTo>
                    <a:lnTo>
                      <a:pt x="457" y="467"/>
                    </a:lnTo>
                    <a:lnTo>
                      <a:pt x="468" y="467"/>
                    </a:lnTo>
                    <a:lnTo>
                      <a:pt x="500" y="456"/>
                    </a:lnTo>
                    <a:lnTo>
                      <a:pt x="511" y="467"/>
                    </a:lnTo>
                    <a:lnTo>
                      <a:pt x="544" y="500"/>
                    </a:lnTo>
                    <a:lnTo>
                      <a:pt x="576" y="467"/>
                    </a:lnTo>
                    <a:lnTo>
                      <a:pt x="587" y="456"/>
                    </a:lnTo>
                    <a:lnTo>
                      <a:pt x="598" y="467"/>
                    </a:lnTo>
                    <a:lnTo>
                      <a:pt x="587" y="489"/>
                    </a:lnTo>
                    <a:lnTo>
                      <a:pt x="555" y="500"/>
                    </a:lnTo>
                    <a:lnTo>
                      <a:pt x="587" y="533"/>
                    </a:lnTo>
                    <a:lnTo>
                      <a:pt x="587" y="543"/>
                    </a:lnTo>
                    <a:lnTo>
                      <a:pt x="609" y="576"/>
                    </a:lnTo>
                    <a:lnTo>
                      <a:pt x="631" y="598"/>
                    </a:lnTo>
                    <a:lnTo>
                      <a:pt x="631" y="576"/>
                    </a:lnTo>
                    <a:lnTo>
                      <a:pt x="663" y="565"/>
                    </a:lnTo>
                    <a:lnTo>
                      <a:pt x="685" y="576"/>
                    </a:lnTo>
                    <a:lnTo>
                      <a:pt x="696" y="609"/>
                    </a:lnTo>
                    <a:lnTo>
                      <a:pt x="685" y="652"/>
                    </a:lnTo>
                    <a:lnTo>
                      <a:pt x="707" y="685"/>
                    </a:lnTo>
                    <a:lnTo>
                      <a:pt x="696" y="717"/>
                    </a:lnTo>
                    <a:lnTo>
                      <a:pt x="707" y="761"/>
                    </a:lnTo>
                    <a:lnTo>
                      <a:pt x="707" y="794"/>
                    </a:lnTo>
                    <a:lnTo>
                      <a:pt x="750" y="826"/>
                    </a:lnTo>
                    <a:lnTo>
                      <a:pt x="761" y="826"/>
                    </a:lnTo>
                    <a:lnTo>
                      <a:pt x="783" y="837"/>
                    </a:lnTo>
                    <a:lnTo>
                      <a:pt x="794" y="870"/>
                    </a:lnTo>
                    <a:lnTo>
                      <a:pt x="805" y="902"/>
                    </a:lnTo>
                    <a:lnTo>
                      <a:pt x="827" y="935"/>
                    </a:lnTo>
                    <a:lnTo>
                      <a:pt x="827" y="946"/>
                    </a:lnTo>
                    <a:lnTo>
                      <a:pt x="859" y="979"/>
                    </a:lnTo>
                    <a:lnTo>
                      <a:pt x="870" y="989"/>
                    </a:lnTo>
                    <a:lnTo>
                      <a:pt x="870" y="979"/>
                    </a:lnTo>
                    <a:lnTo>
                      <a:pt x="903" y="957"/>
                    </a:lnTo>
                    <a:lnTo>
                      <a:pt x="935" y="979"/>
                    </a:lnTo>
                    <a:lnTo>
                      <a:pt x="924" y="1011"/>
                    </a:lnTo>
                    <a:lnTo>
                      <a:pt x="946" y="1033"/>
                    </a:lnTo>
                    <a:lnTo>
                      <a:pt x="979" y="1044"/>
                    </a:lnTo>
                    <a:lnTo>
                      <a:pt x="990" y="1055"/>
                    </a:lnTo>
                    <a:lnTo>
                      <a:pt x="1022" y="1066"/>
                    </a:lnTo>
                    <a:lnTo>
                      <a:pt x="1033" y="1087"/>
                    </a:lnTo>
                    <a:lnTo>
                      <a:pt x="1066" y="1120"/>
                    </a:lnTo>
                    <a:lnTo>
                      <a:pt x="1088" y="1120"/>
                    </a:lnTo>
                    <a:lnTo>
                      <a:pt x="1109" y="1131"/>
                    </a:lnTo>
                    <a:lnTo>
                      <a:pt x="1142" y="1142"/>
                    </a:lnTo>
                    <a:lnTo>
                      <a:pt x="1185" y="1153"/>
                    </a:lnTo>
                    <a:lnTo>
                      <a:pt x="1207" y="1163"/>
                    </a:lnTo>
                    <a:lnTo>
                      <a:pt x="1229" y="1185"/>
                    </a:lnTo>
                    <a:lnTo>
                      <a:pt x="1229" y="1163"/>
                    </a:lnTo>
                    <a:lnTo>
                      <a:pt x="1229" y="1120"/>
                    </a:lnTo>
                    <a:lnTo>
                      <a:pt x="1229" y="1087"/>
                    </a:lnTo>
                    <a:lnTo>
                      <a:pt x="1229" y="1044"/>
                    </a:lnTo>
                    <a:lnTo>
                      <a:pt x="1229" y="1011"/>
                    </a:lnTo>
                    <a:lnTo>
                      <a:pt x="1229" y="979"/>
                    </a:lnTo>
                    <a:lnTo>
                      <a:pt x="1229" y="935"/>
                    </a:lnTo>
                    <a:lnTo>
                      <a:pt x="1229" y="902"/>
                    </a:lnTo>
                    <a:lnTo>
                      <a:pt x="1229" y="870"/>
                    </a:lnTo>
                    <a:lnTo>
                      <a:pt x="1229" y="826"/>
                    </a:lnTo>
                    <a:lnTo>
                      <a:pt x="1229" y="794"/>
                    </a:lnTo>
                    <a:lnTo>
                      <a:pt x="1229" y="750"/>
                    </a:lnTo>
                    <a:lnTo>
                      <a:pt x="1229" y="717"/>
                    </a:lnTo>
                    <a:lnTo>
                      <a:pt x="1229" y="685"/>
                    </a:lnTo>
                    <a:lnTo>
                      <a:pt x="1229" y="620"/>
                    </a:lnTo>
                    <a:lnTo>
                      <a:pt x="1229" y="598"/>
                    </a:lnTo>
                    <a:lnTo>
                      <a:pt x="1229" y="576"/>
                    </a:lnTo>
                    <a:lnTo>
                      <a:pt x="1229" y="543"/>
                    </a:lnTo>
                    <a:lnTo>
                      <a:pt x="1229" y="500"/>
                    </a:lnTo>
                    <a:lnTo>
                      <a:pt x="1229" y="467"/>
                    </a:lnTo>
                    <a:lnTo>
                      <a:pt x="1229" y="413"/>
                    </a:lnTo>
                    <a:lnTo>
                      <a:pt x="1229" y="369"/>
                    </a:lnTo>
                    <a:lnTo>
                      <a:pt x="1229" y="359"/>
                    </a:lnTo>
                    <a:lnTo>
                      <a:pt x="1229" y="304"/>
                    </a:lnTo>
                    <a:lnTo>
                      <a:pt x="1229" y="282"/>
                    </a:lnTo>
                    <a:lnTo>
                      <a:pt x="1229" y="250"/>
                    </a:lnTo>
                    <a:lnTo>
                      <a:pt x="1229" y="185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1" name="Freeform 379"/>
              <p:cNvSpPr>
                <a:spLocks/>
              </p:cNvSpPr>
              <p:nvPr/>
            </p:nvSpPr>
            <p:spPr bwMode="auto">
              <a:xfrm>
                <a:off x="2730" y="1409"/>
                <a:ext cx="1229" cy="1185"/>
              </a:xfrm>
              <a:custGeom>
                <a:avLst/>
                <a:gdLst>
                  <a:gd name="T0" fmla="*/ 1164 w 1229"/>
                  <a:gd name="T1" fmla="*/ 174 h 1185"/>
                  <a:gd name="T2" fmla="*/ 1120 w 1229"/>
                  <a:gd name="T3" fmla="*/ 206 h 1185"/>
                  <a:gd name="T4" fmla="*/ 1088 w 1229"/>
                  <a:gd name="T5" fmla="*/ 282 h 1185"/>
                  <a:gd name="T6" fmla="*/ 1066 w 1229"/>
                  <a:gd name="T7" fmla="*/ 337 h 1185"/>
                  <a:gd name="T8" fmla="*/ 1088 w 1229"/>
                  <a:gd name="T9" fmla="*/ 424 h 1185"/>
                  <a:gd name="T10" fmla="*/ 1022 w 1229"/>
                  <a:gd name="T11" fmla="*/ 413 h 1185"/>
                  <a:gd name="T12" fmla="*/ 1011 w 1229"/>
                  <a:gd name="T13" fmla="*/ 500 h 1185"/>
                  <a:gd name="T14" fmla="*/ 957 w 1229"/>
                  <a:gd name="T15" fmla="*/ 576 h 1185"/>
                  <a:gd name="T16" fmla="*/ 924 w 1229"/>
                  <a:gd name="T17" fmla="*/ 652 h 1185"/>
                  <a:gd name="T18" fmla="*/ 870 w 1229"/>
                  <a:gd name="T19" fmla="*/ 641 h 1185"/>
                  <a:gd name="T20" fmla="*/ 827 w 1229"/>
                  <a:gd name="T21" fmla="*/ 565 h 1185"/>
                  <a:gd name="T22" fmla="*/ 783 w 1229"/>
                  <a:gd name="T23" fmla="*/ 511 h 1185"/>
                  <a:gd name="T24" fmla="*/ 750 w 1229"/>
                  <a:gd name="T25" fmla="*/ 500 h 1185"/>
                  <a:gd name="T26" fmla="*/ 707 w 1229"/>
                  <a:gd name="T27" fmla="*/ 500 h 1185"/>
                  <a:gd name="T28" fmla="*/ 750 w 1229"/>
                  <a:gd name="T29" fmla="*/ 435 h 1185"/>
                  <a:gd name="T30" fmla="*/ 750 w 1229"/>
                  <a:gd name="T31" fmla="*/ 391 h 1185"/>
                  <a:gd name="T32" fmla="*/ 663 w 1229"/>
                  <a:gd name="T33" fmla="*/ 391 h 1185"/>
                  <a:gd name="T34" fmla="*/ 631 w 1229"/>
                  <a:gd name="T35" fmla="*/ 348 h 1185"/>
                  <a:gd name="T36" fmla="*/ 500 w 1229"/>
                  <a:gd name="T37" fmla="*/ 348 h 1185"/>
                  <a:gd name="T38" fmla="*/ 424 w 1229"/>
                  <a:gd name="T39" fmla="*/ 304 h 1185"/>
                  <a:gd name="T40" fmla="*/ 348 w 1229"/>
                  <a:gd name="T41" fmla="*/ 250 h 1185"/>
                  <a:gd name="T42" fmla="*/ 305 w 1229"/>
                  <a:gd name="T43" fmla="*/ 261 h 1185"/>
                  <a:gd name="T44" fmla="*/ 305 w 1229"/>
                  <a:gd name="T45" fmla="*/ 206 h 1185"/>
                  <a:gd name="T46" fmla="*/ 228 w 1229"/>
                  <a:gd name="T47" fmla="*/ 206 h 1185"/>
                  <a:gd name="T48" fmla="*/ 239 w 1229"/>
                  <a:gd name="T49" fmla="*/ 130 h 1185"/>
                  <a:gd name="T50" fmla="*/ 283 w 1229"/>
                  <a:gd name="T51" fmla="*/ 65 h 1185"/>
                  <a:gd name="T52" fmla="*/ 228 w 1229"/>
                  <a:gd name="T53" fmla="*/ 0 h 1185"/>
                  <a:gd name="T54" fmla="*/ 163 w 1229"/>
                  <a:gd name="T55" fmla="*/ 65 h 1185"/>
                  <a:gd name="T56" fmla="*/ 98 w 1229"/>
                  <a:gd name="T57" fmla="*/ 98 h 1185"/>
                  <a:gd name="T58" fmla="*/ 33 w 1229"/>
                  <a:gd name="T59" fmla="*/ 174 h 1185"/>
                  <a:gd name="T60" fmla="*/ 22 w 1229"/>
                  <a:gd name="T61" fmla="*/ 239 h 1185"/>
                  <a:gd name="T62" fmla="*/ 109 w 1229"/>
                  <a:gd name="T63" fmla="*/ 250 h 1185"/>
                  <a:gd name="T64" fmla="*/ 185 w 1229"/>
                  <a:gd name="T65" fmla="*/ 293 h 1185"/>
                  <a:gd name="T66" fmla="*/ 250 w 1229"/>
                  <a:gd name="T67" fmla="*/ 359 h 1185"/>
                  <a:gd name="T68" fmla="*/ 315 w 1229"/>
                  <a:gd name="T69" fmla="*/ 391 h 1185"/>
                  <a:gd name="T70" fmla="*/ 402 w 1229"/>
                  <a:gd name="T71" fmla="*/ 424 h 1185"/>
                  <a:gd name="T72" fmla="*/ 468 w 1229"/>
                  <a:gd name="T73" fmla="*/ 467 h 1185"/>
                  <a:gd name="T74" fmla="*/ 511 w 1229"/>
                  <a:gd name="T75" fmla="*/ 467 h 1185"/>
                  <a:gd name="T76" fmla="*/ 587 w 1229"/>
                  <a:gd name="T77" fmla="*/ 456 h 1185"/>
                  <a:gd name="T78" fmla="*/ 555 w 1229"/>
                  <a:gd name="T79" fmla="*/ 500 h 1185"/>
                  <a:gd name="T80" fmla="*/ 609 w 1229"/>
                  <a:gd name="T81" fmla="*/ 576 h 1185"/>
                  <a:gd name="T82" fmla="*/ 663 w 1229"/>
                  <a:gd name="T83" fmla="*/ 565 h 1185"/>
                  <a:gd name="T84" fmla="*/ 685 w 1229"/>
                  <a:gd name="T85" fmla="*/ 652 h 1185"/>
                  <a:gd name="T86" fmla="*/ 707 w 1229"/>
                  <a:gd name="T87" fmla="*/ 761 h 1185"/>
                  <a:gd name="T88" fmla="*/ 750 w 1229"/>
                  <a:gd name="T89" fmla="*/ 826 h 1185"/>
                  <a:gd name="T90" fmla="*/ 794 w 1229"/>
                  <a:gd name="T91" fmla="*/ 870 h 1185"/>
                  <a:gd name="T92" fmla="*/ 827 w 1229"/>
                  <a:gd name="T93" fmla="*/ 946 h 1185"/>
                  <a:gd name="T94" fmla="*/ 870 w 1229"/>
                  <a:gd name="T95" fmla="*/ 979 h 1185"/>
                  <a:gd name="T96" fmla="*/ 924 w 1229"/>
                  <a:gd name="T97" fmla="*/ 1011 h 1185"/>
                  <a:gd name="T98" fmla="*/ 990 w 1229"/>
                  <a:gd name="T99" fmla="*/ 1055 h 1185"/>
                  <a:gd name="T100" fmla="*/ 1066 w 1229"/>
                  <a:gd name="T101" fmla="*/ 1120 h 1185"/>
                  <a:gd name="T102" fmla="*/ 1142 w 1229"/>
                  <a:gd name="T103" fmla="*/ 1142 h 1185"/>
                  <a:gd name="T104" fmla="*/ 1229 w 1229"/>
                  <a:gd name="T105" fmla="*/ 1185 h 11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9"/>
                  <a:gd name="T160" fmla="*/ 0 h 1185"/>
                  <a:gd name="T161" fmla="*/ 1229 w 1229"/>
                  <a:gd name="T162" fmla="*/ 1185 h 11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9" h="1185">
                    <a:moveTo>
                      <a:pt x="1229" y="185"/>
                    </a:moveTo>
                    <a:lnTo>
                      <a:pt x="1185" y="185"/>
                    </a:lnTo>
                    <a:lnTo>
                      <a:pt x="1164" y="174"/>
                    </a:lnTo>
                    <a:lnTo>
                      <a:pt x="1142" y="152"/>
                    </a:lnTo>
                    <a:lnTo>
                      <a:pt x="1120" y="174"/>
                    </a:lnTo>
                    <a:lnTo>
                      <a:pt x="1120" y="206"/>
                    </a:lnTo>
                    <a:lnTo>
                      <a:pt x="1120" y="250"/>
                    </a:lnTo>
                    <a:lnTo>
                      <a:pt x="1109" y="261"/>
                    </a:lnTo>
                    <a:lnTo>
                      <a:pt x="1088" y="282"/>
                    </a:lnTo>
                    <a:lnTo>
                      <a:pt x="1066" y="293"/>
                    </a:lnTo>
                    <a:lnTo>
                      <a:pt x="1044" y="315"/>
                    </a:lnTo>
                    <a:lnTo>
                      <a:pt x="1066" y="337"/>
                    </a:lnTo>
                    <a:lnTo>
                      <a:pt x="1088" y="359"/>
                    </a:lnTo>
                    <a:lnTo>
                      <a:pt x="1088" y="391"/>
                    </a:lnTo>
                    <a:lnTo>
                      <a:pt x="1088" y="424"/>
                    </a:lnTo>
                    <a:lnTo>
                      <a:pt x="1066" y="446"/>
                    </a:lnTo>
                    <a:lnTo>
                      <a:pt x="1044" y="424"/>
                    </a:lnTo>
                    <a:lnTo>
                      <a:pt x="1022" y="413"/>
                    </a:lnTo>
                    <a:lnTo>
                      <a:pt x="1011" y="424"/>
                    </a:lnTo>
                    <a:lnTo>
                      <a:pt x="1011" y="467"/>
                    </a:lnTo>
                    <a:lnTo>
                      <a:pt x="1011" y="500"/>
                    </a:lnTo>
                    <a:lnTo>
                      <a:pt x="990" y="533"/>
                    </a:lnTo>
                    <a:lnTo>
                      <a:pt x="979" y="543"/>
                    </a:lnTo>
                    <a:lnTo>
                      <a:pt x="957" y="576"/>
                    </a:lnTo>
                    <a:lnTo>
                      <a:pt x="946" y="609"/>
                    </a:lnTo>
                    <a:lnTo>
                      <a:pt x="946" y="620"/>
                    </a:lnTo>
                    <a:lnTo>
                      <a:pt x="924" y="652"/>
                    </a:lnTo>
                    <a:lnTo>
                      <a:pt x="903" y="663"/>
                    </a:lnTo>
                    <a:lnTo>
                      <a:pt x="870" y="652"/>
                    </a:lnTo>
                    <a:lnTo>
                      <a:pt x="870" y="641"/>
                    </a:lnTo>
                    <a:lnTo>
                      <a:pt x="837" y="609"/>
                    </a:lnTo>
                    <a:lnTo>
                      <a:pt x="827" y="576"/>
                    </a:lnTo>
                    <a:lnTo>
                      <a:pt x="827" y="565"/>
                    </a:lnTo>
                    <a:lnTo>
                      <a:pt x="783" y="543"/>
                    </a:lnTo>
                    <a:lnTo>
                      <a:pt x="750" y="543"/>
                    </a:lnTo>
                    <a:lnTo>
                      <a:pt x="783" y="511"/>
                    </a:lnTo>
                    <a:lnTo>
                      <a:pt x="783" y="500"/>
                    </a:lnTo>
                    <a:lnTo>
                      <a:pt x="783" y="489"/>
                    </a:lnTo>
                    <a:lnTo>
                      <a:pt x="750" y="500"/>
                    </a:lnTo>
                    <a:lnTo>
                      <a:pt x="718" y="500"/>
                    </a:lnTo>
                    <a:lnTo>
                      <a:pt x="707" y="500"/>
                    </a:lnTo>
                    <a:lnTo>
                      <a:pt x="685" y="467"/>
                    </a:lnTo>
                    <a:lnTo>
                      <a:pt x="707" y="446"/>
                    </a:lnTo>
                    <a:lnTo>
                      <a:pt x="750" y="435"/>
                    </a:lnTo>
                    <a:lnTo>
                      <a:pt x="750" y="424"/>
                    </a:lnTo>
                    <a:lnTo>
                      <a:pt x="750" y="391"/>
                    </a:lnTo>
                    <a:lnTo>
                      <a:pt x="740" y="391"/>
                    </a:lnTo>
                    <a:lnTo>
                      <a:pt x="707" y="424"/>
                    </a:lnTo>
                    <a:lnTo>
                      <a:pt x="663" y="391"/>
                    </a:lnTo>
                    <a:lnTo>
                      <a:pt x="631" y="359"/>
                    </a:lnTo>
                    <a:lnTo>
                      <a:pt x="631" y="348"/>
                    </a:lnTo>
                    <a:lnTo>
                      <a:pt x="587" y="348"/>
                    </a:lnTo>
                    <a:lnTo>
                      <a:pt x="544" y="348"/>
                    </a:lnTo>
                    <a:lnTo>
                      <a:pt x="500" y="348"/>
                    </a:lnTo>
                    <a:lnTo>
                      <a:pt x="468" y="315"/>
                    </a:lnTo>
                    <a:lnTo>
                      <a:pt x="424" y="304"/>
                    </a:lnTo>
                    <a:lnTo>
                      <a:pt x="381" y="282"/>
                    </a:lnTo>
                    <a:lnTo>
                      <a:pt x="348" y="250"/>
                    </a:lnTo>
                    <a:lnTo>
                      <a:pt x="348" y="239"/>
                    </a:lnTo>
                    <a:lnTo>
                      <a:pt x="326" y="250"/>
                    </a:lnTo>
                    <a:lnTo>
                      <a:pt x="305" y="261"/>
                    </a:lnTo>
                    <a:lnTo>
                      <a:pt x="294" y="250"/>
                    </a:lnTo>
                    <a:lnTo>
                      <a:pt x="305" y="217"/>
                    </a:lnTo>
                    <a:lnTo>
                      <a:pt x="305" y="206"/>
                    </a:lnTo>
                    <a:lnTo>
                      <a:pt x="261" y="206"/>
                    </a:lnTo>
                    <a:lnTo>
                      <a:pt x="228" y="206"/>
                    </a:lnTo>
                    <a:lnTo>
                      <a:pt x="185" y="174"/>
                    </a:lnTo>
                    <a:lnTo>
                      <a:pt x="228" y="152"/>
                    </a:lnTo>
                    <a:lnTo>
                      <a:pt x="239" y="130"/>
                    </a:lnTo>
                    <a:lnTo>
                      <a:pt x="261" y="119"/>
                    </a:lnTo>
                    <a:lnTo>
                      <a:pt x="283" y="98"/>
                    </a:lnTo>
                    <a:lnTo>
                      <a:pt x="283" y="65"/>
                    </a:lnTo>
                    <a:lnTo>
                      <a:pt x="283" y="21"/>
                    </a:lnTo>
                    <a:lnTo>
                      <a:pt x="261" y="0"/>
                    </a:lnTo>
                    <a:lnTo>
                      <a:pt x="228" y="0"/>
                    </a:lnTo>
                    <a:lnTo>
                      <a:pt x="207" y="21"/>
                    </a:lnTo>
                    <a:lnTo>
                      <a:pt x="185" y="43"/>
                    </a:lnTo>
                    <a:lnTo>
                      <a:pt x="163" y="65"/>
                    </a:lnTo>
                    <a:lnTo>
                      <a:pt x="141" y="98"/>
                    </a:lnTo>
                    <a:lnTo>
                      <a:pt x="109" y="98"/>
                    </a:lnTo>
                    <a:lnTo>
                      <a:pt x="98" y="98"/>
                    </a:lnTo>
                    <a:lnTo>
                      <a:pt x="76" y="130"/>
                    </a:lnTo>
                    <a:lnTo>
                      <a:pt x="65" y="152"/>
                    </a:lnTo>
                    <a:lnTo>
                      <a:pt x="33" y="174"/>
                    </a:lnTo>
                    <a:lnTo>
                      <a:pt x="22" y="185"/>
                    </a:lnTo>
                    <a:lnTo>
                      <a:pt x="0" y="206"/>
                    </a:lnTo>
                    <a:lnTo>
                      <a:pt x="22" y="239"/>
                    </a:lnTo>
                    <a:lnTo>
                      <a:pt x="65" y="217"/>
                    </a:lnTo>
                    <a:lnTo>
                      <a:pt x="98" y="250"/>
                    </a:lnTo>
                    <a:lnTo>
                      <a:pt x="109" y="250"/>
                    </a:lnTo>
                    <a:lnTo>
                      <a:pt x="141" y="282"/>
                    </a:lnTo>
                    <a:lnTo>
                      <a:pt x="152" y="282"/>
                    </a:lnTo>
                    <a:lnTo>
                      <a:pt x="185" y="293"/>
                    </a:lnTo>
                    <a:lnTo>
                      <a:pt x="228" y="304"/>
                    </a:lnTo>
                    <a:lnTo>
                      <a:pt x="228" y="315"/>
                    </a:lnTo>
                    <a:lnTo>
                      <a:pt x="250" y="359"/>
                    </a:lnTo>
                    <a:lnTo>
                      <a:pt x="261" y="359"/>
                    </a:lnTo>
                    <a:lnTo>
                      <a:pt x="305" y="380"/>
                    </a:lnTo>
                    <a:lnTo>
                      <a:pt x="315" y="391"/>
                    </a:lnTo>
                    <a:lnTo>
                      <a:pt x="348" y="402"/>
                    </a:lnTo>
                    <a:lnTo>
                      <a:pt x="381" y="413"/>
                    </a:lnTo>
                    <a:lnTo>
                      <a:pt x="402" y="424"/>
                    </a:lnTo>
                    <a:lnTo>
                      <a:pt x="424" y="456"/>
                    </a:lnTo>
                    <a:lnTo>
                      <a:pt x="457" y="467"/>
                    </a:lnTo>
                    <a:lnTo>
                      <a:pt x="468" y="467"/>
                    </a:lnTo>
                    <a:lnTo>
                      <a:pt x="500" y="456"/>
                    </a:lnTo>
                    <a:lnTo>
                      <a:pt x="511" y="467"/>
                    </a:lnTo>
                    <a:lnTo>
                      <a:pt x="544" y="500"/>
                    </a:lnTo>
                    <a:lnTo>
                      <a:pt x="576" y="467"/>
                    </a:lnTo>
                    <a:lnTo>
                      <a:pt x="587" y="456"/>
                    </a:lnTo>
                    <a:lnTo>
                      <a:pt x="598" y="467"/>
                    </a:lnTo>
                    <a:lnTo>
                      <a:pt x="587" y="489"/>
                    </a:lnTo>
                    <a:lnTo>
                      <a:pt x="555" y="500"/>
                    </a:lnTo>
                    <a:lnTo>
                      <a:pt x="587" y="533"/>
                    </a:lnTo>
                    <a:lnTo>
                      <a:pt x="587" y="543"/>
                    </a:lnTo>
                    <a:lnTo>
                      <a:pt x="609" y="576"/>
                    </a:lnTo>
                    <a:lnTo>
                      <a:pt x="631" y="598"/>
                    </a:lnTo>
                    <a:lnTo>
                      <a:pt x="631" y="576"/>
                    </a:lnTo>
                    <a:lnTo>
                      <a:pt x="663" y="565"/>
                    </a:lnTo>
                    <a:lnTo>
                      <a:pt x="685" y="576"/>
                    </a:lnTo>
                    <a:lnTo>
                      <a:pt x="696" y="609"/>
                    </a:lnTo>
                    <a:lnTo>
                      <a:pt x="685" y="652"/>
                    </a:lnTo>
                    <a:lnTo>
                      <a:pt x="707" y="685"/>
                    </a:lnTo>
                    <a:lnTo>
                      <a:pt x="696" y="717"/>
                    </a:lnTo>
                    <a:lnTo>
                      <a:pt x="707" y="761"/>
                    </a:lnTo>
                    <a:lnTo>
                      <a:pt x="707" y="794"/>
                    </a:lnTo>
                    <a:lnTo>
                      <a:pt x="750" y="826"/>
                    </a:lnTo>
                    <a:lnTo>
                      <a:pt x="761" y="826"/>
                    </a:lnTo>
                    <a:lnTo>
                      <a:pt x="783" y="837"/>
                    </a:lnTo>
                    <a:lnTo>
                      <a:pt x="794" y="870"/>
                    </a:lnTo>
                    <a:lnTo>
                      <a:pt x="805" y="902"/>
                    </a:lnTo>
                    <a:lnTo>
                      <a:pt x="827" y="935"/>
                    </a:lnTo>
                    <a:lnTo>
                      <a:pt x="827" y="946"/>
                    </a:lnTo>
                    <a:lnTo>
                      <a:pt x="859" y="979"/>
                    </a:lnTo>
                    <a:lnTo>
                      <a:pt x="870" y="989"/>
                    </a:lnTo>
                    <a:lnTo>
                      <a:pt x="870" y="979"/>
                    </a:lnTo>
                    <a:lnTo>
                      <a:pt x="903" y="957"/>
                    </a:lnTo>
                    <a:lnTo>
                      <a:pt x="935" y="979"/>
                    </a:lnTo>
                    <a:lnTo>
                      <a:pt x="924" y="1011"/>
                    </a:lnTo>
                    <a:lnTo>
                      <a:pt x="946" y="1033"/>
                    </a:lnTo>
                    <a:lnTo>
                      <a:pt x="979" y="1044"/>
                    </a:lnTo>
                    <a:lnTo>
                      <a:pt x="990" y="1055"/>
                    </a:lnTo>
                    <a:lnTo>
                      <a:pt x="1022" y="1066"/>
                    </a:lnTo>
                    <a:lnTo>
                      <a:pt x="1033" y="1087"/>
                    </a:lnTo>
                    <a:lnTo>
                      <a:pt x="1066" y="1120"/>
                    </a:lnTo>
                    <a:lnTo>
                      <a:pt x="1088" y="1120"/>
                    </a:lnTo>
                    <a:lnTo>
                      <a:pt x="1109" y="1131"/>
                    </a:lnTo>
                    <a:lnTo>
                      <a:pt x="1142" y="1142"/>
                    </a:lnTo>
                    <a:lnTo>
                      <a:pt x="1185" y="1153"/>
                    </a:lnTo>
                    <a:lnTo>
                      <a:pt x="1207" y="1163"/>
                    </a:lnTo>
                    <a:lnTo>
                      <a:pt x="1229" y="1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" name="Freeform 380"/>
              <p:cNvSpPr>
                <a:spLocks/>
              </p:cNvSpPr>
              <p:nvPr/>
            </p:nvSpPr>
            <p:spPr bwMode="auto">
              <a:xfrm>
                <a:off x="3459" y="1561"/>
                <a:ext cx="500" cy="1001"/>
              </a:xfrm>
              <a:custGeom>
                <a:avLst/>
                <a:gdLst>
                  <a:gd name="T0" fmla="*/ 456 w 500"/>
                  <a:gd name="T1" fmla="*/ 33 h 1001"/>
                  <a:gd name="T2" fmla="*/ 413 w 500"/>
                  <a:gd name="T3" fmla="*/ 0 h 1001"/>
                  <a:gd name="T4" fmla="*/ 402 w 500"/>
                  <a:gd name="T5" fmla="*/ 54 h 1001"/>
                  <a:gd name="T6" fmla="*/ 380 w 500"/>
                  <a:gd name="T7" fmla="*/ 109 h 1001"/>
                  <a:gd name="T8" fmla="*/ 337 w 500"/>
                  <a:gd name="T9" fmla="*/ 152 h 1001"/>
                  <a:gd name="T10" fmla="*/ 337 w 500"/>
                  <a:gd name="T11" fmla="*/ 185 h 1001"/>
                  <a:gd name="T12" fmla="*/ 359 w 500"/>
                  <a:gd name="T13" fmla="*/ 239 h 1001"/>
                  <a:gd name="T14" fmla="*/ 337 w 500"/>
                  <a:gd name="T15" fmla="*/ 294 h 1001"/>
                  <a:gd name="T16" fmla="*/ 293 w 500"/>
                  <a:gd name="T17" fmla="*/ 261 h 1001"/>
                  <a:gd name="T18" fmla="*/ 282 w 500"/>
                  <a:gd name="T19" fmla="*/ 315 h 1001"/>
                  <a:gd name="T20" fmla="*/ 261 w 500"/>
                  <a:gd name="T21" fmla="*/ 381 h 1001"/>
                  <a:gd name="T22" fmla="*/ 239 w 500"/>
                  <a:gd name="T23" fmla="*/ 424 h 1001"/>
                  <a:gd name="T24" fmla="*/ 217 w 500"/>
                  <a:gd name="T25" fmla="*/ 489 h 1001"/>
                  <a:gd name="T26" fmla="*/ 174 w 500"/>
                  <a:gd name="T27" fmla="*/ 533 h 1001"/>
                  <a:gd name="T28" fmla="*/ 174 w 500"/>
                  <a:gd name="T29" fmla="*/ 533 h 1001"/>
                  <a:gd name="T30" fmla="*/ 119 w 500"/>
                  <a:gd name="T31" fmla="*/ 500 h 1001"/>
                  <a:gd name="T32" fmla="*/ 87 w 500"/>
                  <a:gd name="T33" fmla="*/ 457 h 1001"/>
                  <a:gd name="T34" fmla="*/ 54 w 500"/>
                  <a:gd name="T35" fmla="*/ 402 h 1001"/>
                  <a:gd name="T36" fmla="*/ 11 w 500"/>
                  <a:gd name="T37" fmla="*/ 424 h 1001"/>
                  <a:gd name="T38" fmla="*/ 21 w 500"/>
                  <a:gd name="T39" fmla="*/ 478 h 1001"/>
                  <a:gd name="T40" fmla="*/ 21 w 500"/>
                  <a:gd name="T41" fmla="*/ 533 h 1001"/>
                  <a:gd name="T42" fmla="*/ 21 w 500"/>
                  <a:gd name="T43" fmla="*/ 533 h 1001"/>
                  <a:gd name="T44" fmla="*/ 54 w 500"/>
                  <a:gd name="T45" fmla="*/ 587 h 1001"/>
                  <a:gd name="T46" fmla="*/ 141 w 500"/>
                  <a:gd name="T47" fmla="*/ 587 h 1001"/>
                  <a:gd name="T48" fmla="*/ 141 w 500"/>
                  <a:gd name="T49" fmla="*/ 620 h 1001"/>
                  <a:gd name="T50" fmla="*/ 87 w 500"/>
                  <a:gd name="T51" fmla="*/ 642 h 1001"/>
                  <a:gd name="T52" fmla="*/ 87 w 500"/>
                  <a:gd name="T53" fmla="*/ 718 h 1001"/>
                  <a:gd name="T54" fmla="*/ 141 w 500"/>
                  <a:gd name="T55" fmla="*/ 718 h 1001"/>
                  <a:gd name="T56" fmla="*/ 174 w 500"/>
                  <a:gd name="T57" fmla="*/ 750 h 1001"/>
                  <a:gd name="T58" fmla="*/ 239 w 500"/>
                  <a:gd name="T59" fmla="*/ 783 h 1001"/>
                  <a:gd name="T60" fmla="*/ 261 w 500"/>
                  <a:gd name="T61" fmla="*/ 859 h 1001"/>
                  <a:gd name="T62" fmla="*/ 293 w 500"/>
                  <a:gd name="T63" fmla="*/ 881 h 1001"/>
                  <a:gd name="T64" fmla="*/ 315 w 500"/>
                  <a:gd name="T65" fmla="*/ 935 h 1001"/>
                  <a:gd name="T66" fmla="*/ 369 w 500"/>
                  <a:gd name="T67" fmla="*/ 935 h 1001"/>
                  <a:gd name="T68" fmla="*/ 391 w 500"/>
                  <a:gd name="T69" fmla="*/ 935 h 1001"/>
                  <a:gd name="T70" fmla="*/ 446 w 500"/>
                  <a:gd name="T71" fmla="*/ 968 h 1001"/>
                  <a:gd name="T72" fmla="*/ 500 w 500"/>
                  <a:gd name="T73" fmla="*/ 1001 h 1001"/>
                  <a:gd name="T74" fmla="*/ 500 w 500"/>
                  <a:gd name="T75" fmla="*/ 935 h 1001"/>
                  <a:gd name="T76" fmla="*/ 500 w 500"/>
                  <a:gd name="T77" fmla="*/ 859 h 1001"/>
                  <a:gd name="T78" fmla="*/ 500 w 500"/>
                  <a:gd name="T79" fmla="*/ 783 h 1001"/>
                  <a:gd name="T80" fmla="*/ 500 w 500"/>
                  <a:gd name="T81" fmla="*/ 718 h 1001"/>
                  <a:gd name="T82" fmla="*/ 500 w 500"/>
                  <a:gd name="T83" fmla="*/ 642 h 1001"/>
                  <a:gd name="T84" fmla="*/ 500 w 500"/>
                  <a:gd name="T85" fmla="*/ 565 h 1001"/>
                  <a:gd name="T86" fmla="*/ 500 w 500"/>
                  <a:gd name="T87" fmla="*/ 468 h 1001"/>
                  <a:gd name="T88" fmla="*/ 500 w 500"/>
                  <a:gd name="T89" fmla="*/ 424 h 1001"/>
                  <a:gd name="T90" fmla="*/ 500 w 500"/>
                  <a:gd name="T91" fmla="*/ 348 h 1001"/>
                  <a:gd name="T92" fmla="*/ 500 w 500"/>
                  <a:gd name="T93" fmla="*/ 261 h 1001"/>
                  <a:gd name="T94" fmla="*/ 500 w 500"/>
                  <a:gd name="T95" fmla="*/ 207 h 1001"/>
                  <a:gd name="T96" fmla="*/ 500 w 500"/>
                  <a:gd name="T97" fmla="*/ 130 h 1001"/>
                  <a:gd name="T98" fmla="*/ 500 w 500"/>
                  <a:gd name="T99" fmla="*/ 33 h 10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0"/>
                  <a:gd name="T151" fmla="*/ 0 h 1001"/>
                  <a:gd name="T152" fmla="*/ 500 w 500"/>
                  <a:gd name="T153" fmla="*/ 1001 h 100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0" h="1001">
                    <a:moveTo>
                      <a:pt x="500" y="33"/>
                    </a:moveTo>
                    <a:lnTo>
                      <a:pt x="456" y="33"/>
                    </a:lnTo>
                    <a:lnTo>
                      <a:pt x="435" y="22"/>
                    </a:lnTo>
                    <a:lnTo>
                      <a:pt x="413" y="0"/>
                    </a:lnTo>
                    <a:lnTo>
                      <a:pt x="402" y="22"/>
                    </a:lnTo>
                    <a:lnTo>
                      <a:pt x="402" y="54"/>
                    </a:lnTo>
                    <a:lnTo>
                      <a:pt x="402" y="98"/>
                    </a:lnTo>
                    <a:lnTo>
                      <a:pt x="380" y="109"/>
                    </a:lnTo>
                    <a:lnTo>
                      <a:pt x="359" y="130"/>
                    </a:lnTo>
                    <a:lnTo>
                      <a:pt x="337" y="152"/>
                    </a:lnTo>
                    <a:lnTo>
                      <a:pt x="315" y="163"/>
                    </a:lnTo>
                    <a:lnTo>
                      <a:pt x="337" y="185"/>
                    </a:lnTo>
                    <a:lnTo>
                      <a:pt x="359" y="207"/>
                    </a:lnTo>
                    <a:lnTo>
                      <a:pt x="359" y="239"/>
                    </a:lnTo>
                    <a:lnTo>
                      <a:pt x="359" y="272"/>
                    </a:lnTo>
                    <a:lnTo>
                      <a:pt x="337" y="294"/>
                    </a:lnTo>
                    <a:lnTo>
                      <a:pt x="315" y="272"/>
                    </a:lnTo>
                    <a:lnTo>
                      <a:pt x="293" y="261"/>
                    </a:lnTo>
                    <a:lnTo>
                      <a:pt x="282" y="272"/>
                    </a:lnTo>
                    <a:lnTo>
                      <a:pt x="282" y="315"/>
                    </a:lnTo>
                    <a:lnTo>
                      <a:pt x="282" y="348"/>
                    </a:lnTo>
                    <a:lnTo>
                      <a:pt x="261" y="381"/>
                    </a:lnTo>
                    <a:lnTo>
                      <a:pt x="250" y="391"/>
                    </a:lnTo>
                    <a:lnTo>
                      <a:pt x="239" y="424"/>
                    </a:lnTo>
                    <a:lnTo>
                      <a:pt x="228" y="457"/>
                    </a:lnTo>
                    <a:lnTo>
                      <a:pt x="217" y="489"/>
                    </a:lnTo>
                    <a:lnTo>
                      <a:pt x="206" y="500"/>
                    </a:lnTo>
                    <a:lnTo>
                      <a:pt x="174" y="533"/>
                    </a:lnTo>
                    <a:lnTo>
                      <a:pt x="141" y="511"/>
                    </a:lnTo>
                    <a:lnTo>
                      <a:pt x="119" y="500"/>
                    </a:lnTo>
                    <a:lnTo>
                      <a:pt x="98" y="468"/>
                    </a:lnTo>
                    <a:lnTo>
                      <a:pt x="87" y="457"/>
                    </a:lnTo>
                    <a:lnTo>
                      <a:pt x="87" y="424"/>
                    </a:lnTo>
                    <a:lnTo>
                      <a:pt x="54" y="402"/>
                    </a:lnTo>
                    <a:lnTo>
                      <a:pt x="21" y="424"/>
                    </a:lnTo>
                    <a:lnTo>
                      <a:pt x="11" y="424"/>
                    </a:lnTo>
                    <a:lnTo>
                      <a:pt x="0" y="457"/>
                    </a:lnTo>
                    <a:lnTo>
                      <a:pt x="21" y="478"/>
                    </a:lnTo>
                    <a:lnTo>
                      <a:pt x="32" y="500"/>
                    </a:lnTo>
                    <a:lnTo>
                      <a:pt x="21" y="533"/>
                    </a:lnTo>
                    <a:lnTo>
                      <a:pt x="32" y="565"/>
                    </a:lnTo>
                    <a:lnTo>
                      <a:pt x="54" y="587"/>
                    </a:lnTo>
                    <a:lnTo>
                      <a:pt x="98" y="587"/>
                    </a:lnTo>
                    <a:lnTo>
                      <a:pt x="141" y="587"/>
                    </a:lnTo>
                    <a:lnTo>
                      <a:pt x="152" y="609"/>
                    </a:lnTo>
                    <a:lnTo>
                      <a:pt x="141" y="620"/>
                    </a:lnTo>
                    <a:lnTo>
                      <a:pt x="98" y="620"/>
                    </a:lnTo>
                    <a:lnTo>
                      <a:pt x="87" y="642"/>
                    </a:lnTo>
                    <a:lnTo>
                      <a:pt x="76" y="674"/>
                    </a:lnTo>
                    <a:lnTo>
                      <a:pt x="87" y="718"/>
                    </a:lnTo>
                    <a:lnTo>
                      <a:pt x="98" y="729"/>
                    </a:lnTo>
                    <a:lnTo>
                      <a:pt x="141" y="718"/>
                    </a:lnTo>
                    <a:lnTo>
                      <a:pt x="174" y="750"/>
                    </a:lnTo>
                    <a:lnTo>
                      <a:pt x="217" y="761"/>
                    </a:lnTo>
                    <a:lnTo>
                      <a:pt x="239" y="783"/>
                    </a:lnTo>
                    <a:lnTo>
                      <a:pt x="239" y="827"/>
                    </a:lnTo>
                    <a:lnTo>
                      <a:pt x="261" y="859"/>
                    </a:lnTo>
                    <a:lnTo>
                      <a:pt x="293" y="881"/>
                    </a:lnTo>
                    <a:lnTo>
                      <a:pt x="326" y="892"/>
                    </a:lnTo>
                    <a:lnTo>
                      <a:pt x="315" y="935"/>
                    </a:lnTo>
                    <a:lnTo>
                      <a:pt x="337" y="957"/>
                    </a:lnTo>
                    <a:lnTo>
                      <a:pt x="369" y="935"/>
                    </a:lnTo>
                    <a:lnTo>
                      <a:pt x="380" y="924"/>
                    </a:lnTo>
                    <a:lnTo>
                      <a:pt x="391" y="935"/>
                    </a:lnTo>
                    <a:lnTo>
                      <a:pt x="413" y="946"/>
                    </a:lnTo>
                    <a:lnTo>
                      <a:pt x="446" y="968"/>
                    </a:lnTo>
                    <a:lnTo>
                      <a:pt x="456" y="979"/>
                    </a:lnTo>
                    <a:lnTo>
                      <a:pt x="500" y="1001"/>
                    </a:lnTo>
                    <a:lnTo>
                      <a:pt x="500" y="968"/>
                    </a:lnTo>
                    <a:lnTo>
                      <a:pt x="500" y="935"/>
                    </a:lnTo>
                    <a:lnTo>
                      <a:pt x="500" y="892"/>
                    </a:lnTo>
                    <a:lnTo>
                      <a:pt x="500" y="859"/>
                    </a:lnTo>
                    <a:lnTo>
                      <a:pt x="500" y="783"/>
                    </a:lnTo>
                    <a:lnTo>
                      <a:pt x="500" y="750"/>
                    </a:lnTo>
                    <a:lnTo>
                      <a:pt x="500" y="718"/>
                    </a:lnTo>
                    <a:lnTo>
                      <a:pt x="500" y="674"/>
                    </a:lnTo>
                    <a:lnTo>
                      <a:pt x="500" y="642"/>
                    </a:lnTo>
                    <a:lnTo>
                      <a:pt x="500" y="598"/>
                    </a:lnTo>
                    <a:lnTo>
                      <a:pt x="500" y="565"/>
                    </a:lnTo>
                    <a:lnTo>
                      <a:pt x="500" y="533"/>
                    </a:lnTo>
                    <a:lnTo>
                      <a:pt x="500" y="468"/>
                    </a:lnTo>
                    <a:lnTo>
                      <a:pt x="500" y="446"/>
                    </a:lnTo>
                    <a:lnTo>
                      <a:pt x="500" y="424"/>
                    </a:lnTo>
                    <a:lnTo>
                      <a:pt x="500" y="391"/>
                    </a:lnTo>
                    <a:lnTo>
                      <a:pt x="500" y="348"/>
                    </a:lnTo>
                    <a:lnTo>
                      <a:pt x="500" y="315"/>
                    </a:lnTo>
                    <a:lnTo>
                      <a:pt x="500" y="261"/>
                    </a:lnTo>
                    <a:lnTo>
                      <a:pt x="500" y="217"/>
                    </a:lnTo>
                    <a:lnTo>
                      <a:pt x="500" y="207"/>
                    </a:lnTo>
                    <a:lnTo>
                      <a:pt x="500" y="152"/>
                    </a:lnTo>
                    <a:lnTo>
                      <a:pt x="500" y="130"/>
                    </a:lnTo>
                    <a:lnTo>
                      <a:pt x="500" y="98"/>
                    </a:lnTo>
                    <a:lnTo>
                      <a:pt x="500" y="3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" name="Freeform 381"/>
              <p:cNvSpPr>
                <a:spLocks/>
              </p:cNvSpPr>
              <p:nvPr/>
            </p:nvSpPr>
            <p:spPr bwMode="auto">
              <a:xfrm>
                <a:off x="3459" y="1561"/>
                <a:ext cx="500" cy="1001"/>
              </a:xfrm>
              <a:custGeom>
                <a:avLst/>
                <a:gdLst>
                  <a:gd name="T0" fmla="*/ 456 w 500"/>
                  <a:gd name="T1" fmla="*/ 33 h 1001"/>
                  <a:gd name="T2" fmla="*/ 413 w 500"/>
                  <a:gd name="T3" fmla="*/ 0 h 1001"/>
                  <a:gd name="T4" fmla="*/ 402 w 500"/>
                  <a:gd name="T5" fmla="*/ 54 h 1001"/>
                  <a:gd name="T6" fmla="*/ 380 w 500"/>
                  <a:gd name="T7" fmla="*/ 109 h 1001"/>
                  <a:gd name="T8" fmla="*/ 337 w 500"/>
                  <a:gd name="T9" fmla="*/ 152 h 1001"/>
                  <a:gd name="T10" fmla="*/ 337 w 500"/>
                  <a:gd name="T11" fmla="*/ 185 h 1001"/>
                  <a:gd name="T12" fmla="*/ 359 w 500"/>
                  <a:gd name="T13" fmla="*/ 239 h 1001"/>
                  <a:gd name="T14" fmla="*/ 337 w 500"/>
                  <a:gd name="T15" fmla="*/ 294 h 1001"/>
                  <a:gd name="T16" fmla="*/ 293 w 500"/>
                  <a:gd name="T17" fmla="*/ 261 h 1001"/>
                  <a:gd name="T18" fmla="*/ 282 w 500"/>
                  <a:gd name="T19" fmla="*/ 315 h 1001"/>
                  <a:gd name="T20" fmla="*/ 261 w 500"/>
                  <a:gd name="T21" fmla="*/ 381 h 1001"/>
                  <a:gd name="T22" fmla="*/ 239 w 500"/>
                  <a:gd name="T23" fmla="*/ 424 h 1001"/>
                  <a:gd name="T24" fmla="*/ 217 w 500"/>
                  <a:gd name="T25" fmla="*/ 489 h 1001"/>
                  <a:gd name="T26" fmla="*/ 174 w 500"/>
                  <a:gd name="T27" fmla="*/ 533 h 1001"/>
                  <a:gd name="T28" fmla="*/ 174 w 500"/>
                  <a:gd name="T29" fmla="*/ 533 h 1001"/>
                  <a:gd name="T30" fmla="*/ 119 w 500"/>
                  <a:gd name="T31" fmla="*/ 500 h 1001"/>
                  <a:gd name="T32" fmla="*/ 87 w 500"/>
                  <a:gd name="T33" fmla="*/ 457 h 1001"/>
                  <a:gd name="T34" fmla="*/ 54 w 500"/>
                  <a:gd name="T35" fmla="*/ 402 h 1001"/>
                  <a:gd name="T36" fmla="*/ 11 w 500"/>
                  <a:gd name="T37" fmla="*/ 424 h 1001"/>
                  <a:gd name="T38" fmla="*/ 21 w 500"/>
                  <a:gd name="T39" fmla="*/ 478 h 1001"/>
                  <a:gd name="T40" fmla="*/ 21 w 500"/>
                  <a:gd name="T41" fmla="*/ 533 h 1001"/>
                  <a:gd name="T42" fmla="*/ 21 w 500"/>
                  <a:gd name="T43" fmla="*/ 533 h 1001"/>
                  <a:gd name="T44" fmla="*/ 54 w 500"/>
                  <a:gd name="T45" fmla="*/ 587 h 1001"/>
                  <a:gd name="T46" fmla="*/ 141 w 500"/>
                  <a:gd name="T47" fmla="*/ 587 h 1001"/>
                  <a:gd name="T48" fmla="*/ 141 w 500"/>
                  <a:gd name="T49" fmla="*/ 620 h 1001"/>
                  <a:gd name="T50" fmla="*/ 87 w 500"/>
                  <a:gd name="T51" fmla="*/ 642 h 1001"/>
                  <a:gd name="T52" fmla="*/ 87 w 500"/>
                  <a:gd name="T53" fmla="*/ 718 h 1001"/>
                  <a:gd name="T54" fmla="*/ 141 w 500"/>
                  <a:gd name="T55" fmla="*/ 718 h 1001"/>
                  <a:gd name="T56" fmla="*/ 174 w 500"/>
                  <a:gd name="T57" fmla="*/ 750 h 1001"/>
                  <a:gd name="T58" fmla="*/ 239 w 500"/>
                  <a:gd name="T59" fmla="*/ 783 h 1001"/>
                  <a:gd name="T60" fmla="*/ 261 w 500"/>
                  <a:gd name="T61" fmla="*/ 859 h 1001"/>
                  <a:gd name="T62" fmla="*/ 293 w 500"/>
                  <a:gd name="T63" fmla="*/ 881 h 1001"/>
                  <a:gd name="T64" fmla="*/ 315 w 500"/>
                  <a:gd name="T65" fmla="*/ 935 h 1001"/>
                  <a:gd name="T66" fmla="*/ 369 w 500"/>
                  <a:gd name="T67" fmla="*/ 935 h 1001"/>
                  <a:gd name="T68" fmla="*/ 391 w 500"/>
                  <a:gd name="T69" fmla="*/ 935 h 1001"/>
                  <a:gd name="T70" fmla="*/ 446 w 500"/>
                  <a:gd name="T71" fmla="*/ 968 h 1001"/>
                  <a:gd name="T72" fmla="*/ 500 w 500"/>
                  <a:gd name="T73" fmla="*/ 1001 h 10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0"/>
                  <a:gd name="T112" fmla="*/ 0 h 1001"/>
                  <a:gd name="T113" fmla="*/ 500 w 500"/>
                  <a:gd name="T114" fmla="*/ 1001 h 10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0" h="1001">
                    <a:moveTo>
                      <a:pt x="500" y="33"/>
                    </a:moveTo>
                    <a:lnTo>
                      <a:pt x="456" y="33"/>
                    </a:lnTo>
                    <a:lnTo>
                      <a:pt x="435" y="22"/>
                    </a:lnTo>
                    <a:lnTo>
                      <a:pt x="413" y="0"/>
                    </a:lnTo>
                    <a:lnTo>
                      <a:pt x="402" y="22"/>
                    </a:lnTo>
                    <a:lnTo>
                      <a:pt x="402" y="54"/>
                    </a:lnTo>
                    <a:lnTo>
                      <a:pt x="402" y="98"/>
                    </a:lnTo>
                    <a:lnTo>
                      <a:pt x="380" y="109"/>
                    </a:lnTo>
                    <a:lnTo>
                      <a:pt x="359" y="130"/>
                    </a:lnTo>
                    <a:lnTo>
                      <a:pt x="337" y="152"/>
                    </a:lnTo>
                    <a:lnTo>
                      <a:pt x="315" y="163"/>
                    </a:lnTo>
                    <a:lnTo>
                      <a:pt x="337" y="185"/>
                    </a:lnTo>
                    <a:lnTo>
                      <a:pt x="359" y="207"/>
                    </a:lnTo>
                    <a:lnTo>
                      <a:pt x="359" y="239"/>
                    </a:lnTo>
                    <a:lnTo>
                      <a:pt x="359" y="272"/>
                    </a:lnTo>
                    <a:lnTo>
                      <a:pt x="337" y="294"/>
                    </a:lnTo>
                    <a:lnTo>
                      <a:pt x="315" y="272"/>
                    </a:lnTo>
                    <a:lnTo>
                      <a:pt x="293" y="261"/>
                    </a:lnTo>
                    <a:lnTo>
                      <a:pt x="282" y="272"/>
                    </a:lnTo>
                    <a:lnTo>
                      <a:pt x="282" y="315"/>
                    </a:lnTo>
                    <a:lnTo>
                      <a:pt x="282" y="348"/>
                    </a:lnTo>
                    <a:lnTo>
                      <a:pt x="261" y="381"/>
                    </a:lnTo>
                    <a:lnTo>
                      <a:pt x="250" y="391"/>
                    </a:lnTo>
                    <a:lnTo>
                      <a:pt x="239" y="424"/>
                    </a:lnTo>
                    <a:lnTo>
                      <a:pt x="228" y="457"/>
                    </a:lnTo>
                    <a:lnTo>
                      <a:pt x="217" y="489"/>
                    </a:lnTo>
                    <a:lnTo>
                      <a:pt x="206" y="500"/>
                    </a:lnTo>
                    <a:lnTo>
                      <a:pt x="174" y="533"/>
                    </a:lnTo>
                    <a:lnTo>
                      <a:pt x="141" y="511"/>
                    </a:lnTo>
                    <a:lnTo>
                      <a:pt x="119" y="500"/>
                    </a:lnTo>
                    <a:lnTo>
                      <a:pt x="98" y="468"/>
                    </a:lnTo>
                    <a:lnTo>
                      <a:pt x="87" y="457"/>
                    </a:lnTo>
                    <a:lnTo>
                      <a:pt x="87" y="424"/>
                    </a:lnTo>
                    <a:lnTo>
                      <a:pt x="54" y="402"/>
                    </a:lnTo>
                    <a:lnTo>
                      <a:pt x="21" y="424"/>
                    </a:lnTo>
                    <a:lnTo>
                      <a:pt x="11" y="424"/>
                    </a:lnTo>
                    <a:lnTo>
                      <a:pt x="0" y="457"/>
                    </a:lnTo>
                    <a:lnTo>
                      <a:pt x="21" y="478"/>
                    </a:lnTo>
                    <a:lnTo>
                      <a:pt x="32" y="500"/>
                    </a:lnTo>
                    <a:lnTo>
                      <a:pt x="21" y="533"/>
                    </a:lnTo>
                    <a:lnTo>
                      <a:pt x="32" y="565"/>
                    </a:lnTo>
                    <a:lnTo>
                      <a:pt x="54" y="587"/>
                    </a:lnTo>
                    <a:lnTo>
                      <a:pt x="98" y="587"/>
                    </a:lnTo>
                    <a:lnTo>
                      <a:pt x="141" y="587"/>
                    </a:lnTo>
                    <a:lnTo>
                      <a:pt x="152" y="609"/>
                    </a:lnTo>
                    <a:lnTo>
                      <a:pt x="141" y="620"/>
                    </a:lnTo>
                    <a:lnTo>
                      <a:pt x="98" y="620"/>
                    </a:lnTo>
                    <a:lnTo>
                      <a:pt x="87" y="642"/>
                    </a:lnTo>
                    <a:lnTo>
                      <a:pt x="76" y="674"/>
                    </a:lnTo>
                    <a:lnTo>
                      <a:pt x="87" y="718"/>
                    </a:lnTo>
                    <a:lnTo>
                      <a:pt x="98" y="729"/>
                    </a:lnTo>
                    <a:lnTo>
                      <a:pt x="141" y="718"/>
                    </a:lnTo>
                    <a:lnTo>
                      <a:pt x="174" y="750"/>
                    </a:lnTo>
                    <a:lnTo>
                      <a:pt x="217" y="761"/>
                    </a:lnTo>
                    <a:lnTo>
                      <a:pt x="239" y="783"/>
                    </a:lnTo>
                    <a:lnTo>
                      <a:pt x="239" y="827"/>
                    </a:lnTo>
                    <a:lnTo>
                      <a:pt x="261" y="859"/>
                    </a:lnTo>
                    <a:lnTo>
                      <a:pt x="293" y="881"/>
                    </a:lnTo>
                    <a:lnTo>
                      <a:pt x="326" y="892"/>
                    </a:lnTo>
                    <a:lnTo>
                      <a:pt x="315" y="935"/>
                    </a:lnTo>
                    <a:lnTo>
                      <a:pt x="337" y="957"/>
                    </a:lnTo>
                    <a:lnTo>
                      <a:pt x="369" y="935"/>
                    </a:lnTo>
                    <a:lnTo>
                      <a:pt x="380" y="924"/>
                    </a:lnTo>
                    <a:lnTo>
                      <a:pt x="391" y="935"/>
                    </a:lnTo>
                    <a:lnTo>
                      <a:pt x="413" y="946"/>
                    </a:lnTo>
                    <a:lnTo>
                      <a:pt x="446" y="968"/>
                    </a:lnTo>
                    <a:lnTo>
                      <a:pt x="456" y="979"/>
                    </a:lnTo>
                    <a:lnTo>
                      <a:pt x="500" y="100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4" name="Freeform 382"/>
              <p:cNvSpPr>
                <a:spLocks/>
              </p:cNvSpPr>
              <p:nvPr/>
            </p:nvSpPr>
            <p:spPr bwMode="auto">
              <a:xfrm>
                <a:off x="2948" y="2659"/>
                <a:ext cx="1011" cy="566"/>
              </a:xfrm>
              <a:custGeom>
                <a:avLst/>
                <a:gdLst>
                  <a:gd name="T0" fmla="*/ 967 w 1011"/>
                  <a:gd name="T1" fmla="*/ 294 h 566"/>
                  <a:gd name="T2" fmla="*/ 891 w 1011"/>
                  <a:gd name="T3" fmla="*/ 240 h 566"/>
                  <a:gd name="T4" fmla="*/ 804 w 1011"/>
                  <a:gd name="T5" fmla="*/ 207 h 566"/>
                  <a:gd name="T6" fmla="*/ 772 w 1011"/>
                  <a:gd name="T7" fmla="*/ 294 h 566"/>
                  <a:gd name="T8" fmla="*/ 728 w 1011"/>
                  <a:gd name="T9" fmla="*/ 240 h 566"/>
                  <a:gd name="T10" fmla="*/ 772 w 1011"/>
                  <a:gd name="T11" fmla="*/ 185 h 566"/>
                  <a:gd name="T12" fmla="*/ 761 w 1011"/>
                  <a:gd name="T13" fmla="*/ 131 h 566"/>
                  <a:gd name="T14" fmla="*/ 837 w 1011"/>
                  <a:gd name="T15" fmla="*/ 87 h 566"/>
                  <a:gd name="T16" fmla="*/ 761 w 1011"/>
                  <a:gd name="T17" fmla="*/ 55 h 566"/>
                  <a:gd name="T18" fmla="*/ 717 w 1011"/>
                  <a:gd name="T19" fmla="*/ 87 h 566"/>
                  <a:gd name="T20" fmla="*/ 685 w 1011"/>
                  <a:gd name="T21" fmla="*/ 185 h 566"/>
                  <a:gd name="T22" fmla="*/ 609 w 1011"/>
                  <a:gd name="T23" fmla="*/ 153 h 566"/>
                  <a:gd name="T24" fmla="*/ 532 w 1011"/>
                  <a:gd name="T25" fmla="*/ 185 h 566"/>
                  <a:gd name="T26" fmla="*/ 445 w 1011"/>
                  <a:gd name="T27" fmla="*/ 142 h 566"/>
                  <a:gd name="T28" fmla="*/ 369 w 1011"/>
                  <a:gd name="T29" fmla="*/ 109 h 566"/>
                  <a:gd name="T30" fmla="*/ 304 w 1011"/>
                  <a:gd name="T31" fmla="*/ 131 h 566"/>
                  <a:gd name="T32" fmla="*/ 282 w 1011"/>
                  <a:gd name="T33" fmla="*/ 55 h 566"/>
                  <a:gd name="T34" fmla="*/ 261 w 1011"/>
                  <a:gd name="T35" fmla="*/ 131 h 566"/>
                  <a:gd name="T36" fmla="*/ 184 w 1011"/>
                  <a:gd name="T37" fmla="*/ 131 h 566"/>
                  <a:gd name="T38" fmla="*/ 130 w 1011"/>
                  <a:gd name="T39" fmla="*/ 153 h 566"/>
                  <a:gd name="T40" fmla="*/ 141 w 1011"/>
                  <a:gd name="T41" fmla="*/ 87 h 566"/>
                  <a:gd name="T42" fmla="*/ 119 w 1011"/>
                  <a:gd name="T43" fmla="*/ 22 h 566"/>
                  <a:gd name="T44" fmla="*/ 43 w 1011"/>
                  <a:gd name="T45" fmla="*/ 33 h 566"/>
                  <a:gd name="T46" fmla="*/ 0 w 1011"/>
                  <a:gd name="T47" fmla="*/ 87 h 566"/>
                  <a:gd name="T48" fmla="*/ 43 w 1011"/>
                  <a:gd name="T49" fmla="*/ 87 h 566"/>
                  <a:gd name="T50" fmla="*/ 10 w 1011"/>
                  <a:gd name="T51" fmla="*/ 131 h 566"/>
                  <a:gd name="T52" fmla="*/ 87 w 1011"/>
                  <a:gd name="T53" fmla="*/ 196 h 566"/>
                  <a:gd name="T54" fmla="*/ 130 w 1011"/>
                  <a:gd name="T55" fmla="*/ 240 h 566"/>
                  <a:gd name="T56" fmla="*/ 163 w 1011"/>
                  <a:gd name="T57" fmla="*/ 349 h 566"/>
                  <a:gd name="T58" fmla="*/ 206 w 1011"/>
                  <a:gd name="T59" fmla="*/ 316 h 566"/>
                  <a:gd name="T60" fmla="*/ 282 w 1011"/>
                  <a:gd name="T61" fmla="*/ 381 h 566"/>
                  <a:gd name="T62" fmla="*/ 369 w 1011"/>
                  <a:gd name="T63" fmla="*/ 425 h 566"/>
                  <a:gd name="T64" fmla="*/ 380 w 1011"/>
                  <a:gd name="T65" fmla="*/ 381 h 566"/>
                  <a:gd name="T66" fmla="*/ 424 w 1011"/>
                  <a:gd name="T67" fmla="*/ 349 h 566"/>
                  <a:gd name="T68" fmla="*/ 489 w 1011"/>
                  <a:gd name="T69" fmla="*/ 425 h 566"/>
                  <a:gd name="T70" fmla="*/ 565 w 1011"/>
                  <a:gd name="T71" fmla="*/ 457 h 566"/>
                  <a:gd name="T72" fmla="*/ 609 w 1011"/>
                  <a:gd name="T73" fmla="*/ 436 h 566"/>
                  <a:gd name="T74" fmla="*/ 652 w 1011"/>
                  <a:gd name="T75" fmla="*/ 457 h 566"/>
                  <a:gd name="T76" fmla="*/ 739 w 1011"/>
                  <a:gd name="T77" fmla="*/ 457 h 566"/>
                  <a:gd name="T78" fmla="*/ 793 w 1011"/>
                  <a:gd name="T79" fmla="*/ 490 h 566"/>
                  <a:gd name="T80" fmla="*/ 815 w 1011"/>
                  <a:gd name="T81" fmla="*/ 533 h 566"/>
                  <a:gd name="T82" fmla="*/ 859 w 1011"/>
                  <a:gd name="T83" fmla="*/ 490 h 566"/>
                  <a:gd name="T84" fmla="*/ 848 w 1011"/>
                  <a:gd name="T85" fmla="*/ 425 h 566"/>
                  <a:gd name="T86" fmla="*/ 902 w 1011"/>
                  <a:gd name="T87" fmla="*/ 381 h 566"/>
                  <a:gd name="T88" fmla="*/ 837 w 1011"/>
                  <a:gd name="T89" fmla="*/ 349 h 566"/>
                  <a:gd name="T90" fmla="*/ 924 w 1011"/>
                  <a:gd name="T91" fmla="*/ 327 h 566"/>
                  <a:gd name="T92" fmla="*/ 924 w 1011"/>
                  <a:gd name="T93" fmla="*/ 392 h 566"/>
                  <a:gd name="T94" fmla="*/ 924 w 1011"/>
                  <a:gd name="T95" fmla="*/ 490 h 566"/>
                  <a:gd name="T96" fmla="*/ 967 w 1011"/>
                  <a:gd name="T97" fmla="*/ 555 h 566"/>
                  <a:gd name="T98" fmla="*/ 1011 w 1011"/>
                  <a:gd name="T99" fmla="*/ 490 h 566"/>
                  <a:gd name="T100" fmla="*/ 1011 w 1011"/>
                  <a:gd name="T101" fmla="*/ 370 h 5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11"/>
                  <a:gd name="T154" fmla="*/ 0 h 566"/>
                  <a:gd name="T155" fmla="*/ 1011 w 1011"/>
                  <a:gd name="T156" fmla="*/ 566 h 5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11" h="566">
                    <a:moveTo>
                      <a:pt x="1011" y="327"/>
                    </a:moveTo>
                    <a:lnTo>
                      <a:pt x="1000" y="316"/>
                    </a:lnTo>
                    <a:lnTo>
                      <a:pt x="967" y="294"/>
                    </a:lnTo>
                    <a:lnTo>
                      <a:pt x="924" y="294"/>
                    </a:lnTo>
                    <a:lnTo>
                      <a:pt x="913" y="272"/>
                    </a:lnTo>
                    <a:lnTo>
                      <a:pt x="891" y="240"/>
                    </a:lnTo>
                    <a:lnTo>
                      <a:pt x="848" y="240"/>
                    </a:lnTo>
                    <a:lnTo>
                      <a:pt x="837" y="240"/>
                    </a:lnTo>
                    <a:lnTo>
                      <a:pt x="804" y="207"/>
                    </a:lnTo>
                    <a:lnTo>
                      <a:pt x="783" y="240"/>
                    </a:lnTo>
                    <a:lnTo>
                      <a:pt x="804" y="272"/>
                    </a:lnTo>
                    <a:lnTo>
                      <a:pt x="772" y="294"/>
                    </a:lnTo>
                    <a:lnTo>
                      <a:pt x="739" y="272"/>
                    </a:lnTo>
                    <a:lnTo>
                      <a:pt x="728" y="240"/>
                    </a:lnTo>
                    <a:lnTo>
                      <a:pt x="728" y="218"/>
                    </a:lnTo>
                    <a:lnTo>
                      <a:pt x="739" y="196"/>
                    </a:lnTo>
                    <a:lnTo>
                      <a:pt x="772" y="185"/>
                    </a:lnTo>
                    <a:lnTo>
                      <a:pt x="783" y="164"/>
                    </a:lnTo>
                    <a:lnTo>
                      <a:pt x="772" y="142"/>
                    </a:lnTo>
                    <a:lnTo>
                      <a:pt x="761" y="131"/>
                    </a:lnTo>
                    <a:lnTo>
                      <a:pt x="772" y="120"/>
                    </a:lnTo>
                    <a:lnTo>
                      <a:pt x="804" y="98"/>
                    </a:lnTo>
                    <a:lnTo>
                      <a:pt x="837" y="87"/>
                    </a:lnTo>
                    <a:lnTo>
                      <a:pt x="804" y="66"/>
                    </a:lnTo>
                    <a:lnTo>
                      <a:pt x="772" y="66"/>
                    </a:lnTo>
                    <a:lnTo>
                      <a:pt x="761" y="55"/>
                    </a:lnTo>
                    <a:lnTo>
                      <a:pt x="728" y="33"/>
                    </a:lnTo>
                    <a:lnTo>
                      <a:pt x="696" y="55"/>
                    </a:lnTo>
                    <a:lnTo>
                      <a:pt x="717" y="87"/>
                    </a:lnTo>
                    <a:lnTo>
                      <a:pt x="717" y="131"/>
                    </a:lnTo>
                    <a:lnTo>
                      <a:pt x="717" y="164"/>
                    </a:lnTo>
                    <a:lnTo>
                      <a:pt x="685" y="185"/>
                    </a:lnTo>
                    <a:lnTo>
                      <a:pt x="652" y="185"/>
                    </a:lnTo>
                    <a:lnTo>
                      <a:pt x="630" y="164"/>
                    </a:lnTo>
                    <a:lnTo>
                      <a:pt x="609" y="153"/>
                    </a:lnTo>
                    <a:lnTo>
                      <a:pt x="565" y="153"/>
                    </a:lnTo>
                    <a:lnTo>
                      <a:pt x="554" y="164"/>
                    </a:lnTo>
                    <a:lnTo>
                      <a:pt x="532" y="185"/>
                    </a:lnTo>
                    <a:lnTo>
                      <a:pt x="511" y="164"/>
                    </a:lnTo>
                    <a:lnTo>
                      <a:pt x="489" y="153"/>
                    </a:lnTo>
                    <a:lnTo>
                      <a:pt x="445" y="142"/>
                    </a:lnTo>
                    <a:lnTo>
                      <a:pt x="413" y="131"/>
                    </a:lnTo>
                    <a:lnTo>
                      <a:pt x="413" y="120"/>
                    </a:lnTo>
                    <a:lnTo>
                      <a:pt x="369" y="109"/>
                    </a:lnTo>
                    <a:lnTo>
                      <a:pt x="337" y="131"/>
                    </a:lnTo>
                    <a:lnTo>
                      <a:pt x="326" y="153"/>
                    </a:lnTo>
                    <a:lnTo>
                      <a:pt x="304" y="131"/>
                    </a:lnTo>
                    <a:lnTo>
                      <a:pt x="293" y="87"/>
                    </a:lnTo>
                    <a:lnTo>
                      <a:pt x="293" y="55"/>
                    </a:lnTo>
                    <a:lnTo>
                      <a:pt x="282" y="55"/>
                    </a:lnTo>
                    <a:lnTo>
                      <a:pt x="271" y="87"/>
                    </a:lnTo>
                    <a:lnTo>
                      <a:pt x="261" y="131"/>
                    </a:lnTo>
                    <a:lnTo>
                      <a:pt x="250" y="131"/>
                    </a:lnTo>
                    <a:lnTo>
                      <a:pt x="206" y="153"/>
                    </a:lnTo>
                    <a:lnTo>
                      <a:pt x="184" y="131"/>
                    </a:lnTo>
                    <a:lnTo>
                      <a:pt x="163" y="120"/>
                    </a:lnTo>
                    <a:lnTo>
                      <a:pt x="163" y="131"/>
                    </a:lnTo>
                    <a:lnTo>
                      <a:pt x="130" y="153"/>
                    </a:lnTo>
                    <a:lnTo>
                      <a:pt x="97" y="131"/>
                    </a:lnTo>
                    <a:lnTo>
                      <a:pt x="130" y="109"/>
                    </a:lnTo>
                    <a:lnTo>
                      <a:pt x="141" y="87"/>
                    </a:lnTo>
                    <a:lnTo>
                      <a:pt x="130" y="55"/>
                    </a:lnTo>
                    <a:lnTo>
                      <a:pt x="119" y="22"/>
                    </a:lnTo>
                    <a:lnTo>
                      <a:pt x="87" y="0"/>
                    </a:lnTo>
                    <a:lnTo>
                      <a:pt x="65" y="22"/>
                    </a:lnTo>
                    <a:lnTo>
                      <a:pt x="43" y="33"/>
                    </a:lnTo>
                    <a:lnTo>
                      <a:pt x="10" y="33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0" y="120"/>
                    </a:lnTo>
                    <a:lnTo>
                      <a:pt x="32" y="87"/>
                    </a:lnTo>
                    <a:lnTo>
                      <a:pt x="43" y="87"/>
                    </a:lnTo>
                    <a:lnTo>
                      <a:pt x="54" y="87"/>
                    </a:lnTo>
                    <a:lnTo>
                      <a:pt x="43" y="98"/>
                    </a:lnTo>
                    <a:lnTo>
                      <a:pt x="10" y="131"/>
                    </a:lnTo>
                    <a:lnTo>
                      <a:pt x="43" y="153"/>
                    </a:lnTo>
                    <a:lnTo>
                      <a:pt x="54" y="164"/>
                    </a:lnTo>
                    <a:lnTo>
                      <a:pt x="87" y="196"/>
                    </a:lnTo>
                    <a:lnTo>
                      <a:pt x="119" y="196"/>
                    </a:lnTo>
                    <a:lnTo>
                      <a:pt x="119" y="240"/>
                    </a:lnTo>
                    <a:lnTo>
                      <a:pt x="130" y="240"/>
                    </a:lnTo>
                    <a:lnTo>
                      <a:pt x="141" y="272"/>
                    </a:lnTo>
                    <a:lnTo>
                      <a:pt x="141" y="316"/>
                    </a:lnTo>
                    <a:lnTo>
                      <a:pt x="163" y="349"/>
                    </a:lnTo>
                    <a:lnTo>
                      <a:pt x="174" y="349"/>
                    </a:lnTo>
                    <a:lnTo>
                      <a:pt x="206" y="316"/>
                    </a:lnTo>
                    <a:lnTo>
                      <a:pt x="239" y="349"/>
                    </a:lnTo>
                    <a:lnTo>
                      <a:pt x="250" y="349"/>
                    </a:lnTo>
                    <a:lnTo>
                      <a:pt x="282" y="381"/>
                    </a:lnTo>
                    <a:lnTo>
                      <a:pt x="282" y="392"/>
                    </a:lnTo>
                    <a:lnTo>
                      <a:pt x="326" y="392"/>
                    </a:lnTo>
                    <a:lnTo>
                      <a:pt x="369" y="425"/>
                    </a:lnTo>
                    <a:lnTo>
                      <a:pt x="380" y="381"/>
                    </a:lnTo>
                    <a:lnTo>
                      <a:pt x="391" y="349"/>
                    </a:lnTo>
                    <a:lnTo>
                      <a:pt x="413" y="327"/>
                    </a:lnTo>
                    <a:lnTo>
                      <a:pt x="424" y="349"/>
                    </a:lnTo>
                    <a:lnTo>
                      <a:pt x="445" y="359"/>
                    </a:lnTo>
                    <a:lnTo>
                      <a:pt x="467" y="381"/>
                    </a:lnTo>
                    <a:lnTo>
                      <a:pt x="489" y="425"/>
                    </a:lnTo>
                    <a:lnTo>
                      <a:pt x="532" y="446"/>
                    </a:lnTo>
                    <a:lnTo>
                      <a:pt x="565" y="457"/>
                    </a:lnTo>
                    <a:lnTo>
                      <a:pt x="609" y="436"/>
                    </a:lnTo>
                    <a:lnTo>
                      <a:pt x="641" y="457"/>
                    </a:lnTo>
                    <a:lnTo>
                      <a:pt x="652" y="457"/>
                    </a:lnTo>
                    <a:lnTo>
                      <a:pt x="685" y="436"/>
                    </a:lnTo>
                    <a:lnTo>
                      <a:pt x="728" y="457"/>
                    </a:lnTo>
                    <a:lnTo>
                      <a:pt x="739" y="457"/>
                    </a:lnTo>
                    <a:lnTo>
                      <a:pt x="739" y="490"/>
                    </a:lnTo>
                    <a:lnTo>
                      <a:pt x="772" y="512"/>
                    </a:lnTo>
                    <a:lnTo>
                      <a:pt x="793" y="490"/>
                    </a:lnTo>
                    <a:lnTo>
                      <a:pt x="804" y="479"/>
                    </a:lnTo>
                    <a:lnTo>
                      <a:pt x="826" y="490"/>
                    </a:lnTo>
                    <a:lnTo>
                      <a:pt x="815" y="533"/>
                    </a:lnTo>
                    <a:lnTo>
                      <a:pt x="848" y="555"/>
                    </a:lnTo>
                    <a:lnTo>
                      <a:pt x="880" y="533"/>
                    </a:lnTo>
                    <a:lnTo>
                      <a:pt x="859" y="490"/>
                    </a:lnTo>
                    <a:lnTo>
                      <a:pt x="880" y="457"/>
                    </a:lnTo>
                    <a:lnTo>
                      <a:pt x="848" y="425"/>
                    </a:lnTo>
                    <a:lnTo>
                      <a:pt x="848" y="414"/>
                    </a:lnTo>
                    <a:lnTo>
                      <a:pt x="891" y="403"/>
                    </a:lnTo>
                    <a:lnTo>
                      <a:pt x="902" y="381"/>
                    </a:lnTo>
                    <a:lnTo>
                      <a:pt x="891" y="349"/>
                    </a:lnTo>
                    <a:lnTo>
                      <a:pt x="848" y="359"/>
                    </a:lnTo>
                    <a:lnTo>
                      <a:pt x="837" y="349"/>
                    </a:lnTo>
                    <a:lnTo>
                      <a:pt x="848" y="327"/>
                    </a:lnTo>
                    <a:lnTo>
                      <a:pt x="891" y="338"/>
                    </a:lnTo>
                    <a:lnTo>
                      <a:pt x="924" y="327"/>
                    </a:lnTo>
                    <a:lnTo>
                      <a:pt x="946" y="349"/>
                    </a:lnTo>
                    <a:lnTo>
                      <a:pt x="935" y="381"/>
                    </a:lnTo>
                    <a:lnTo>
                      <a:pt x="924" y="392"/>
                    </a:lnTo>
                    <a:lnTo>
                      <a:pt x="891" y="425"/>
                    </a:lnTo>
                    <a:lnTo>
                      <a:pt x="913" y="457"/>
                    </a:lnTo>
                    <a:lnTo>
                      <a:pt x="924" y="490"/>
                    </a:lnTo>
                    <a:lnTo>
                      <a:pt x="902" y="533"/>
                    </a:lnTo>
                    <a:lnTo>
                      <a:pt x="924" y="544"/>
                    </a:lnTo>
                    <a:lnTo>
                      <a:pt x="967" y="555"/>
                    </a:lnTo>
                    <a:lnTo>
                      <a:pt x="1011" y="566"/>
                    </a:lnTo>
                    <a:lnTo>
                      <a:pt x="1011" y="533"/>
                    </a:lnTo>
                    <a:lnTo>
                      <a:pt x="1011" y="490"/>
                    </a:lnTo>
                    <a:lnTo>
                      <a:pt x="1011" y="457"/>
                    </a:lnTo>
                    <a:lnTo>
                      <a:pt x="1011" y="403"/>
                    </a:lnTo>
                    <a:lnTo>
                      <a:pt x="1011" y="370"/>
                    </a:lnTo>
                    <a:lnTo>
                      <a:pt x="1011" y="327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5" name="Freeform 383"/>
              <p:cNvSpPr>
                <a:spLocks/>
              </p:cNvSpPr>
              <p:nvPr/>
            </p:nvSpPr>
            <p:spPr bwMode="auto">
              <a:xfrm>
                <a:off x="2948" y="2659"/>
                <a:ext cx="1011" cy="566"/>
              </a:xfrm>
              <a:custGeom>
                <a:avLst/>
                <a:gdLst>
                  <a:gd name="T0" fmla="*/ 967 w 1011"/>
                  <a:gd name="T1" fmla="*/ 294 h 566"/>
                  <a:gd name="T2" fmla="*/ 891 w 1011"/>
                  <a:gd name="T3" fmla="*/ 240 h 566"/>
                  <a:gd name="T4" fmla="*/ 804 w 1011"/>
                  <a:gd name="T5" fmla="*/ 207 h 566"/>
                  <a:gd name="T6" fmla="*/ 772 w 1011"/>
                  <a:gd name="T7" fmla="*/ 294 h 566"/>
                  <a:gd name="T8" fmla="*/ 728 w 1011"/>
                  <a:gd name="T9" fmla="*/ 240 h 566"/>
                  <a:gd name="T10" fmla="*/ 772 w 1011"/>
                  <a:gd name="T11" fmla="*/ 185 h 566"/>
                  <a:gd name="T12" fmla="*/ 761 w 1011"/>
                  <a:gd name="T13" fmla="*/ 131 h 566"/>
                  <a:gd name="T14" fmla="*/ 837 w 1011"/>
                  <a:gd name="T15" fmla="*/ 87 h 566"/>
                  <a:gd name="T16" fmla="*/ 761 w 1011"/>
                  <a:gd name="T17" fmla="*/ 55 h 566"/>
                  <a:gd name="T18" fmla="*/ 717 w 1011"/>
                  <a:gd name="T19" fmla="*/ 87 h 566"/>
                  <a:gd name="T20" fmla="*/ 685 w 1011"/>
                  <a:gd name="T21" fmla="*/ 185 h 566"/>
                  <a:gd name="T22" fmla="*/ 609 w 1011"/>
                  <a:gd name="T23" fmla="*/ 153 h 566"/>
                  <a:gd name="T24" fmla="*/ 532 w 1011"/>
                  <a:gd name="T25" fmla="*/ 185 h 566"/>
                  <a:gd name="T26" fmla="*/ 445 w 1011"/>
                  <a:gd name="T27" fmla="*/ 142 h 566"/>
                  <a:gd name="T28" fmla="*/ 369 w 1011"/>
                  <a:gd name="T29" fmla="*/ 109 h 566"/>
                  <a:gd name="T30" fmla="*/ 304 w 1011"/>
                  <a:gd name="T31" fmla="*/ 131 h 566"/>
                  <a:gd name="T32" fmla="*/ 282 w 1011"/>
                  <a:gd name="T33" fmla="*/ 55 h 566"/>
                  <a:gd name="T34" fmla="*/ 261 w 1011"/>
                  <a:gd name="T35" fmla="*/ 131 h 566"/>
                  <a:gd name="T36" fmla="*/ 184 w 1011"/>
                  <a:gd name="T37" fmla="*/ 131 h 566"/>
                  <a:gd name="T38" fmla="*/ 130 w 1011"/>
                  <a:gd name="T39" fmla="*/ 153 h 566"/>
                  <a:gd name="T40" fmla="*/ 141 w 1011"/>
                  <a:gd name="T41" fmla="*/ 87 h 566"/>
                  <a:gd name="T42" fmla="*/ 119 w 1011"/>
                  <a:gd name="T43" fmla="*/ 22 h 566"/>
                  <a:gd name="T44" fmla="*/ 43 w 1011"/>
                  <a:gd name="T45" fmla="*/ 33 h 566"/>
                  <a:gd name="T46" fmla="*/ 0 w 1011"/>
                  <a:gd name="T47" fmla="*/ 87 h 566"/>
                  <a:gd name="T48" fmla="*/ 43 w 1011"/>
                  <a:gd name="T49" fmla="*/ 87 h 566"/>
                  <a:gd name="T50" fmla="*/ 10 w 1011"/>
                  <a:gd name="T51" fmla="*/ 131 h 566"/>
                  <a:gd name="T52" fmla="*/ 87 w 1011"/>
                  <a:gd name="T53" fmla="*/ 196 h 566"/>
                  <a:gd name="T54" fmla="*/ 130 w 1011"/>
                  <a:gd name="T55" fmla="*/ 240 h 566"/>
                  <a:gd name="T56" fmla="*/ 163 w 1011"/>
                  <a:gd name="T57" fmla="*/ 349 h 566"/>
                  <a:gd name="T58" fmla="*/ 206 w 1011"/>
                  <a:gd name="T59" fmla="*/ 316 h 566"/>
                  <a:gd name="T60" fmla="*/ 282 w 1011"/>
                  <a:gd name="T61" fmla="*/ 381 h 566"/>
                  <a:gd name="T62" fmla="*/ 369 w 1011"/>
                  <a:gd name="T63" fmla="*/ 425 h 566"/>
                  <a:gd name="T64" fmla="*/ 380 w 1011"/>
                  <a:gd name="T65" fmla="*/ 381 h 566"/>
                  <a:gd name="T66" fmla="*/ 424 w 1011"/>
                  <a:gd name="T67" fmla="*/ 349 h 566"/>
                  <a:gd name="T68" fmla="*/ 489 w 1011"/>
                  <a:gd name="T69" fmla="*/ 425 h 566"/>
                  <a:gd name="T70" fmla="*/ 565 w 1011"/>
                  <a:gd name="T71" fmla="*/ 457 h 566"/>
                  <a:gd name="T72" fmla="*/ 609 w 1011"/>
                  <a:gd name="T73" fmla="*/ 436 h 566"/>
                  <a:gd name="T74" fmla="*/ 652 w 1011"/>
                  <a:gd name="T75" fmla="*/ 457 h 566"/>
                  <a:gd name="T76" fmla="*/ 739 w 1011"/>
                  <a:gd name="T77" fmla="*/ 457 h 566"/>
                  <a:gd name="T78" fmla="*/ 793 w 1011"/>
                  <a:gd name="T79" fmla="*/ 490 h 566"/>
                  <a:gd name="T80" fmla="*/ 815 w 1011"/>
                  <a:gd name="T81" fmla="*/ 533 h 566"/>
                  <a:gd name="T82" fmla="*/ 859 w 1011"/>
                  <a:gd name="T83" fmla="*/ 490 h 566"/>
                  <a:gd name="T84" fmla="*/ 848 w 1011"/>
                  <a:gd name="T85" fmla="*/ 425 h 566"/>
                  <a:gd name="T86" fmla="*/ 902 w 1011"/>
                  <a:gd name="T87" fmla="*/ 381 h 566"/>
                  <a:gd name="T88" fmla="*/ 837 w 1011"/>
                  <a:gd name="T89" fmla="*/ 349 h 566"/>
                  <a:gd name="T90" fmla="*/ 924 w 1011"/>
                  <a:gd name="T91" fmla="*/ 327 h 566"/>
                  <a:gd name="T92" fmla="*/ 924 w 1011"/>
                  <a:gd name="T93" fmla="*/ 392 h 566"/>
                  <a:gd name="T94" fmla="*/ 924 w 1011"/>
                  <a:gd name="T95" fmla="*/ 490 h 566"/>
                  <a:gd name="T96" fmla="*/ 967 w 1011"/>
                  <a:gd name="T97" fmla="*/ 555 h 5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1"/>
                  <a:gd name="T148" fmla="*/ 0 h 566"/>
                  <a:gd name="T149" fmla="*/ 1011 w 1011"/>
                  <a:gd name="T150" fmla="*/ 566 h 5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1" h="566">
                    <a:moveTo>
                      <a:pt x="1011" y="327"/>
                    </a:moveTo>
                    <a:lnTo>
                      <a:pt x="1000" y="316"/>
                    </a:lnTo>
                    <a:lnTo>
                      <a:pt x="967" y="294"/>
                    </a:lnTo>
                    <a:lnTo>
                      <a:pt x="924" y="294"/>
                    </a:lnTo>
                    <a:lnTo>
                      <a:pt x="913" y="272"/>
                    </a:lnTo>
                    <a:lnTo>
                      <a:pt x="891" y="240"/>
                    </a:lnTo>
                    <a:lnTo>
                      <a:pt x="848" y="240"/>
                    </a:lnTo>
                    <a:lnTo>
                      <a:pt x="837" y="240"/>
                    </a:lnTo>
                    <a:lnTo>
                      <a:pt x="804" y="207"/>
                    </a:lnTo>
                    <a:lnTo>
                      <a:pt x="783" y="240"/>
                    </a:lnTo>
                    <a:lnTo>
                      <a:pt x="804" y="272"/>
                    </a:lnTo>
                    <a:lnTo>
                      <a:pt x="772" y="294"/>
                    </a:lnTo>
                    <a:lnTo>
                      <a:pt x="739" y="272"/>
                    </a:lnTo>
                    <a:lnTo>
                      <a:pt x="728" y="240"/>
                    </a:lnTo>
                    <a:lnTo>
                      <a:pt x="728" y="218"/>
                    </a:lnTo>
                    <a:lnTo>
                      <a:pt x="739" y="196"/>
                    </a:lnTo>
                    <a:lnTo>
                      <a:pt x="772" y="185"/>
                    </a:lnTo>
                    <a:lnTo>
                      <a:pt x="783" y="164"/>
                    </a:lnTo>
                    <a:lnTo>
                      <a:pt x="772" y="142"/>
                    </a:lnTo>
                    <a:lnTo>
                      <a:pt x="761" y="131"/>
                    </a:lnTo>
                    <a:lnTo>
                      <a:pt x="772" y="120"/>
                    </a:lnTo>
                    <a:lnTo>
                      <a:pt x="804" y="98"/>
                    </a:lnTo>
                    <a:lnTo>
                      <a:pt x="837" y="87"/>
                    </a:lnTo>
                    <a:lnTo>
                      <a:pt x="804" y="66"/>
                    </a:lnTo>
                    <a:lnTo>
                      <a:pt x="772" y="66"/>
                    </a:lnTo>
                    <a:lnTo>
                      <a:pt x="761" y="55"/>
                    </a:lnTo>
                    <a:lnTo>
                      <a:pt x="728" y="33"/>
                    </a:lnTo>
                    <a:lnTo>
                      <a:pt x="696" y="55"/>
                    </a:lnTo>
                    <a:lnTo>
                      <a:pt x="717" y="87"/>
                    </a:lnTo>
                    <a:lnTo>
                      <a:pt x="717" y="131"/>
                    </a:lnTo>
                    <a:lnTo>
                      <a:pt x="717" y="164"/>
                    </a:lnTo>
                    <a:lnTo>
                      <a:pt x="685" y="185"/>
                    </a:lnTo>
                    <a:lnTo>
                      <a:pt x="652" y="185"/>
                    </a:lnTo>
                    <a:lnTo>
                      <a:pt x="630" y="164"/>
                    </a:lnTo>
                    <a:lnTo>
                      <a:pt x="609" y="153"/>
                    </a:lnTo>
                    <a:lnTo>
                      <a:pt x="565" y="153"/>
                    </a:lnTo>
                    <a:lnTo>
                      <a:pt x="554" y="164"/>
                    </a:lnTo>
                    <a:lnTo>
                      <a:pt x="532" y="185"/>
                    </a:lnTo>
                    <a:lnTo>
                      <a:pt x="511" y="164"/>
                    </a:lnTo>
                    <a:lnTo>
                      <a:pt x="489" y="153"/>
                    </a:lnTo>
                    <a:lnTo>
                      <a:pt x="445" y="142"/>
                    </a:lnTo>
                    <a:lnTo>
                      <a:pt x="413" y="131"/>
                    </a:lnTo>
                    <a:lnTo>
                      <a:pt x="413" y="120"/>
                    </a:lnTo>
                    <a:lnTo>
                      <a:pt x="369" y="109"/>
                    </a:lnTo>
                    <a:lnTo>
                      <a:pt x="337" y="131"/>
                    </a:lnTo>
                    <a:lnTo>
                      <a:pt x="326" y="153"/>
                    </a:lnTo>
                    <a:lnTo>
                      <a:pt x="304" y="131"/>
                    </a:lnTo>
                    <a:lnTo>
                      <a:pt x="293" y="87"/>
                    </a:lnTo>
                    <a:lnTo>
                      <a:pt x="293" y="55"/>
                    </a:lnTo>
                    <a:lnTo>
                      <a:pt x="282" y="55"/>
                    </a:lnTo>
                    <a:lnTo>
                      <a:pt x="271" y="87"/>
                    </a:lnTo>
                    <a:lnTo>
                      <a:pt x="261" y="131"/>
                    </a:lnTo>
                    <a:lnTo>
                      <a:pt x="250" y="131"/>
                    </a:lnTo>
                    <a:lnTo>
                      <a:pt x="206" y="153"/>
                    </a:lnTo>
                    <a:lnTo>
                      <a:pt x="184" y="131"/>
                    </a:lnTo>
                    <a:lnTo>
                      <a:pt x="163" y="120"/>
                    </a:lnTo>
                    <a:lnTo>
                      <a:pt x="163" y="131"/>
                    </a:lnTo>
                    <a:lnTo>
                      <a:pt x="130" y="153"/>
                    </a:lnTo>
                    <a:lnTo>
                      <a:pt x="97" y="131"/>
                    </a:lnTo>
                    <a:lnTo>
                      <a:pt x="130" y="109"/>
                    </a:lnTo>
                    <a:lnTo>
                      <a:pt x="141" y="87"/>
                    </a:lnTo>
                    <a:lnTo>
                      <a:pt x="130" y="55"/>
                    </a:lnTo>
                    <a:lnTo>
                      <a:pt x="119" y="22"/>
                    </a:lnTo>
                    <a:lnTo>
                      <a:pt x="87" y="0"/>
                    </a:lnTo>
                    <a:lnTo>
                      <a:pt x="65" y="22"/>
                    </a:lnTo>
                    <a:lnTo>
                      <a:pt x="43" y="33"/>
                    </a:lnTo>
                    <a:lnTo>
                      <a:pt x="10" y="33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0" y="120"/>
                    </a:lnTo>
                    <a:lnTo>
                      <a:pt x="32" y="87"/>
                    </a:lnTo>
                    <a:lnTo>
                      <a:pt x="43" y="87"/>
                    </a:lnTo>
                    <a:lnTo>
                      <a:pt x="54" y="87"/>
                    </a:lnTo>
                    <a:lnTo>
                      <a:pt x="43" y="98"/>
                    </a:lnTo>
                    <a:lnTo>
                      <a:pt x="10" y="131"/>
                    </a:lnTo>
                    <a:lnTo>
                      <a:pt x="43" y="153"/>
                    </a:lnTo>
                    <a:lnTo>
                      <a:pt x="54" y="164"/>
                    </a:lnTo>
                    <a:lnTo>
                      <a:pt x="87" y="196"/>
                    </a:lnTo>
                    <a:lnTo>
                      <a:pt x="119" y="196"/>
                    </a:lnTo>
                    <a:lnTo>
                      <a:pt x="119" y="240"/>
                    </a:lnTo>
                    <a:lnTo>
                      <a:pt x="130" y="240"/>
                    </a:lnTo>
                    <a:lnTo>
                      <a:pt x="141" y="272"/>
                    </a:lnTo>
                    <a:lnTo>
                      <a:pt x="141" y="316"/>
                    </a:lnTo>
                    <a:lnTo>
                      <a:pt x="163" y="349"/>
                    </a:lnTo>
                    <a:lnTo>
                      <a:pt x="174" y="349"/>
                    </a:lnTo>
                    <a:lnTo>
                      <a:pt x="206" y="316"/>
                    </a:lnTo>
                    <a:lnTo>
                      <a:pt x="239" y="349"/>
                    </a:lnTo>
                    <a:lnTo>
                      <a:pt x="250" y="349"/>
                    </a:lnTo>
                    <a:lnTo>
                      <a:pt x="282" y="381"/>
                    </a:lnTo>
                    <a:lnTo>
                      <a:pt x="282" y="392"/>
                    </a:lnTo>
                    <a:lnTo>
                      <a:pt x="326" y="392"/>
                    </a:lnTo>
                    <a:lnTo>
                      <a:pt x="369" y="425"/>
                    </a:lnTo>
                    <a:lnTo>
                      <a:pt x="380" y="381"/>
                    </a:lnTo>
                    <a:lnTo>
                      <a:pt x="391" y="349"/>
                    </a:lnTo>
                    <a:lnTo>
                      <a:pt x="413" y="327"/>
                    </a:lnTo>
                    <a:lnTo>
                      <a:pt x="424" y="349"/>
                    </a:lnTo>
                    <a:lnTo>
                      <a:pt x="445" y="359"/>
                    </a:lnTo>
                    <a:lnTo>
                      <a:pt x="467" y="381"/>
                    </a:lnTo>
                    <a:lnTo>
                      <a:pt x="489" y="425"/>
                    </a:lnTo>
                    <a:lnTo>
                      <a:pt x="532" y="446"/>
                    </a:lnTo>
                    <a:lnTo>
                      <a:pt x="565" y="457"/>
                    </a:lnTo>
                    <a:lnTo>
                      <a:pt x="609" y="436"/>
                    </a:lnTo>
                    <a:lnTo>
                      <a:pt x="641" y="457"/>
                    </a:lnTo>
                    <a:lnTo>
                      <a:pt x="652" y="457"/>
                    </a:lnTo>
                    <a:lnTo>
                      <a:pt x="685" y="436"/>
                    </a:lnTo>
                    <a:lnTo>
                      <a:pt x="728" y="457"/>
                    </a:lnTo>
                    <a:lnTo>
                      <a:pt x="739" y="457"/>
                    </a:lnTo>
                    <a:lnTo>
                      <a:pt x="739" y="490"/>
                    </a:lnTo>
                    <a:lnTo>
                      <a:pt x="772" y="512"/>
                    </a:lnTo>
                    <a:lnTo>
                      <a:pt x="793" y="490"/>
                    </a:lnTo>
                    <a:lnTo>
                      <a:pt x="804" y="479"/>
                    </a:lnTo>
                    <a:lnTo>
                      <a:pt x="826" y="490"/>
                    </a:lnTo>
                    <a:lnTo>
                      <a:pt x="815" y="533"/>
                    </a:lnTo>
                    <a:lnTo>
                      <a:pt x="848" y="555"/>
                    </a:lnTo>
                    <a:lnTo>
                      <a:pt x="880" y="533"/>
                    </a:lnTo>
                    <a:lnTo>
                      <a:pt x="859" y="490"/>
                    </a:lnTo>
                    <a:lnTo>
                      <a:pt x="880" y="457"/>
                    </a:lnTo>
                    <a:lnTo>
                      <a:pt x="848" y="425"/>
                    </a:lnTo>
                    <a:lnTo>
                      <a:pt x="848" y="414"/>
                    </a:lnTo>
                    <a:lnTo>
                      <a:pt x="891" y="403"/>
                    </a:lnTo>
                    <a:lnTo>
                      <a:pt x="902" y="381"/>
                    </a:lnTo>
                    <a:lnTo>
                      <a:pt x="891" y="349"/>
                    </a:lnTo>
                    <a:lnTo>
                      <a:pt x="848" y="359"/>
                    </a:lnTo>
                    <a:lnTo>
                      <a:pt x="837" y="349"/>
                    </a:lnTo>
                    <a:lnTo>
                      <a:pt x="848" y="327"/>
                    </a:lnTo>
                    <a:lnTo>
                      <a:pt x="891" y="338"/>
                    </a:lnTo>
                    <a:lnTo>
                      <a:pt x="924" y="327"/>
                    </a:lnTo>
                    <a:lnTo>
                      <a:pt x="946" y="349"/>
                    </a:lnTo>
                    <a:lnTo>
                      <a:pt x="935" y="381"/>
                    </a:lnTo>
                    <a:lnTo>
                      <a:pt x="924" y="392"/>
                    </a:lnTo>
                    <a:lnTo>
                      <a:pt x="891" y="425"/>
                    </a:lnTo>
                    <a:lnTo>
                      <a:pt x="913" y="457"/>
                    </a:lnTo>
                    <a:lnTo>
                      <a:pt x="924" y="490"/>
                    </a:lnTo>
                    <a:lnTo>
                      <a:pt x="902" y="533"/>
                    </a:lnTo>
                    <a:lnTo>
                      <a:pt x="924" y="544"/>
                    </a:lnTo>
                    <a:lnTo>
                      <a:pt x="967" y="555"/>
                    </a:lnTo>
                    <a:lnTo>
                      <a:pt x="1011" y="56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6" name="Freeform 384"/>
              <p:cNvSpPr>
                <a:spLocks/>
              </p:cNvSpPr>
              <p:nvPr/>
            </p:nvSpPr>
            <p:spPr bwMode="auto">
              <a:xfrm>
                <a:off x="3633" y="1561"/>
                <a:ext cx="326" cy="968"/>
              </a:xfrm>
              <a:custGeom>
                <a:avLst/>
                <a:gdLst>
                  <a:gd name="T0" fmla="*/ 282 w 326"/>
                  <a:gd name="T1" fmla="*/ 43 h 968"/>
                  <a:gd name="T2" fmla="*/ 239 w 326"/>
                  <a:gd name="T3" fmla="*/ 0 h 968"/>
                  <a:gd name="T4" fmla="*/ 228 w 326"/>
                  <a:gd name="T5" fmla="*/ 54 h 968"/>
                  <a:gd name="T6" fmla="*/ 206 w 326"/>
                  <a:gd name="T7" fmla="*/ 109 h 968"/>
                  <a:gd name="T8" fmla="*/ 163 w 326"/>
                  <a:gd name="T9" fmla="*/ 152 h 968"/>
                  <a:gd name="T10" fmla="*/ 163 w 326"/>
                  <a:gd name="T11" fmla="*/ 185 h 968"/>
                  <a:gd name="T12" fmla="*/ 185 w 326"/>
                  <a:gd name="T13" fmla="*/ 239 h 968"/>
                  <a:gd name="T14" fmla="*/ 163 w 326"/>
                  <a:gd name="T15" fmla="*/ 294 h 968"/>
                  <a:gd name="T16" fmla="*/ 119 w 326"/>
                  <a:gd name="T17" fmla="*/ 261 h 968"/>
                  <a:gd name="T18" fmla="*/ 108 w 326"/>
                  <a:gd name="T19" fmla="*/ 315 h 968"/>
                  <a:gd name="T20" fmla="*/ 87 w 326"/>
                  <a:gd name="T21" fmla="*/ 391 h 968"/>
                  <a:gd name="T22" fmla="*/ 87 w 326"/>
                  <a:gd name="T23" fmla="*/ 424 h 968"/>
                  <a:gd name="T24" fmla="*/ 43 w 326"/>
                  <a:gd name="T25" fmla="*/ 500 h 968"/>
                  <a:gd name="T26" fmla="*/ 43 w 326"/>
                  <a:gd name="T27" fmla="*/ 533 h 968"/>
                  <a:gd name="T28" fmla="*/ 0 w 326"/>
                  <a:gd name="T29" fmla="*/ 598 h 968"/>
                  <a:gd name="T30" fmla="*/ 0 w 326"/>
                  <a:gd name="T31" fmla="*/ 620 h 968"/>
                  <a:gd name="T32" fmla="*/ 43 w 326"/>
                  <a:gd name="T33" fmla="*/ 642 h 968"/>
                  <a:gd name="T34" fmla="*/ 87 w 326"/>
                  <a:gd name="T35" fmla="*/ 674 h 968"/>
                  <a:gd name="T36" fmla="*/ 76 w 326"/>
                  <a:gd name="T37" fmla="*/ 674 h 968"/>
                  <a:gd name="T38" fmla="*/ 0 w 326"/>
                  <a:gd name="T39" fmla="*/ 663 h 968"/>
                  <a:gd name="T40" fmla="*/ 0 w 326"/>
                  <a:gd name="T41" fmla="*/ 696 h 968"/>
                  <a:gd name="T42" fmla="*/ 43 w 326"/>
                  <a:gd name="T43" fmla="*/ 740 h 968"/>
                  <a:gd name="T44" fmla="*/ 87 w 326"/>
                  <a:gd name="T45" fmla="*/ 783 h 968"/>
                  <a:gd name="T46" fmla="*/ 119 w 326"/>
                  <a:gd name="T47" fmla="*/ 816 h 968"/>
                  <a:gd name="T48" fmla="*/ 163 w 326"/>
                  <a:gd name="T49" fmla="*/ 827 h 968"/>
                  <a:gd name="T50" fmla="*/ 228 w 326"/>
                  <a:gd name="T51" fmla="*/ 859 h 968"/>
                  <a:gd name="T52" fmla="*/ 185 w 326"/>
                  <a:gd name="T53" fmla="*/ 892 h 968"/>
                  <a:gd name="T54" fmla="*/ 239 w 326"/>
                  <a:gd name="T55" fmla="*/ 903 h 968"/>
                  <a:gd name="T56" fmla="*/ 282 w 326"/>
                  <a:gd name="T57" fmla="*/ 957 h 968"/>
                  <a:gd name="T58" fmla="*/ 326 w 326"/>
                  <a:gd name="T59" fmla="*/ 935 h 968"/>
                  <a:gd name="T60" fmla="*/ 326 w 326"/>
                  <a:gd name="T61" fmla="*/ 859 h 968"/>
                  <a:gd name="T62" fmla="*/ 326 w 326"/>
                  <a:gd name="T63" fmla="*/ 783 h 968"/>
                  <a:gd name="T64" fmla="*/ 326 w 326"/>
                  <a:gd name="T65" fmla="*/ 718 h 968"/>
                  <a:gd name="T66" fmla="*/ 326 w 326"/>
                  <a:gd name="T67" fmla="*/ 642 h 968"/>
                  <a:gd name="T68" fmla="*/ 326 w 326"/>
                  <a:gd name="T69" fmla="*/ 565 h 968"/>
                  <a:gd name="T70" fmla="*/ 326 w 326"/>
                  <a:gd name="T71" fmla="*/ 468 h 968"/>
                  <a:gd name="T72" fmla="*/ 326 w 326"/>
                  <a:gd name="T73" fmla="*/ 424 h 968"/>
                  <a:gd name="T74" fmla="*/ 326 w 326"/>
                  <a:gd name="T75" fmla="*/ 348 h 968"/>
                  <a:gd name="T76" fmla="*/ 326 w 326"/>
                  <a:gd name="T77" fmla="*/ 261 h 968"/>
                  <a:gd name="T78" fmla="*/ 326 w 326"/>
                  <a:gd name="T79" fmla="*/ 207 h 968"/>
                  <a:gd name="T80" fmla="*/ 326 w 326"/>
                  <a:gd name="T81" fmla="*/ 130 h 968"/>
                  <a:gd name="T82" fmla="*/ 326 w 326"/>
                  <a:gd name="T83" fmla="*/ 43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6"/>
                  <a:gd name="T127" fmla="*/ 0 h 968"/>
                  <a:gd name="T128" fmla="*/ 326 w 326"/>
                  <a:gd name="T129" fmla="*/ 968 h 9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6" h="968">
                    <a:moveTo>
                      <a:pt x="326" y="43"/>
                    </a:moveTo>
                    <a:lnTo>
                      <a:pt x="282" y="43"/>
                    </a:lnTo>
                    <a:lnTo>
                      <a:pt x="261" y="22"/>
                    </a:lnTo>
                    <a:lnTo>
                      <a:pt x="239" y="0"/>
                    </a:lnTo>
                    <a:lnTo>
                      <a:pt x="228" y="22"/>
                    </a:lnTo>
                    <a:lnTo>
                      <a:pt x="228" y="54"/>
                    </a:lnTo>
                    <a:lnTo>
                      <a:pt x="228" y="98"/>
                    </a:lnTo>
                    <a:lnTo>
                      <a:pt x="206" y="109"/>
                    </a:lnTo>
                    <a:lnTo>
                      <a:pt x="185" y="130"/>
                    </a:lnTo>
                    <a:lnTo>
                      <a:pt x="163" y="152"/>
                    </a:lnTo>
                    <a:lnTo>
                      <a:pt x="141" y="163"/>
                    </a:lnTo>
                    <a:lnTo>
                      <a:pt x="163" y="185"/>
                    </a:lnTo>
                    <a:lnTo>
                      <a:pt x="185" y="207"/>
                    </a:lnTo>
                    <a:lnTo>
                      <a:pt x="185" y="239"/>
                    </a:lnTo>
                    <a:lnTo>
                      <a:pt x="185" y="272"/>
                    </a:lnTo>
                    <a:lnTo>
                      <a:pt x="163" y="294"/>
                    </a:lnTo>
                    <a:lnTo>
                      <a:pt x="141" y="272"/>
                    </a:lnTo>
                    <a:lnTo>
                      <a:pt x="119" y="261"/>
                    </a:lnTo>
                    <a:lnTo>
                      <a:pt x="108" y="272"/>
                    </a:lnTo>
                    <a:lnTo>
                      <a:pt x="108" y="315"/>
                    </a:lnTo>
                    <a:lnTo>
                      <a:pt x="119" y="348"/>
                    </a:lnTo>
                    <a:lnTo>
                      <a:pt x="87" y="391"/>
                    </a:lnTo>
                    <a:lnTo>
                      <a:pt x="87" y="413"/>
                    </a:lnTo>
                    <a:lnTo>
                      <a:pt x="87" y="424"/>
                    </a:lnTo>
                    <a:lnTo>
                      <a:pt x="65" y="457"/>
                    </a:lnTo>
                    <a:lnTo>
                      <a:pt x="43" y="500"/>
                    </a:lnTo>
                    <a:lnTo>
                      <a:pt x="43" y="533"/>
                    </a:lnTo>
                    <a:lnTo>
                      <a:pt x="11" y="565"/>
                    </a:lnTo>
                    <a:lnTo>
                      <a:pt x="0" y="598"/>
                    </a:lnTo>
                    <a:lnTo>
                      <a:pt x="0" y="609"/>
                    </a:lnTo>
                    <a:lnTo>
                      <a:pt x="0" y="620"/>
                    </a:lnTo>
                    <a:lnTo>
                      <a:pt x="43" y="642"/>
                    </a:lnTo>
                    <a:lnTo>
                      <a:pt x="87" y="674"/>
                    </a:lnTo>
                    <a:lnTo>
                      <a:pt x="76" y="674"/>
                    </a:lnTo>
                    <a:lnTo>
                      <a:pt x="43" y="653"/>
                    </a:lnTo>
                    <a:lnTo>
                      <a:pt x="0" y="663"/>
                    </a:lnTo>
                    <a:lnTo>
                      <a:pt x="0" y="674"/>
                    </a:lnTo>
                    <a:lnTo>
                      <a:pt x="0" y="696"/>
                    </a:lnTo>
                    <a:lnTo>
                      <a:pt x="11" y="718"/>
                    </a:lnTo>
                    <a:lnTo>
                      <a:pt x="43" y="740"/>
                    </a:lnTo>
                    <a:lnTo>
                      <a:pt x="54" y="750"/>
                    </a:lnTo>
                    <a:lnTo>
                      <a:pt x="87" y="783"/>
                    </a:lnTo>
                    <a:lnTo>
                      <a:pt x="98" y="783"/>
                    </a:lnTo>
                    <a:lnTo>
                      <a:pt x="119" y="816"/>
                    </a:lnTo>
                    <a:lnTo>
                      <a:pt x="163" y="827"/>
                    </a:lnTo>
                    <a:lnTo>
                      <a:pt x="206" y="848"/>
                    </a:lnTo>
                    <a:lnTo>
                      <a:pt x="228" y="859"/>
                    </a:lnTo>
                    <a:lnTo>
                      <a:pt x="206" y="881"/>
                    </a:lnTo>
                    <a:lnTo>
                      <a:pt x="185" y="892"/>
                    </a:lnTo>
                    <a:lnTo>
                      <a:pt x="206" y="903"/>
                    </a:lnTo>
                    <a:lnTo>
                      <a:pt x="239" y="903"/>
                    </a:lnTo>
                    <a:lnTo>
                      <a:pt x="261" y="935"/>
                    </a:lnTo>
                    <a:lnTo>
                      <a:pt x="282" y="957"/>
                    </a:lnTo>
                    <a:lnTo>
                      <a:pt x="326" y="968"/>
                    </a:lnTo>
                    <a:lnTo>
                      <a:pt x="326" y="935"/>
                    </a:lnTo>
                    <a:lnTo>
                      <a:pt x="326" y="892"/>
                    </a:lnTo>
                    <a:lnTo>
                      <a:pt x="326" y="859"/>
                    </a:lnTo>
                    <a:lnTo>
                      <a:pt x="326" y="794"/>
                    </a:lnTo>
                    <a:lnTo>
                      <a:pt x="326" y="783"/>
                    </a:lnTo>
                    <a:lnTo>
                      <a:pt x="326" y="750"/>
                    </a:lnTo>
                    <a:lnTo>
                      <a:pt x="326" y="718"/>
                    </a:lnTo>
                    <a:lnTo>
                      <a:pt x="326" y="674"/>
                    </a:lnTo>
                    <a:lnTo>
                      <a:pt x="326" y="642"/>
                    </a:lnTo>
                    <a:lnTo>
                      <a:pt x="326" y="598"/>
                    </a:lnTo>
                    <a:lnTo>
                      <a:pt x="326" y="565"/>
                    </a:lnTo>
                    <a:lnTo>
                      <a:pt x="326" y="533"/>
                    </a:lnTo>
                    <a:lnTo>
                      <a:pt x="326" y="468"/>
                    </a:lnTo>
                    <a:lnTo>
                      <a:pt x="326" y="446"/>
                    </a:lnTo>
                    <a:lnTo>
                      <a:pt x="326" y="424"/>
                    </a:lnTo>
                    <a:lnTo>
                      <a:pt x="326" y="391"/>
                    </a:lnTo>
                    <a:lnTo>
                      <a:pt x="326" y="348"/>
                    </a:lnTo>
                    <a:lnTo>
                      <a:pt x="326" y="315"/>
                    </a:lnTo>
                    <a:lnTo>
                      <a:pt x="326" y="261"/>
                    </a:lnTo>
                    <a:lnTo>
                      <a:pt x="326" y="217"/>
                    </a:lnTo>
                    <a:lnTo>
                      <a:pt x="326" y="207"/>
                    </a:lnTo>
                    <a:lnTo>
                      <a:pt x="326" y="152"/>
                    </a:lnTo>
                    <a:lnTo>
                      <a:pt x="326" y="130"/>
                    </a:lnTo>
                    <a:lnTo>
                      <a:pt x="326" y="98"/>
                    </a:lnTo>
                    <a:lnTo>
                      <a:pt x="326" y="43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7" name="Freeform 385"/>
              <p:cNvSpPr>
                <a:spLocks/>
              </p:cNvSpPr>
              <p:nvPr/>
            </p:nvSpPr>
            <p:spPr bwMode="auto">
              <a:xfrm>
                <a:off x="3633" y="1561"/>
                <a:ext cx="326" cy="968"/>
              </a:xfrm>
              <a:custGeom>
                <a:avLst/>
                <a:gdLst>
                  <a:gd name="T0" fmla="*/ 326 w 326"/>
                  <a:gd name="T1" fmla="*/ 43 h 968"/>
                  <a:gd name="T2" fmla="*/ 282 w 326"/>
                  <a:gd name="T3" fmla="*/ 43 h 968"/>
                  <a:gd name="T4" fmla="*/ 261 w 326"/>
                  <a:gd name="T5" fmla="*/ 22 h 968"/>
                  <a:gd name="T6" fmla="*/ 239 w 326"/>
                  <a:gd name="T7" fmla="*/ 0 h 968"/>
                  <a:gd name="T8" fmla="*/ 228 w 326"/>
                  <a:gd name="T9" fmla="*/ 22 h 968"/>
                  <a:gd name="T10" fmla="*/ 228 w 326"/>
                  <a:gd name="T11" fmla="*/ 54 h 968"/>
                  <a:gd name="T12" fmla="*/ 228 w 326"/>
                  <a:gd name="T13" fmla="*/ 98 h 968"/>
                  <a:gd name="T14" fmla="*/ 206 w 326"/>
                  <a:gd name="T15" fmla="*/ 109 h 968"/>
                  <a:gd name="T16" fmla="*/ 185 w 326"/>
                  <a:gd name="T17" fmla="*/ 130 h 968"/>
                  <a:gd name="T18" fmla="*/ 163 w 326"/>
                  <a:gd name="T19" fmla="*/ 152 h 968"/>
                  <a:gd name="T20" fmla="*/ 141 w 326"/>
                  <a:gd name="T21" fmla="*/ 163 h 968"/>
                  <a:gd name="T22" fmla="*/ 163 w 326"/>
                  <a:gd name="T23" fmla="*/ 185 h 968"/>
                  <a:gd name="T24" fmla="*/ 185 w 326"/>
                  <a:gd name="T25" fmla="*/ 207 h 968"/>
                  <a:gd name="T26" fmla="*/ 185 w 326"/>
                  <a:gd name="T27" fmla="*/ 239 h 968"/>
                  <a:gd name="T28" fmla="*/ 185 w 326"/>
                  <a:gd name="T29" fmla="*/ 272 h 968"/>
                  <a:gd name="T30" fmla="*/ 163 w 326"/>
                  <a:gd name="T31" fmla="*/ 294 h 968"/>
                  <a:gd name="T32" fmla="*/ 141 w 326"/>
                  <a:gd name="T33" fmla="*/ 272 h 968"/>
                  <a:gd name="T34" fmla="*/ 119 w 326"/>
                  <a:gd name="T35" fmla="*/ 261 h 968"/>
                  <a:gd name="T36" fmla="*/ 108 w 326"/>
                  <a:gd name="T37" fmla="*/ 272 h 968"/>
                  <a:gd name="T38" fmla="*/ 108 w 326"/>
                  <a:gd name="T39" fmla="*/ 315 h 968"/>
                  <a:gd name="T40" fmla="*/ 119 w 326"/>
                  <a:gd name="T41" fmla="*/ 348 h 968"/>
                  <a:gd name="T42" fmla="*/ 87 w 326"/>
                  <a:gd name="T43" fmla="*/ 391 h 968"/>
                  <a:gd name="T44" fmla="*/ 87 w 326"/>
                  <a:gd name="T45" fmla="*/ 413 h 968"/>
                  <a:gd name="T46" fmla="*/ 87 w 326"/>
                  <a:gd name="T47" fmla="*/ 424 h 968"/>
                  <a:gd name="T48" fmla="*/ 65 w 326"/>
                  <a:gd name="T49" fmla="*/ 457 h 968"/>
                  <a:gd name="T50" fmla="*/ 43 w 326"/>
                  <a:gd name="T51" fmla="*/ 500 h 968"/>
                  <a:gd name="T52" fmla="*/ 43 w 326"/>
                  <a:gd name="T53" fmla="*/ 533 h 968"/>
                  <a:gd name="T54" fmla="*/ 43 w 326"/>
                  <a:gd name="T55" fmla="*/ 533 h 968"/>
                  <a:gd name="T56" fmla="*/ 11 w 326"/>
                  <a:gd name="T57" fmla="*/ 565 h 968"/>
                  <a:gd name="T58" fmla="*/ 0 w 326"/>
                  <a:gd name="T59" fmla="*/ 598 h 968"/>
                  <a:gd name="T60" fmla="*/ 0 w 326"/>
                  <a:gd name="T61" fmla="*/ 609 h 968"/>
                  <a:gd name="T62" fmla="*/ 0 w 326"/>
                  <a:gd name="T63" fmla="*/ 620 h 968"/>
                  <a:gd name="T64" fmla="*/ 43 w 326"/>
                  <a:gd name="T65" fmla="*/ 642 h 968"/>
                  <a:gd name="T66" fmla="*/ 43 w 326"/>
                  <a:gd name="T67" fmla="*/ 642 h 968"/>
                  <a:gd name="T68" fmla="*/ 87 w 326"/>
                  <a:gd name="T69" fmla="*/ 674 h 968"/>
                  <a:gd name="T70" fmla="*/ 87 w 326"/>
                  <a:gd name="T71" fmla="*/ 674 h 968"/>
                  <a:gd name="T72" fmla="*/ 87 w 326"/>
                  <a:gd name="T73" fmla="*/ 674 h 968"/>
                  <a:gd name="T74" fmla="*/ 76 w 326"/>
                  <a:gd name="T75" fmla="*/ 674 h 968"/>
                  <a:gd name="T76" fmla="*/ 43 w 326"/>
                  <a:gd name="T77" fmla="*/ 653 h 968"/>
                  <a:gd name="T78" fmla="*/ 0 w 326"/>
                  <a:gd name="T79" fmla="*/ 663 h 968"/>
                  <a:gd name="T80" fmla="*/ 0 w 326"/>
                  <a:gd name="T81" fmla="*/ 674 h 968"/>
                  <a:gd name="T82" fmla="*/ 0 w 326"/>
                  <a:gd name="T83" fmla="*/ 696 h 968"/>
                  <a:gd name="T84" fmla="*/ 11 w 326"/>
                  <a:gd name="T85" fmla="*/ 718 h 968"/>
                  <a:gd name="T86" fmla="*/ 43 w 326"/>
                  <a:gd name="T87" fmla="*/ 740 h 968"/>
                  <a:gd name="T88" fmla="*/ 54 w 326"/>
                  <a:gd name="T89" fmla="*/ 750 h 968"/>
                  <a:gd name="T90" fmla="*/ 87 w 326"/>
                  <a:gd name="T91" fmla="*/ 783 h 968"/>
                  <a:gd name="T92" fmla="*/ 98 w 326"/>
                  <a:gd name="T93" fmla="*/ 783 h 968"/>
                  <a:gd name="T94" fmla="*/ 119 w 326"/>
                  <a:gd name="T95" fmla="*/ 816 h 968"/>
                  <a:gd name="T96" fmla="*/ 163 w 326"/>
                  <a:gd name="T97" fmla="*/ 827 h 968"/>
                  <a:gd name="T98" fmla="*/ 163 w 326"/>
                  <a:gd name="T99" fmla="*/ 827 h 968"/>
                  <a:gd name="T100" fmla="*/ 206 w 326"/>
                  <a:gd name="T101" fmla="*/ 848 h 968"/>
                  <a:gd name="T102" fmla="*/ 228 w 326"/>
                  <a:gd name="T103" fmla="*/ 859 h 968"/>
                  <a:gd name="T104" fmla="*/ 206 w 326"/>
                  <a:gd name="T105" fmla="*/ 881 h 968"/>
                  <a:gd name="T106" fmla="*/ 185 w 326"/>
                  <a:gd name="T107" fmla="*/ 892 h 968"/>
                  <a:gd name="T108" fmla="*/ 206 w 326"/>
                  <a:gd name="T109" fmla="*/ 903 h 968"/>
                  <a:gd name="T110" fmla="*/ 239 w 326"/>
                  <a:gd name="T111" fmla="*/ 903 h 968"/>
                  <a:gd name="T112" fmla="*/ 261 w 326"/>
                  <a:gd name="T113" fmla="*/ 935 h 968"/>
                  <a:gd name="T114" fmla="*/ 282 w 326"/>
                  <a:gd name="T115" fmla="*/ 957 h 968"/>
                  <a:gd name="T116" fmla="*/ 326 w 326"/>
                  <a:gd name="T117" fmla="*/ 968 h 9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6"/>
                  <a:gd name="T178" fmla="*/ 0 h 968"/>
                  <a:gd name="T179" fmla="*/ 326 w 326"/>
                  <a:gd name="T180" fmla="*/ 968 h 9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6" h="968">
                    <a:moveTo>
                      <a:pt x="326" y="43"/>
                    </a:moveTo>
                    <a:lnTo>
                      <a:pt x="282" y="43"/>
                    </a:lnTo>
                    <a:lnTo>
                      <a:pt x="261" y="22"/>
                    </a:lnTo>
                    <a:lnTo>
                      <a:pt x="239" y="0"/>
                    </a:lnTo>
                    <a:lnTo>
                      <a:pt x="228" y="22"/>
                    </a:lnTo>
                    <a:lnTo>
                      <a:pt x="228" y="54"/>
                    </a:lnTo>
                    <a:lnTo>
                      <a:pt x="228" y="98"/>
                    </a:lnTo>
                    <a:lnTo>
                      <a:pt x="206" y="109"/>
                    </a:lnTo>
                    <a:lnTo>
                      <a:pt x="185" y="130"/>
                    </a:lnTo>
                    <a:lnTo>
                      <a:pt x="163" y="152"/>
                    </a:lnTo>
                    <a:lnTo>
                      <a:pt x="141" y="163"/>
                    </a:lnTo>
                    <a:lnTo>
                      <a:pt x="163" y="185"/>
                    </a:lnTo>
                    <a:lnTo>
                      <a:pt x="185" y="207"/>
                    </a:lnTo>
                    <a:lnTo>
                      <a:pt x="185" y="239"/>
                    </a:lnTo>
                    <a:lnTo>
                      <a:pt x="185" y="272"/>
                    </a:lnTo>
                    <a:lnTo>
                      <a:pt x="163" y="294"/>
                    </a:lnTo>
                    <a:lnTo>
                      <a:pt x="141" y="272"/>
                    </a:lnTo>
                    <a:lnTo>
                      <a:pt x="119" y="261"/>
                    </a:lnTo>
                    <a:lnTo>
                      <a:pt x="108" y="272"/>
                    </a:lnTo>
                    <a:lnTo>
                      <a:pt x="108" y="315"/>
                    </a:lnTo>
                    <a:lnTo>
                      <a:pt x="119" y="348"/>
                    </a:lnTo>
                    <a:lnTo>
                      <a:pt x="87" y="391"/>
                    </a:lnTo>
                    <a:lnTo>
                      <a:pt x="87" y="413"/>
                    </a:lnTo>
                    <a:lnTo>
                      <a:pt x="87" y="424"/>
                    </a:lnTo>
                    <a:lnTo>
                      <a:pt x="65" y="457"/>
                    </a:lnTo>
                    <a:lnTo>
                      <a:pt x="43" y="500"/>
                    </a:lnTo>
                    <a:lnTo>
                      <a:pt x="43" y="533"/>
                    </a:lnTo>
                    <a:lnTo>
                      <a:pt x="11" y="565"/>
                    </a:lnTo>
                    <a:lnTo>
                      <a:pt x="0" y="598"/>
                    </a:lnTo>
                    <a:lnTo>
                      <a:pt x="0" y="609"/>
                    </a:lnTo>
                    <a:lnTo>
                      <a:pt x="0" y="620"/>
                    </a:lnTo>
                    <a:lnTo>
                      <a:pt x="43" y="642"/>
                    </a:lnTo>
                    <a:lnTo>
                      <a:pt x="87" y="674"/>
                    </a:lnTo>
                    <a:lnTo>
                      <a:pt x="76" y="674"/>
                    </a:lnTo>
                    <a:lnTo>
                      <a:pt x="43" y="653"/>
                    </a:lnTo>
                    <a:lnTo>
                      <a:pt x="0" y="663"/>
                    </a:lnTo>
                    <a:lnTo>
                      <a:pt x="0" y="674"/>
                    </a:lnTo>
                    <a:lnTo>
                      <a:pt x="0" y="696"/>
                    </a:lnTo>
                    <a:lnTo>
                      <a:pt x="11" y="718"/>
                    </a:lnTo>
                    <a:lnTo>
                      <a:pt x="43" y="740"/>
                    </a:lnTo>
                    <a:lnTo>
                      <a:pt x="54" y="750"/>
                    </a:lnTo>
                    <a:lnTo>
                      <a:pt x="87" y="783"/>
                    </a:lnTo>
                    <a:lnTo>
                      <a:pt x="98" y="783"/>
                    </a:lnTo>
                    <a:lnTo>
                      <a:pt x="119" y="816"/>
                    </a:lnTo>
                    <a:lnTo>
                      <a:pt x="163" y="827"/>
                    </a:lnTo>
                    <a:lnTo>
                      <a:pt x="206" y="848"/>
                    </a:lnTo>
                    <a:lnTo>
                      <a:pt x="228" y="859"/>
                    </a:lnTo>
                    <a:lnTo>
                      <a:pt x="206" y="881"/>
                    </a:lnTo>
                    <a:lnTo>
                      <a:pt x="185" y="892"/>
                    </a:lnTo>
                    <a:lnTo>
                      <a:pt x="206" y="903"/>
                    </a:lnTo>
                    <a:lnTo>
                      <a:pt x="239" y="903"/>
                    </a:lnTo>
                    <a:lnTo>
                      <a:pt x="261" y="935"/>
                    </a:lnTo>
                    <a:lnTo>
                      <a:pt x="282" y="957"/>
                    </a:lnTo>
                    <a:lnTo>
                      <a:pt x="326" y="96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8" name="Freeform 386"/>
              <p:cNvSpPr>
                <a:spLocks/>
              </p:cNvSpPr>
              <p:nvPr/>
            </p:nvSpPr>
            <p:spPr bwMode="auto">
              <a:xfrm>
                <a:off x="3665" y="1561"/>
                <a:ext cx="294" cy="816"/>
              </a:xfrm>
              <a:custGeom>
                <a:avLst/>
                <a:gdLst>
                  <a:gd name="T0" fmla="*/ 250 w 294"/>
                  <a:gd name="T1" fmla="*/ 43 h 816"/>
                  <a:gd name="T2" fmla="*/ 207 w 294"/>
                  <a:gd name="T3" fmla="*/ 0 h 816"/>
                  <a:gd name="T4" fmla="*/ 196 w 294"/>
                  <a:gd name="T5" fmla="*/ 54 h 816"/>
                  <a:gd name="T6" fmla="*/ 174 w 294"/>
                  <a:gd name="T7" fmla="*/ 109 h 816"/>
                  <a:gd name="T8" fmla="*/ 131 w 294"/>
                  <a:gd name="T9" fmla="*/ 152 h 816"/>
                  <a:gd name="T10" fmla="*/ 131 w 294"/>
                  <a:gd name="T11" fmla="*/ 185 h 816"/>
                  <a:gd name="T12" fmla="*/ 153 w 294"/>
                  <a:gd name="T13" fmla="*/ 239 h 816"/>
                  <a:gd name="T14" fmla="*/ 131 w 294"/>
                  <a:gd name="T15" fmla="*/ 294 h 816"/>
                  <a:gd name="T16" fmla="*/ 87 w 294"/>
                  <a:gd name="T17" fmla="*/ 261 h 816"/>
                  <a:gd name="T18" fmla="*/ 76 w 294"/>
                  <a:gd name="T19" fmla="*/ 315 h 816"/>
                  <a:gd name="T20" fmla="*/ 55 w 294"/>
                  <a:gd name="T21" fmla="*/ 391 h 816"/>
                  <a:gd name="T22" fmla="*/ 55 w 294"/>
                  <a:gd name="T23" fmla="*/ 435 h 816"/>
                  <a:gd name="T24" fmla="*/ 33 w 294"/>
                  <a:gd name="T25" fmla="*/ 500 h 816"/>
                  <a:gd name="T26" fmla="*/ 11 w 294"/>
                  <a:gd name="T27" fmla="*/ 555 h 816"/>
                  <a:gd name="T28" fmla="*/ 11 w 294"/>
                  <a:gd name="T29" fmla="*/ 609 h 816"/>
                  <a:gd name="T30" fmla="*/ 33 w 294"/>
                  <a:gd name="T31" fmla="*/ 642 h 816"/>
                  <a:gd name="T32" fmla="*/ 66 w 294"/>
                  <a:gd name="T33" fmla="*/ 674 h 816"/>
                  <a:gd name="T34" fmla="*/ 11 w 294"/>
                  <a:gd name="T35" fmla="*/ 696 h 816"/>
                  <a:gd name="T36" fmla="*/ 11 w 294"/>
                  <a:gd name="T37" fmla="*/ 729 h 816"/>
                  <a:gd name="T38" fmla="*/ 55 w 294"/>
                  <a:gd name="T39" fmla="*/ 761 h 816"/>
                  <a:gd name="T40" fmla="*/ 87 w 294"/>
                  <a:gd name="T41" fmla="*/ 794 h 816"/>
                  <a:gd name="T42" fmla="*/ 174 w 294"/>
                  <a:gd name="T43" fmla="*/ 816 h 816"/>
                  <a:gd name="T44" fmla="*/ 174 w 294"/>
                  <a:gd name="T45" fmla="*/ 772 h 816"/>
                  <a:gd name="T46" fmla="*/ 131 w 294"/>
                  <a:gd name="T47" fmla="*/ 740 h 816"/>
                  <a:gd name="T48" fmla="*/ 131 w 294"/>
                  <a:gd name="T49" fmla="*/ 707 h 816"/>
                  <a:gd name="T50" fmla="*/ 174 w 294"/>
                  <a:gd name="T51" fmla="*/ 718 h 816"/>
                  <a:gd name="T52" fmla="*/ 250 w 294"/>
                  <a:gd name="T53" fmla="*/ 750 h 816"/>
                  <a:gd name="T54" fmla="*/ 294 w 294"/>
                  <a:gd name="T55" fmla="*/ 772 h 816"/>
                  <a:gd name="T56" fmla="*/ 294 w 294"/>
                  <a:gd name="T57" fmla="*/ 718 h 816"/>
                  <a:gd name="T58" fmla="*/ 294 w 294"/>
                  <a:gd name="T59" fmla="*/ 642 h 816"/>
                  <a:gd name="T60" fmla="*/ 294 w 294"/>
                  <a:gd name="T61" fmla="*/ 565 h 816"/>
                  <a:gd name="T62" fmla="*/ 294 w 294"/>
                  <a:gd name="T63" fmla="*/ 468 h 816"/>
                  <a:gd name="T64" fmla="*/ 294 w 294"/>
                  <a:gd name="T65" fmla="*/ 424 h 816"/>
                  <a:gd name="T66" fmla="*/ 294 w 294"/>
                  <a:gd name="T67" fmla="*/ 348 h 816"/>
                  <a:gd name="T68" fmla="*/ 294 w 294"/>
                  <a:gd name="T69" fmla="*/ 261 h 816"/>
                  <a:gd name="T70" fmla="*/ 294 w 294"/>
                  <a:gd name="T71" fmla="*/ 207 h 816"/>
                  <a:gd name="T72" fmla="*/ 294 w 294"/>
                  <a:gd name="T73" fmla="*/ 130 h 816"/>
                  <a:gd name="T74" fmla="*/ 294 w 294"/>
                  <a:gd name="T75" fmla="*/ 43 h 8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94"/>
                  <a:gd name="T115" fmla="*/ 0 h 816"/>
                  <a:gd name="T116" fmla="*/ 294 w 294"/>
                  <a:gd name="T117" fmla="*/ 816 h 8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94" h="816">
                    <a:moveTo>
                      <a:pt x="294" y="43"/>
                    </a:moveTo>
                    <a:lnTo>
                      <a:pt x="250" y="43"/>
                    </a:lnTo>
                    <a:lnTo>
                      <a:pt x="229" y="22"/>
                    </a:lnTo>
                    <a:lnTo>
                      <a:pt x="207" y="0"/>
                    </a:lnTo>
                    <a:lnTo>
                      <a:pt x="196" y="22"/>
                    </a:lnTo>
                    <a:lnTo>
                      <a:pt x="196" y="54"/>
                    </a:lnTo>
                    <a:lnTo>
                      <a:pt x="196" y="98"/>
                    </a:lnTo>
                    <a:lnTo>
                      <a:pt x="174" y="109"/>
                    </a:lnTo>
                    <a:lnTo>
                      <a:pt x="153" y="130"/>
                    </a:lnTo>
                    <a:lnTo>
                      <a:pt x="131" y="152"/>
                    </a:lnTo>
                    <a:lnTo>
                      <a:pt x="109" y="163"/>
                    </a:lnTo>
                    <a:lnTo>
                      <a:pt x="131" y="185"/>
                    </a:lnTo>
                    <a:lnTo>
                      <a:pt x="153" y="207"/>
                    </a:lnTo>
                    <a:lnTo>
                      <a:pt x="153" y="239"/>
                    </a:lnTo>
                    <a:lnTo>
                      <a:pt x="153" y="272"/>
                    </a:lnTo>
                    <a:lnTo>
                      <a:pt x="131" y="294"/>
                    </a:lnTo>
                    <a:lnTo>
                      <a:pt x="98" y="272"/>
                    </a:lnTo>
                    <a:lnTo>
                      <a:pt x="87" y="261"/>
                    </a:lnTo>
                    <a:lnTo>
                      <a:pt x="76" y="272"/>
                    </a:lnTo>
                    <a:lnTo>
                      <a:pt x="76" y="315"/>
                    </a:lnTo>
                    <a:lnTo>
                      <a:pt x="87" y="348"/>
                    </a:lnTo>
                    <a:lnTo>
                      <a:pt x="55" y="391"/>
                    </a:lnTo>
                    <a:lnTo>
                      <a:pt x="55" y="424"/>
                    </a:lnTo>
                    <a:lnTo>
                      <a:pt x="55" y="435"/>
                    </a:lnTo>
                    <a:lnTo>
                      <a:pt x="33" y="457"/>
                    </a:lnTo>
                    <a:lnTo>
                      <a:pt x="33" y="500"/>
                    </a:lnTo>
                    <a:lnTo>
                      <a:pt x="22" y="533"/>
                    </a:lnTo>
                    <a:lnTo>
                      <a:pt x="11" y="555"/>
                    </a:lnTo>
                    <a:lnTo>
                      <a:pt x="0" y="565"/>
                    </a:lnTo>
                    <a:lnTo>
                      <a:pt x="11" y="609"/>
                    </a:lnTo>
                    <a:lnTo>
                      <a:pt x="33" y="642"/>
                    </a:lnTo>
                    <a:lnTo>
                      <a:pt x="55" y="663"/>
                    </a:lnTo>
                    <a:lnTo>
                      <a:pt x="66" y="674"/>
                    </a:lnTo>
                    <a:lnTo>
                      <a:pt x="55" y="718"/>
                    </a:lnTo>
                    <a:lnTo>
                      <a:pt x="11" y="696"/>
                    </a:lnTo>
                    <a:lnTo>
                      <a:pt x="0" y="718"/>
                    </a:lnTo>
                    <a:lnTo>
                      <a:pt x="11" y="729"/>
                    </a:lnTo>
                    <a:lnTo>
                      <a:pt x="44" y="750"/>
                    </a:lnTo>
                    <a:lnTo>
                      <a:pt x="55" y="761"/>
                    </a:lnTo>
                    <a:lnTo>
                      <a:pt x="87" y="783"/>
                    </a:lnTo>
                    <a:lnTo>
                      <a:pt x="87" y="794"/>
                    </a:lnTo>
                    <a:lnTo>
                      <a:pt x="131" y="794"/>
                    </a:lnTo>
                    <a:lnTo>
                      <a:pt x="174" y="816"/>
                    </a:lnTo>
                    <a:lnTo>
                      <a:pt x="207" y="783"/>
                    </a:lnTo>
                    <a:lnTo>
                      <a:pt x="174" y="772"/>
                    </a:lnTo>
                    <a:lnTo>
                      <a:pt x="142" y="750"/>
                    </a:lnTo>
                    <a:lnTo>
                      <a:pt x="131" y="740"/>
                    </a:lnTo>
                    <a:lnTo>
                      <a:pt x="109" y="718"/>
                    </a:lnTo>
                    <a:lnTo>
                      <a:pt x="131" y="707"/>
                    </a:lnTo>
                    <a:lnTo>
                      <a:pt x="163" y="718"/>
                    </a:lnTo>
                    <a:lnTo>
                      <a:pt x="174" y="718"/>
                    </a:lnTo>
                    <a:lnTo>
                      <a:pt x="207" y="729"/>
                    </a:lnTo>
                    <a:lnTo>
                      <a:pt x="250" y="750"/>
                    </a:lnTo>
                    <a:lnTo>
                      <a:pt x="294" y="772"/>
                    </a:lnTo>
                    <a:lnTo>
                      <a:pt x="294" y="750"/>
                    </a:lnTo>
                    <a:lnTo>
                      <a:pt x="294" y="718"/>
                    </a:lnTo>
                    <a:lnTo>
                      <a:pt x="294" y="674"/>
                    </a:lnTo>
                    <a:lnTo>
                      <a:pt x="294" y="642"/>
                    </a:lnTo>
                    <a:lnTo>
                      <a:pt x="294" y="609"/>
                    </a:lnTo>
                    <a:lnTo>
                      <a:pt x="294" y="565"/>
                    </a:lnTo>
                    <a:lnTo>
                      <a:pt x="294" y="533"/>
                    </a:lnTo>
                    <a:lnTo>
                      <a:pt x="294" y="468"/>
                    </a:lnTo>
                    <a:lnTo>
                      <a:pt x="294" y="446"/>
                    </a:lnTo>
                    <a:lnTo>
                      <a:pt x="294" y="424"/>
                    </a:lnTo>
                    <a:lnTo>
                      <a:pt x="294" y="391"/>
                    </a:lnTo>
                    <a:lnTo>
                      <a:pt x="294" y="348"/>
                    </a:lnTo>
                    <a:lnTo>
                      <a:pt x="294" y="315"/>
                    </a:lnTo>
                    <a:lnTo>
                      <a:pt x="294" y="261"/>
                    </a:lnTo>
                    <a:lnTo>
                      <a:pt x="294" y="228"/>
                    </a:lnTo>
                    <a:lnTo>
                      <a:pt x="294" y="207"/>
                    </a:lnTo>
                    <a:lnTo>
                      <a:pt x="294" y="141"/>
                    </a:lnTo>
                    <a:lnTo>
                      <a:pt x="294" y="130"/>
                    </a:lnTo>
                    <a:lnTo>
                      <a:pt x="294" y="98"/>
                    </a:lnTo>
                    <a:lnTo>
                      <a:pt x="294" y="43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9" name="Freeform 387"/>
              <p:cNvSpPr>
                <a:spLocks/>
              </p:cNvSpPr>
              <p:nvPr/>
            </p:nvSpPr>
            <p:spPr bwMode="auto">
              <a:xfrm>
                <a:off x="3665" y="1561"/>
                <a:ext cx="294" cy="816"/>
              </a:xfrm>
              <a:custGeom>
                <a:avLst/>
                <a:gdLst>
                  <a:gd name="T0" fmla="*/ 294 w 294"/>
                  <a:gd name="T1" fmla="*/ 43 h 816"/>
                  <a:gd name="T2" fmla="*/ 250 w 294"/>
                  <a:gd name="T3" fmla="*/ 43 h 816"/>
                  <a:gd name="T4" fmla="*/ 229 w 294"/>
                  <a:gd name="T5" fmla="*/ 22 h 816"/>
                  <a:gd name="T6" fmla="*/ 207 w 294"/>
                  <a:gd name="T7" fmla="*/ 0 h 816"/>
                  <a:gd name="T8" fmla="*/ 196 w 294"/>
                  <a:gd name="T9" fmla="*/ 22 h 816"/>
                  <a:gd name="T10" fmla="*/ 196 w 294"/>
                  <a:gd name="T11" fmla="*/ 54 h 816"/>
                  <a:gd name="T12" fmla="*/ 196 w 294"/>
                  <a:gd name="T13" fmla="*/ 98 h 816"/>
                  <a:gd name="T14" fmla="*/ 174 w 294"/>
                  <a:gd name="T15" fmla="*/ 109 h 816"/>
                  <a:gd name="T16" fmla="*/ 153 w 294"/>
                  <a:gd name="T17" fmla="*/ 130 h 816"/>
                  <a:gd name="T18" fmla="*/ 131 w 294"/>
                  <a:gd name="T19" fmla="*/ 152 h 816"/>
                  <a:gd name="T20" fmla="*/ 109 w 294"/>
                  <a:gd name="T21" fmla="*/ 163 h 816"/>
                  <a:gd name="T22" fmla="*/ 131 w 294"/>
                  <a:gd name="T23" fmla="*/ 185 h 816"/>
                  <a:gd name="T24" fmla="*/ 153 w 294"/>
                  <a:gd name="T25" fmla="*/ 207 h 816"/>
                  <a:gd name="T26" fmla="*/ 153 w 294"/>
                  <a:gd name="T27" fmla="*/ 239 h 816"/>
                  <a:gd name="T28" fmla="*/ 153 w 294"/>
                  <a:gd name="T29" fmla="*/ 272 h 816"/>
                  <a:gd name="T30" fmla="*/ 131 w 294"/>
                  <a:gd name="T31" fmla="*/ 294 h 816"/>
                  <a:gd name="T32" fmla="*/ 98 w 294"/>
                  <a:gd name="T33" fmla="*/ 272 h 816"/>
                  <a:gd name="T34" fmla="*/ 87 w 294"/>
                  <a:gd name="T35" fmla="*/ 261 h 816"/>
                  <a:gd name="T36" fmla="*/ 76 w 294"/>
                  <a:gd name="T37" fmla="*/ 272 h 816"/>
                  <a:gd name="T38" fmla="*/ 76 w 294"/>
                  <a:gd name="T39" fmla="*/ 315 h 816"/>
                  <a:gd name="T40" fmla="*/ 87 w 294"/>
                  <a:gd name="T41" fmla="*/ 348 h 816"/>
                  <a:gd name="T42" fmla="*/ 55 w 294"/>
                  <a:gd name="T43" fmla="*/ 391 h 816"/>
                  <a:gd name="T44" fmla="*/ 55 w 294"/>
                  <a:gd name="T45" fmla="*/ 424 h 816"/>
                  <a:gd name="T46" fmla="*/ 55 w 294"/>
                  <a:gd name="T47" fmla="*/ 435 h 816"/>
                  <a:gd name="T48" fmla="*/ 33 w 294"/>
                  <a:gd name="T49" fmla="*/ 457 h 816"/>
                  <a:gd name="T50" fmla="*/ 33 w 294"/>
                  <a:gd name="T51" fmla="*/ 500 h 816"/>
                  <a:gd name="T52" fmla="*/ 22 w 294"/>
                  <a:gd name="T53" fmla="*/ 533 h 816"/>
                  <a:gd name="T54" fmla="*/ 11 w 294"/>
                  <a:gd name="T55" fmla="*/ 555 h 816"/>
                  <a:gd name="T56" fmla="*/ 0 w 294"/>
                  <a:gd name="T57" fmla="*/ 565 h 816"/>
                  <a:gd name="T58" fmla="*/ 11 w 294"/>
                  <a:gd name="T59" fmla="*/ 609 h 816"/>
                  <a:gd name="T60" fmla="*/ 11 w 294"/>
                  <a:gd name="T61" fmla="*/ 609 h 816"/>
                  <a:gd name="T62" fmla="*/ 33 w 294"/>
                  <a:gd name="T63" fmla="*/ 642 h 816"/>
                  <a:gd name="T64" fmla="*/ 55 w 294"/>
                  <a:gd name="T65" fmla="*/ 663 h 816"/>
                  <a:gd name="T66" fmla="*/ 66 w 294"/>
                  <a:gd name="T67" fmla="*/ 674 h 816"/>
                  <a:gd name="T68" fmla="*/ 55 w 294"/>
                  <a:gd name="T69" fmla="*/ 718 h 816"/>
                  <a:gd name="T70" fmla="*/ 11 w 294"/>
                  <a:gd name="T71" fmla="*/ 696 h 816"/>
                  <a:gd name="T72" fmla="*/ 0 w 294"/>
                  <a:gd name="T73" fmla="*/ 718 h 816"/>
                  <a:gd name="T74" fmla="*/ 11 w 294"/>
                  <a:gd name="T75" fmla="*/ 729 h 816"/>
                  <a:gd name="T76" fmla="*/ 44 w 294"/>
                  <a:gd name="T77" fmla="*/ 750 h 816"/>
                  <a:gd name="T78" fmla="*/ 55 w 294"/>
                  <a:gd name="T79" fmla="*/ 761 h 816"/>
                  <a:gd name="T80" fmla="*/ 87 w 294"/>
                  <a:gd name="T81" fmla="*/ 783 h 816"/>
                  <a:gd name="T82" fmla="*/ 87 w 294"/>
                  <a:gd name="T83" fmla="*/ 794 h 816"/>
                  <a:gd name="T84" fmla="*/ 131 w 294"/>
                  <a:gd name="T85" fmla="*/ 794 h 816"/>
                  <a:gd name="T86" fmla="*/ 174 w 294"/>
                  <a:gd name="T87" fmla="*/ 816 h 816"/>
                  <a:gd name="T88" fmla="*/ 207 w 294"/>
                  <a:gd name="T89" fmla="*/ 783 h 816"/>
                  <a:gd name="T90" fmla="*/ 174 w 294"/>
                  <a:gd name="T91" fmla="*/ 772 h 816"/>
                  <a:gd name="T92" fmla="*/ 142 w 294"/>
                  <a:gd name="T93" fmla="*/ 750 h 816"/>
                  <a:gd name="T94" fmla="*/ 131 w 294"/>
                  <a:gd name="T95" fmla="*/ 740 h 816"/>
                  <a:gd name="T96" fmla="*/ 109 w 294"/>
                  <a:gd name="T97" fmla="*/ 718 h 816"/>
                  <a:gd name="T98" fmla="*/ 131 w 294"/>
                  <a:gd name="T99" fmla="*/ 707 h 816"/>
                  <a:gd name="T100" fmla="*/ 163 w 294"/>
                  <a:gd name="T101" fmla="*/ 718 h 816"/>
                  <a:gd name="T102" fmla="*/ 174 w 294"/>
                  <a:gd name="T103" fmla="*/ 718 h 816"/>
                  <a:gd name="T104" fmla="*/ 207 w 294"/>
                  <a:gd name="T105" fmla="*/ 729 h 816"/>
                  <a:gd name="T106" fmla="*/ 250 w 294"/>
                  <a:gd name="T107" fmla="*/ 750 h 816"/>
                  <a:gd name="T108" fmla="*/ 250 w 294"/>
                  <a:gd name="T109" fmla="*/ 750 h 816"/>
                  <a:gd name="T110" fmla="*/ 294 w 294"/>
                  <a:gd name="T111" fmla="*/ 772 h 8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4"/>
                  <a:gd name="T169" fmla="*/ 0 h 816"/>
                  <a:gd name="T170" fmla="*/ 294 w 294"/>
                  <a:gd name="T171" fmla="*/ 816 h 8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4" h="816">
                    <a:moveTo>
                      <a:pt x="294" y="43"/>
                    </a:moveTo>
                    <a:lnTo>
                      <a:pt x="250" y="43"/>
                    </a:lnTo>
                    <a:lnTo>
                      <a:pt x="229" y="22"/>
                    </a:lnTo>
                    <a:lnTo>
                      <a:pt x="207" y="0"/>
                    </a:lnTo>
                    <a:lnTo>
                      <a:pt x="196" y="22"/>
                    </a:lnTo>
                    <a:lnTo>
                      <a:pt x="196" y="54"/>
                    </a:lnTo>
                    <a:lnTo>
                      <a:pt x="196" y="98"/>
                    </a:lnTo>
                    <a:lnTo>
                      <a:pt x="174" y="109"/>
                    </a:lnTo>
                    <a:lnTo>
                      <a:pt x="153" y="130"/>
                    </a:lnTo>
                    <a:lnTo>
                      <a:pt x="131" y="152"/>
                    </a:lnTo>
                    <a:lnTo>
                      <a:pt x="109" y="163"/>
                    </a:lnTo>
                    <a:lnTo>
                      <a:pt x="131" y="185"/>
                    </a:lnTo>
                    <a:lnTo>
                      <a:pt x="153" y="207"/>
                    </a:lnTo>
                    <a:lnTo>
                      <a:pt x="153" y="239"/>
                    </a:lnTo>
                    <a:lnTo>
                      <a:pt x="153" y="272"/>
                    </a:lnTo>
                    <a:lnTo>
                      <a:pt x="131" y="294"/>
                    </a:lnTo>
                    <a:lnTo>
                      <a:pt x="98" y="272"/>
                    </a:lnTo>
                    <a:lnTo>
                      <a:pt x="87" y="261"/>
                    </a:lnTo>
                    <a:lnTo>
                      <a:pt x="76" y="272"/>
                    </a:lnTo>
                    <a:lnTo>
                      <a:pt x="76" y="315"/>
                    </a:lnTo>
                    <a:lnTo>
                      <a:pt x="87" y="348"/>
                    </a:lnTo>
                    <a:lnTo>
                      <a:pt x="55" y="391"/>
                    </a:lnTo>
                    <a:lnTo>
                      <a:pt x="55" y="424"/>
                    </a:lnTo>
                    <a:lnTo>
                      <a:pt x="55" y="435"/>
                    </a:lnTo>
                    <a:lnTo>
                      <a:pt x="33" y="457"/>
                    </a:lnTo>
                    <a:lnTo>
                      <a:pt x="33" y="500"/>
                    </a:lnTo>
                    <a:lnTo>
                      <a:pt x="22" y="533"/>
                    </a:lnTo>
                    <a:lnTo>
                      <a:pt x="11" y="555"/>
                    </a:lnTo>
                    <a:lnTo>
                      <a:pt x="0" y="565"/>
                    </a:lnTo>
                    <a:lnTo>
                      <a:pt x="11" y="609"/>
                    </a:lnTo>
                    <a:lnTo>
                      <a:pt x="33" y="642"/>
                    </a:lnTo>
                    <a:lnTo>
                      <a:pt x="55" y="663"/>
                    </a:lnTo>
                    <a:lnTo>
                      <a:pt x="66" y="674"/>
                    </a:lnTo>
                    <a:lnTo>
                      <a:pt x="55" y="718"/>
                    </a:lnTo>
                    <a:lnTo>
                      <a:pt x="11" y="696"/>
                    </a:lnTo>
                    <a:lnTo>
                      <a:pt x="0" y="718"/>
                    </a:lnTo>
                    <a:lnTo>
                      <a:pt x="11" y="729"/>
                    </a:lnTo>
                    <a:lnTo>
                      <a:pt x="44" y="750"/>
                    </a:lnTo>
                    <a:lnTo>
                      <a:pt x="55" y="761"/>
                    </a:lnTo>
                    <a:lnTo>
                      <a:pt x="87" y="783"/>
                    </a:lnTo>
                    <a:lnTo>
                      <a:pt x="87" y="794"/>
                    </a:lnTo>
                    <a:lnTo>
                      <a:pt x="131" y="794"/>
                    </a:lnTo>
                    <a:lnTo>
                      <a:pt x="174" y="816"/>
                    </a:lnTo>
                    <a:lnTo>
                      <a:pt x="207" y="783"/>
                    </a:lnTo>
                    <a:lnTo>
                      <a:pt x="174" y="772"/>
                    </a:lnTo>
                    <a:lnTo>
                      <a:pt x="142" y="750"/>
                    </a:lnTo>
                    <a:lnTo>
                      <a:pt x="131" y="740"/>
                    </a:lnTo>
                    <a:lnTo>
                      <a:pt x="109" y="718"/>
                    </a:lnTo>
                    <a:lnTo>
                      <a:pt x="131" y="707"/>
                    </a:lnTo>
                    <a:lnTo>
                      <a:pt x="163" y="718"/>
                    </a:lnTo>
                    <a:lnTo>
                      <a:pt x="174" y="718"/>
                    </a:lnTo>
                    <a:lnTo>
                      <a:pt x="207" y="729"/>
                    </a:lnTo>
                    <a:lnTo>
                      <a:pt x="250" y="750"/>
                    </a:lnTo>
                    <a:lnTo>
                      <a:pt x="294" y="772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0" name="Freeform 388"/>
              <p:cNvSpPr>
                <a:spLocks/>
              </p:cNvSpPr>
              <p:nvPr/>
            </p:nvSpPr>
            <p:spPr bwMode="auto">
              <a:xfrm>
                <a:off x="3687" y="1572"/>
                <a:ext cx="272" cy="750"/>
              </a:xfrm>
              <a:custGeom>
                <a:avLst/>
                <a:gdLst>
                  <a:gd name="T0" fmla="*/ 272 w 272"/>
                  <a:gd name="T1" fmla="*/ 32 h 750"/>
                  <a:gd name="T2" fmla="*/ 228 w 272"/>
                  <a:gd name="T3" fmla="*/ 32 h 750"/>
                  <a:gd name="T4" fmla="*/ 207 w 272"/>
                  <a:gd name="T5" fmla="*/ 11 h 750"/>
                  <a:gd name="T6" fmla="*/ 185 w 272"/>
                  <a:gd name="T7" fmla="*/ 0 h 750"/>
                  <a:gd name="T8" fmla="*/ 174 w 272"/>
                  <a:gd name="T9" fmla="*/ 11 h 750"/>
                  <a:gd name="T10" fmla="*/ 174 w 272"/>
                  <a:gd name="T11" fmla="*/ 43 h 750"/>
                  <a:gd name="T12" fmla="*/ 174 w 272"/>
                  <a:gd name="T13" fmla="*/ 87 h 750"/>
                  <a:gd name="T14" fmla="*/ 152 w 272"/>
                  <a:gd name="T15" fmla="*/ 109 h 750"/>
                  <a:gd name="T16" fmla="*/ 131 w 272"/>
                  <a:gd name="T17" fmla="*/ 119 h 750"/>
                  <a:gd name="T18" fmla="*/ 109 w 272"/>
                  <a:gd name="T19" fmla="*/ 141 h 750"/>
                  <a:gd name="T20" fmla="*/ 98 w 272"/>
                  <a:gd name="T21" fmla="*/ 152 h 750"/>
                  <a:gd name="T22" fmla="*/ 109 w 272"/>
                  <a:gd name="T23" fmla="*/ 174 h 750"/>
                  <a:gd name="T24" fmla="*/ 131 w 272"/>
                  <a:gd name="T25" fmla="*/ 196 h 750"/>
                  <a:gd name="T26" fmla="*/ 131 w 272"/>
                  <a:gd name="T27" fmla="*/ 228 h 750"/>
                  <a:gd name="T28" fmla="*/ 131 w 272"/>
                  <a:gd name="T29" fmla="*/ 261 h 750"/>
                  <a:gd name="T30" fmla="*/ 109 w 272"/>
                  <a:gd name="T31" fmla="*/ 283 h 750"/>
                  <a:gd name="T32" fmla="*/ 76 w 272"/>
                  <a:gd name="T33" fmla="*/ 261 h 750"/>
                  <a:gd name="T34" fmla="*/ 65 w 272"/>
                  <a:gd name="T35" fmla="*/ 261 h 750"/>
                  <a:gd name="T36" fmla="*/ 54 w 272"/>
                  <a:gd name="T37" fmla="*/ 261 h 750"/>
                  <a:gd name="T38" fmla="*/ 65 w 272"/>
                  <a:gd name="T39" fmla="*/ 304 h 750"/>
                  <a:gd name="T40" fmla="*/ 65 w 272"/>
                  <a:gd name="T41" fmla="*/ 337 h 750"/>
                  <a:gd name="T42" fmla="*/ 44 w 272"/>
                  <a:gd name="T43" fmla="*/ 380 h 750"/>
                  <a:gd name="T44" fmla="*/ 44 w 272"/>
                  <a:gd name="T45" fmla="*/ 413 h 750"/>
                  <a:gd name="T46" fmla="*/ 33 w 272"/>
                  <a:gd name="T47" fmla="*/ 435 h 750"/>
                  <a:gd name="T48" fmla="*/ 22 w 272"/>
                  <a:gd name="T49" fmla="*/ 446 h 750"/>
                  <a:gd name="T50" fmla="*/ 22 w 272"/>
                  <a:gd name="T51" fmla="*/ 489 h 750"/>
                  <a:gd name="T52" fmla="*/ 11 w 272"/>
                  <a:gd name="T53" fmla="*/ 522 h 750"/>
                  <a:gd name="T54" fmla="*/ 0 w 272"/>
                  <a:gd name="T55" fmla="*/ 554 h 750"/>
                  <a:gd name="T56" fmla="*/ 22 w 272"/>
                  <a:gd name="T57" fmla="*/ 598 h 750"/>
                  <a:gd name="T58" fmla="*/ 22 w 272"/>
                  <a:gd name="T59" fmla="*/ 631 h 750"/>
                  <a:gd name="T60" fmla="*/ 33 w 272"/>
                  <a:gd name="T61" fmla="*/ 631 h 750"/>
                  <a:gd name="T62" fmla="*/ 65 w 272"/>
                  <a:gd name="T63" fmla="*/ 663 h 750"/>
                  <a:gd name="T64" fmla="*/ 65 w 272"/>
                  <a:gd name="T65" fmla="*/ 674 h 750"/>
                  <a:gd name="T66" fmla="*/ 109 w 272"/>
                  <a:gd name="T67" fmla="*/ 685 h 750"/>
                  <a:gd name="T68" fmla="*/ 152 w 272"/>
                  <a:gd name="T69" fmla="*/ 696 h 750"/>
                  <a:gd name="T70" fmla="*/ 163 w 272"/>
                  <a:gd name="T71" fmla="*/ 707 h 750"/>
                  <a:gd name="T72" fmla="*/ 185 w 272"/>
                  <a:gd name="T73" fmla="*/ 718 h 750"/>
                  <a:gd name="T74" fmla="*/ 228 w 272"/>
                  <a:gd name="T75" fmla="*/ 729 h 750"/>
                  <a:gd name="T76" fmla="*/ 250 w 272"/>
                  <a:gd name="T77" fmla="*/ 739 h 750"/>
                  <a:gd name="T78" fmla="*/ 272 w 272"/>
                  <a:gd name="T79" fmla="*/ 750 h 750"/>
                  <a:gd name="T80" fmla="*/ 272 w 272"/>
                  <a:gd name="T81" fmla="*/ 739 h 750"/>
                  <a:gd name="T82" fmla="*/ 272 w 272"/>
                  <a:gd name="T83" fmla="*/ 707 h 750"/>
                  <a:gd name="T84" fmla="*/ 272 w 272"/>
                  <a:gd name="T85" fmla="*/ 663 h 750"/>
                  <a:gd name="T86" fmla="*/ 272 w 272"/>
                  <a:gd name="T87" fmla="*/ 620 h 750"/>
                  <a:gd name="T88" fmla="*/ 272 w 272"/>
                  <a:gd name="T89" fmla="*/ 598 h 750"/>
                  <a:gd name="T90" fmla="*/ 272 w 272"/>
                  <a:gd name="T91" fmla="*/ 554 h 750"/>
                  <a:gd name="T92" fmla="*/ 272 w 272"/>
                  <a:gd name="T93" fmla="*/ 522 h 750"/>
                  <a:gd name="T94" fmla="*/ 272 w 272"/>
                  <a:gd name="T95" fmla="*/ 457 h 750"/>
                  <a:gd name="T96" fmla="*/ 272 w 272"/>
                  <a:gd name="T97" fmla="*/ 446 h 750"/>
                  <a:gd name="T98" fmla="*/ 272 w 272"/>
                  <a:gd name="T99" fmla="*/ 413 h 750"/>
                  <a:gd name="T100" fmla="*/ 272 w 272"/>
                  <a:gd name="T101" fmla="*/ 380 h 750"/>
                  <a:gd name="T102" fmla="*/ 272 w 272"/>
                  <a:gd name="T103" fmla="*/ 337 h 750"/>
                  <a:gd name="T104" fmla="*/ 272 w 272"/>
                  <a:gd name="T105" fmla="*/ 304 h 750"/>
                  <a:gd name="T106" fmla="*/ 272 w 272"/>
                  <a:gd name="T107" fmla="*/ 239 h 750"/>
                  <a:gd name="T108" fmla="*/ 272 w 272"/>
                  <a:gd name="T109" fmla="*/ 217 h 750"/>
                  <a:gd name="T110" fmla="*/ 272 w 272"/>
                  <a:gd name="T111" fmla="*/ 196 h 750"/>
                  <a:gd name="T112" fmla="*/ 272 w 272"/>
                  <a:gd name="T113" fmla="*/ 130 h 750"/>
                  <a:gd name="T114" fmla="*/ 272 w 272"/>
                  <a:gd name="T115" fmla="*/ 119 h 750"/>
                  <a:gd name="T116" fmla="*/ 272 w 272"/>
                  <a:gd name="T117" fmla="*/ 87 h 750"/>
                  <a:gd name="T118" fmla="*/ 272 w 272"/>
                  <a:gd name="T119" fmla="*/ 32 h 7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750"/>
                  <a:gd name="T182" fmla="*/ 272 w 272"/>
                  <a:gd name="T183" fmla="*/ 750 h 7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750">
                    <a:moveTo>
                      <a:pt x="272" y="32"/>
                    </a:moveTo>
                    <a:lnTo>
                      <a:pt x="228" y="32"/>
                    </a:lnTo>
                    <a:lnTo>
                      <a:pt x="207" y="11"/>
                    </a:lnTo>
                    <a:lnTo>
                      <a:pt x="185" y="0"/>
                    </a:lnTo>
                    <a:lnTo>
                      <a:pt x="174" y="11"/>
                    </a:lnTo>
                    <a:lnTo>
                      <a:pt x="174" y="43"/>
                    </a:lnTo>
                    <a:lnTo>
                      <a:pt x="174" y="87"/>
                    </a:lnTo>
                    <a:lnTo>
                      <a:pt x="152" y="109"/>
                    </a:lnTo>
                    <a:lnTo>
                      <a:pt x="131" y="119"/>
                    </a:lnTo>
                    <a:lnTo>
                      <a:pt x="109" y="141"/>
                    </a:lnTo>
                    <a:lnTo>
                      <a:pt x="98" y="152"/>
                    </a:lnTo>
                    <a:lnTo>
                      <a:pt x="109" y="174"/>
                    </a:lnTo>
                    <a:lnTo>
                      <a:pt x="131" y="196"/>
                    </a:lnTo>
                    <a:lnTo>
                      <a:pt x="131" y="228"/>
                    </a:lnTo>
                    <a:lnTo>
                      <a:pt x="131" y="261"/>
                    </a:lnTo>
                    <a:lnTo>
                      <a:pt x="109" y="283"/>
                    </a:lnTo>
                    <a:lnTo>
                      <a:pt x="76" y="261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65" y="304"/>
                    </a:lnTo>
                    <a:lnTo>
                      <a:pt x="65" y="337"/>
                    </a:lnTo>
                    <a:lnTo>
                      <a:pt x="44" y="380"/>
                    </a:lnTo>
                    <a:lnTo>
                      <a:pt x="44" y="413"/>
                    </a:lnTo>
                    <a:lnTo>
                      <a:pt x="33" y="435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11" y="522"/>
                    </a:lnTo>
                    <a:lnTo>
                      <a:pt x="0" y="554"/>
                    </a:lnTo>
                    <a:lnTo>
                      <a:pt x="22" y="598"/>
                    </a:lnTo>
                    <a:lnTo>
                      <a:pt x="22" y="631"/>
                    </a:lnTo>
                    <a:lnTo>
                      <a:pt x="33" y="631"/>
                    </a:lnTo>
                    <a:lnTo>
                      <a:pt x="65" y="663"/>
                    </a:lnTo>
                    <a:lnTo>
                      <a:pt x="65" y="674"/>
                    </a:lnTo>
                    <a:lnTo>
                      <a:pt x="109" y="685"/>
                    </a:lnTo>
                    <a:lnTo>
                      <a:pt x="152" y="696"/>
                    </a:lnTo>
                    <a:lnTo>
                      <a:pt x="163" y="707"/>
                    </a:lnTo>
                    <a:lnTo>
                      <a:pt x="185" y="718"/>
                    </a:lnTo>
                    <a:lnTo>
                      <a:pt x="228" y="729"/>
                    </a:lnTo>
                    <a:lnTo>
                      <a:pt x="250" y="739"/>
                    </a:lnTo>
                    <a:lnTo>
                      <a:pt x="272" y="750"/>
                    </a:lnTo>
                    <a:lnTo>
                      <a:pt x="272" y="739"/>
                    </a:lnTo>
                    <a:lnTo>
                      <a:pt x="272" y="707"/>
                    </a:lnTo>
                    <a:lnTo>
                      <a:pt x="272" y="663"/>
                    </a:lnTo>
                    <a:lnTo>
                      <a:pt x="272" y="620"/>
                    </a:lnTo>
                    <a:lnTo>
                      <a:pt x="272" y="598"/>
                    </a:lnTo>
                    <a:lnTo>
                      <a:pt x="272" y="554"/>
                    </a:lnTo>
                    <a:lnTo>
                      <a:pt x="272" y="522"/>
                    </a:lnTo>
                    <a:lnTo>
                      <a:pt x="272" y="457"/>
                    </a:lnTo>
                    <a:lnTo>
                      <a:pt x="272" y="446"/>
                    </a:lnTo>
                    <a:lnTo>
                      <a:pt x="272" y="413"/>
                    </a:lnTo>
                    <a:lnTo>
                      <a:pt x="272" y="380"/>
                    </a:lnTo>
                    <a:lnTo>
                      <a:pt x="272" y="337"/>
                    </a:lnTo>
                    <a:lnTo>
                      <a:pt x="272" y="304"/>
                    </a:lnTo>
                    <a:lnTo>
                      <a:pt x="272" y="239"/>
                    </a:lnTo>
                    <a:lnTo>
                      <a:pt x="272" y="217"/>
                    </a:lnTo>
                    <a:lnTo>
                      <a:pt x="272" y="196"/>
                    </a:lnTo>
                    <a:lnTo>
                      <a:pt x="272" y="130"/>
                    </a:lnTo>
                    <a:lnTo>
                      <a:pt x="272" y="119"/>
                    </a:lnTo>
                    <a:lnTo>
                      <a:pt x="272" y="87"/>
                    </a:lnTo>
                    <a:lnTo>
                      <a:pt x="272" y="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1" name="Freeform 389"/>
              <p:cNvSpPr>
                <a:spLocks/>
              </p:cNvSpPr>
              <p:nvPr/>
            </p:nvSpPr>
            <p:spPr bwMode="auto">
              <a:xfrm>
                <a:off x="3687" y="1572"/>
                <a:ext cx="272" cy="750"/>
              </a:xfrm>
              <a:custGeom>
                <a:avLst/>
                <a:gdLst>
                  <a:gd name="T0" fmla="*/ 272 w 272"/>
                  <a:gd name="T1" fmla="*/ 32 h 750"/>
                  <a:gd name="T2" fmla="*/ 228 w 272"/>
                  <a:gd name="T3" fmla="*/ 32 h 750"/>
                  <a:gd name="T4" fmla="*/ 207 w 272"/>
                  <a:gd name="T5" fmla="*/ 11 h 750"/>
                  <a:gd name="T6" fmla="*/ 185 w 272"/>
                  <a:gd name="T7" fmla="*/ 0 h 750"/>
                  <a:gd name="T8" fmla="*/ 174 w 272"/>
                  <a:gd name="T9" fmla="*/ 11 h 750"/>
                  <a:gd name="T10" fmla="*/ 174 w 272"/>
                  <a:gd name="T11" fmla="*/ 43 h 750"/>
                  <a:gd name="T12" fmla="*/ 174 w 272"/>
                  <a:gd name="T13" fmla="*/ 87 h 750"/>
                  <a:gd name="T14" fmla="*/ 152 w 272"/>
                  <a:gd name="T15" fmla="*/ 109 h 750"/>
                  <a:gd name="T16" fmla="*/ 131 w 272"/>
                  <a:gd name="T17" fmla="*/ 119 h 750"/>
                  <a:gd name="T18" fmla="*/ 109 w 272"/>
                  <a:gd name="T19" fmla="*/ 141 h 750"/>
                  <a:gd name="T20" fmla="*/ 98 w 272"/>
                  <a:gd name="T21" fmla="*/ 152 h 750"/>
                  <a:gd name="T22" fmla="*/ 109 w 272"/>
                  <a:gd name="T23" fmla="*/ 174 h 750"/>
                  <a:gd name="T24" fmla="*/ 131 w 272"/>
                  <a:gd name="T25" fmla="*/ 196 h 750"/>
                  <a:gd name="T26" fmla="*/ 131 w 272"/>
                  <a:gd name="T27" fmla="*/ 228 h 750"/>
                  <a:gd name="T28" fmla="*/ 131 w 272"/>
                  <a:gd name="T29" fmla="*/ 261 h 750"/>
                  <a:gd name="T30" fmla="*/ 109 w 272"/>
                  <a:gd name="T31" fmla="*/ 283 h 750"/>
                  <a:gd name="T32" fmla="*/ 76 w 272"/>
                  <a:gd name="T33" fmla="*/ 261 h 750"/>
                  <a:gd name="T34" fmla="*/ 65 w 272"/>
                  <a:gd name="T35" fmla="*/ 261 h 750"/>
                  <a:gd name="T36" fmla="*/ 54 w 272"/>
                  <a:gd name="T37" fmla="*/ 261 h 750"/>
                  <a:gd name="T38" fmla="*/ 65 w 272"/>
                  <a:gd name="T39" fmla="*/ 304 h 750"/>
                  <a:gd name="T40" fmla="*/ 65 w 272"/>
                  <a:gd name="T41" fmla="*/ 337 h 750"/>
                  <a:gd name="T42" fmla="*/ 44 w 272"/>
                  <a:gd name="T43" fmla="*/ 380 h 750"/>
                  <a:gd name="T44" fmla="*/ 44 w 272"/>
                  <a:gd name="T45" fmla="*/ 413 h 750"/>
                  <a:gd name="T46" fmla="*/ 33 w 272"/>
                  <a:gd name="T47" fmla="*/ 435 h 750"/>
                  <a:gd name="T48" fmla="*/ 22 w 272"/>
                  <a:gd name="T49" fmla="*/ 446 h 750"/>
                  <a:gd name="T50" fmla="*/ 22 w 272"/>
                  <a:gd name="T51" fmla="*/ 489 h 750"/>
                  <a:gd name="T52" fmla="*/ 11 w 272"/>
                  <a:gd name="T53" fmla="*/ 522 h 750"/>
                  <a:gd name="T54" fmla="*/ 0 w 272"/>
                  <a:gd name="T55" fmla="*/ 554 h 750"/>
                  <a:gd name="T56" fmla="*/ 22 w 272"/>
                  <a:gd name="T57" fmla="*/ 598 h 750"/>
                  <a:gd name="T58" fmla="*/ 22 w 272"/>
                  <a:gd name="T59" fmla="*/ 631 h 750"/>
                  <a:gd name="T60" fmla="*/ 33 w 272"/>
                  <a:gd name="T61" fmla="*/ 631 h 750"/>
                  <a:gd name="T62" fmla="*/ 65 w 272"/>
                  <a:gd name="T63" fmla="*/ 663 h 750"/>
                  <a:gd name="T64" fmla="*/ 65 w 272"/>
                  <a:gd name="T65" fmla="*/ 674 h 750"/>
                  <a:gd name="T66" fmla="*/ 109 w 272"/>
                  <a:gd name="T67" fmla="*/ 685 h 750"/>
                  <a:gd name="T68" fmla="*/ 152 w 272"/>
                  <a:gd name="T69" fmla="*/ 696 h 750"/>
                  <a:gd name="T70" fmla="*/ 163 w 272"/>
                  <a:gd name="T71" fmla="*/ 707 h 750"/>
                  <a:gd name="T72" fmla="*/ 185 w 272"/>
                  <a:gd name="T73" fmla="*/ 718 h 750"/>
                  <a:gd name="T74" fmla="*/ 228 w 272"/>
                  <a:gd name="T75" fmla="*/ 729 h 750"/>
                  <a:gd name="T76" fmla="*/ 250 w 272"/>
                  <a:gd name="T77" fmla="*/ 739 h 750"/>
                  <a:gd name="T78" fmla="*/ 272 w 272"/>
                  <a:gd name="T79" fmla="*/ 750 h 7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2"/>
                  <a:gd name="T121" fmla="*/ 0 h 750"/>
                  <a:gd name="T122" fmla="*/ 272 w 272"/>
                  <a:gd name="T123" fmla="*/ 750 h 7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2" h="750">
                    <a:moveTo>
                      <a:pt x="272" y="32"/>
                    </a:moveTo>
                    <a:lnTo>
                      <a:pt x="228" y="32"/>
                    </a:lnTo>
                    <a:lnTo>
                      <a:pt x="207" y="11"/>
                    </a:lnTo>
                    <a:lnTo>
                      <a:pt x="185" y="0"/>
                    </a:lnTo>
                    <a:lnTo>
                      <a:pt x="174" y="11"/>
                    </a:lnTo>
                    <a:lnTo>
                      <a:pt x="174" y="43"/>
                    </a:lnTo>
                    <a:lnTo>
                      <a:pt x="174" y="87"/>
                    </a:lnTo>
                    <a:lnTo>
                      <a:pt x="152" y="109"/>
                    </a:lnTo>
                    <a:lnTo>
                      <a:pt x="131" y="119"/>
                    </a:lnTo>
                    <a:lnTo>
                      <a:pt x="109" y="141"/>
                    </a:lnTo>
                    <a:lnTo>
                      <a:pt x="98" y="152"/>
                    </a:lnTo>
                    <a:lnTo>
                      <a:pt x="109" y="174"/>
                    </a:lnTo>
                    <a:lnTo>
                      <a:pt x="131" y="196"/>
                    </a:lnTo>
                    <a:lnTo>
                      <a:pt x="131" y="228"/>
                    </a:lnTo>
                    <a:lnTo>
                      <a:pt x="131" y="261"/>
                    </a:lnTo>
                    <a:lnTo>
                      <a:pt x="109" y="283"/>
                    </a:lnTo>
                    <a:lnTo>
                      <a:pt x="76" y="261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65" y="304"/>
                    </a:lnTo>
                    <a:lnTo>
                      <a:pt x="65" y="337"/>
                    </a:lnTo>
                    <a:lnTo>
                      <a:pt x="44" y="380"/>
                    </a:lnTo>
                    <a:lnTo>
                      <a:pt x="44" y="413"/>
                    </a:lnTo>
                    <a:lnTo>
                      <a:pt x="33" y="435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11" y="522"/>
                    </a:lnTo>
                    <a:lnTo>
                      <a:pt x="0" y="554"/>
                    </a:lnTo>
                    <a:lnTo>
                      <a:pt x="22" y="598"/>
                    </a:lnTo>
                    <a:lnTo>
                      <a:pt x="22" y="631"/>
                    </a:lnTo>
                    <a:lnTo>
                      <a:pt x="33" y="631"/>
                    </a:lnTo>
                    <a:lnTo>
                      <a:pt x="65" y="663"/>
                    </a:lnTo>
                    <a:lnTo>
                      <a:pt x="65" y="674"/>
                    </a:lnTo>
                    <a:lnTo>
                      <a:pt x="109" y="685"/>
                    </a:lnTo>
                    <a:lnTo>
                      <a:pt x="152" y="696"/>
                    </a:lnTo>
                    <a:lnTo>
                      <a:pt x="163" y="707"/>
                    </a:lnTo>
                    <a:lnTo>
                      <a:pt x="185" y="718"/>
                    </a:lnTo>
                    <a:lnTo>
                      <a:pt x="228" y="729"/>
                    </a:lnTo>
                    <a:lnTo>
                      <a:pt x="250" y="739"/>
                    </a:lnTo>
                    <a:lnTo>
                      <a:pt x="272" y="75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2" name="Freeform 390"/>
              <p:cNvSpPr>
                <a:spLocks/>
              </p:cNvSpPr>
              <p:nvPr/>
            </p:nvSpPr>
            <p:spPr bwMode="auto">
              <a:xfrm>
                <a:off x="3698" y="1572"/>
                <a:ext cx="261" cy="739"/>
              </a:xfrm>
              <a:custGeom>
                <a:avLst/>
                <a:gdLst>
                  <a:gd name="T0" fmla="*/ 261 w 261"/>
                  <a:gd name="T1" fmla="*/ 32 h 739"/>
                  <a:gd name="T2" fmla="*/ 217 w 261"/>
                  <a:gd name="T3" fmla="*/ 32 h 739"/>
                  <a:gd name="T4" fmla="*/ 196 w 261"/>
                  <a:gd name="T5" fmla="*/ 11 h 739"/>
                  <a:gd name="T6" fmla="*/ 174 w 261"/>
                  <a:gd name="T7" fmla="*/ 0 h 739"/>
                  <a:gd name="T8" fmla="*/ 163 w 261"/>
                  <a:gd name="T9" fmla="*/ 11 h 739"/>
                  <a:gd name="T10" fmla="*/ 163 w 261"/>
                  <a:gd name="T11" fmla="*/ 43 h 739"/>
                  <a:gd name="T12" fmla="*/ 163 w 261"/>
                  <a:gd name="T13" fmla="*/ 87 h 739"/>
                  <a:gd name="T14" fmla="*/ 141 w 261"/>
                  <a:gd name="T15" fmla="*/ 109 h 739"/>
                  <a:gd name="T16" fmla="*/ 120 w 261"/>
                  <a:gd name="T17" fmla="*/ 119 h 739"/>
                  <a:gd name="T18" fmla="*/ 98 w 261"/>
                  <a:gd name="T19" fmla="*/ 141 h 739"/>
                  <a:gd name="T20" fmla="*/ 87 w 261"/>
                  <a:gd name="T21" fmla="*/ 152 h 739"/>
                  <a:gd name="T22" fmla="*/ 98 w 261"/>
                  <a:gd name="T23" fmla="*/ 163 h 739"/>
                  <a:gd name="T24" fmla="*/ 120 w 261"/>
                  <a:gd name="T25" fmla="*/ 196 h 739"/>
                  <a:gd name="T26" fmla="*/ 120 w 261"/>
                  <a:gd name="T27" fmla="*/ 228 h 739"/>
                  <a:gd name="T28" fmla="*/ 130 w 261"/>
                  <a:gd name="T29" fmla="*/ 261 h 739"/>
                  <a:gd name="T30" fmla="*/ 98 w 261"/>
                  <a:gd name="T31" fmla="*/ 293 h 739"/>
                  <a:gd name="T32" fmla="*/ 65 w 261"/>
                  <a:gd name="T33" fmla="*/ 261 h 739"/>
                  <a:gd name="T34" fmla="*/ 54 w 261"/>
                  <a:gd name="T35" fmla="*/ 261 h 739"/>
                  <a:gd name="T36" fmla="*/ 54 w 261"/>
                  <a:gd name="T37" fmla="*/ 261 h 739"/>
                  <a:gd name="T38" fmla="*/ 54 w 261"/>
                  <a:gd name="T39" fmla="*/ 304 h 739"/>
                  <a:gd name="T40" fmla="*/ 54 w 261"/>
                  <a:gd name="T41" fmla="*/ 337 h 739"/>
                  <a:gd name="T42" fmla="*/ 43 w 261"/>
                  <a:gd name="T43" fmla="*/ 380 h 739"/>
                  <a:gd name="T44" fmla="*/ 33 w 261"/>
                  <a:gd name="T45" fmla="*/ 413 h 739"/>
                  <a:gd name="T46" fmla="*/ 22 w 261"/>
                  <a:gd name="T47" fmla="*/ 446 h 739"/>
                  <a:gd name="T48" fmla="*/ 22 w 261"/>
                  <a:gd name="T49" fmla="*/ 489 h 739"/>
                  <a:gd name="T50" fmla="*/ 22 w 261"/>
                  <a:gd name="T51" fmla="*/ 489 h 739"/>
                  <a:gd name="T52" fmla="*/ 0 w 261"/>
                  <a:gd name="T53" fmla="*/ 522 h 739"/>
                  <a:gd name="T54" fmla="*/ 22 w 261"/>
                  <a:gd name="T55" fmla="*/ 554 h 739"/>
                  <a:gd name="T56" fmla="*/ 22 w 261"/>
                  <a:gd name="T57" fmla="*/ 554 h 739"/>
                  <a:gd name="T58" fmla="*/ 33 w 261"/>
                  <a:gd name="T59" fmla="*/ 598 h 739"/>
                  <a:gd name="T60" fmla="*/ 33 w 261"/>
                  <a:gd name="T61" fmla="*/ 631 h 739"/>
                  <a:gd name="T62" fmla="*/ 54 w 261"/>
                  <a:gd name="T63" fmla="*/ 652 h 739"/>
                  <a:gd name="T64" fmla="*/ 76 w 261"/>
                  <a:gd name="T65" fmla="*/ 663 h 739"/>
                  <a:gd name="T66" fmla="*/ 98 w 261"/>
                  <a:gd name="T67" fmla="*/ 674 h 739"/>
                  <a:gd name="T68" fmla="*/ 141 w 261"/>
                  <a:gd name="T69" fmla="*/ 685 h 739"/>
                  <a:gd name="T70" fmla="*/ 174 w 261"/>
                  <a:gd name="T71" fmla="*/ 707 h 739"/>
                  <a:gd name="T72" fmla="*/ 174 w 261"/>
                  <a:gd name="T73" fmla="*/ 707 h 739"/>
                  <a:gd name="T74" fmla="*/ 217 w 261"/>
                  <a:gd name="T75" fmla="*/ 729 h 739"/>
                  <a:gd name="T76" fmla="*/ 250 w 261"/>
                  <a:gd name="T77" fmla="*/ 739 h 739"/>
                  <a:gd name="T78" fmla="*/ 261 w 261"/>
                  <a:gd name="T79" fmla="*/ 739 h 739"/>
                  <a:gd name="T80" fmla="*/ 261 w 261"/>
                  <a:gd name="T81" fmla="*/ 739 h 739"/>
                  <a:gd name="T82" fmla="*/ 261 w 261"/>
                  <a:gd name="T83" fmla="*/ 707 h 739"/>
                  <a:gd name="T84" fmla="*/ 261 w 261"/>
                  <a:gd name="T85" fmla="*/ 631 h 739"/>
                  <a:gd name="T86" fmla="*/ 261 w 261"/>
                  <a:gd name="T87" fmla="*/ 631 h 739"/>
                  <a:gd name="T88" fmla="*/ 261 w 261"/>
                  <a:gd name="T89" fmla="*/ 598 h 739"/>
                  <a:gd name="T90" fmla="*/ 261 w 261"/>
                  <a:gd name="T91" fmla="*/ 554 h 739"/>
                  <a:gd name="T92" fmla="*/ 261 w 261"/>
                  <a:gd name="T93" fmla="*/ 522 h 739"/>
                  <a:gd name="T94" fmla="*/ 261 w 261"/>
                  <a:gd name="T95" fmla="*/ 457 h 739"/>
                  <a:gd name="T96" fmla="*/ 261 w 261"/>
                  <a:gd name="T97" fmla="*/ 446 h 739"/>
                  <a:gd name="T98" fmla="*/ 261 w 261"/>
                  <a:gd name="T99" fmla="*/ 413 h 739"/>
                  <a:gd name="T100" fmla="*/ 261 w 261"/>
                  <a:gd name="T101" fmla="*/ 380 h 739"/>
                  <a:gd name="T102" fmla="*/ 261 w 261"/>
                  <a:gd name="T103" fmla="*/ 337 h 739"/>
                  <a:gd name="T104" fmla="*/ 261 w 261"/>
                  <a:gd name="T105" fmla="*/ 304 h 739"/>
                  <a:gd name="T106" fmla="*/ 261 w 261"/>
                  <a:gd name="T107" fmla="*/ 239 h 739"/>
                  <a:gd name="T108" fmla="*/ 261 w 261"/>
                  <a:gd name="T109" fmla="*/ 217 h 739"/>
                  <a:gd name="T110" fmla="*/ 261 w 261"/>
                  <a:gd name="T111" fmla="*/ 196 h 739"/>
                  <a:gd name="T112" fmla="*/ 261 w 261"/>
                  <a:gd name="T113" fmla="*/ 130 h 739"/>
                  <a:gd name="T114" fmla="*/ 261 w 261"/>
                  <a:gd name="T115" fmla="*/ 119 h 739"/>
                  <a:gd name="T116" fmla="*/ 261 w 261"/>
                  <a:gd name="T117" fmla="*/ 87 h 739"/>
                  <a:gd name="T118" fmla="*/ 261 w 261"/>
                  <a:gd name="T119" fmla="*/ 3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1"/>
                  <a:gd name="T181" fmla="*/ 0 h 739"/>
                  <a:gd name="T182" fmla="*/ 261 w 261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1" h="739">
                    <a:moveTo>
                      <a:pt x="261" y="32"/>
                    </a:moveTo>
                    <a:lnTo>
                      <a:pt x="217" y="32"/>
                    </a:lnTo>
                    <a:lnTo>
                      <a:pt x="196" y="11"/>
                    </a:lnTo>
                    <a:lnTo>
                      <a:pt x="174" y="0"/>
                    </a:lnTo>
                    <a:lnTo>
                      <a:pt x="163" y="11"/>
                    </a:lnTo>
                    <a:lnTo>
                      <a:pt x="163" y="43"/>
                    </a:lnTo>
                    <a:lnTo>
                      <a:pt x="163" y="87"/>
                    </a:lnTo>
                    <a:lnTo>
                      <a:pt x="141" y="109"/>
                    </a:lnTo>
                    <a:lnTo>
                      <a:pt x="120" y="119"/>
                    </a:lnTo>
                    <a:lnTo>
                      <a:pt x="98" y="141"/>
                    </a:lnTo>
                    <a:lnTo>
                      <a:pt x="87" y="152"/>
                    </a:lnTo>
                    <a:lnTo>
                      <a:pt x="98" y="163"/>
                    </a:lnTo>
                    <a:lnTo>
                      <a:pt x="120" y="196"/>
                    </a:lnTo>
                    <a:lnTo>
                      <a:pt x="120" y="228"/>
                    </a:lnTo>
                    <a:lnTo>
                      <a:pt x="130" y="261"/>
                    </a:lnTo>
                    <a:lnTo>
                      <a:pt x="98" y="293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54" y="304"/>
                    </a:lnTo>
                    <a:lnTo>
                      <a:pt x="54" y="337"/>
                    </a:lnTo>
                    <a:lnTo>
                      <a:pt x="43" y="380"/>
                    </a:lnTo>
                    <a:lnTo>
                      <a:pt x="33" y="413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0" y="522"/>
                    </a:lnTo>
                    <a:lnTo>
                      <a:pt x="22" y="554"/>
                    </a:lnTo>
                    <a:lnTo>
                      <a:pt x="33" y="598"/>
                    </a:lnTo>
                    <a:lnTo>
                      <a:pt x="33" y="631"/>
                    </a:lnTo>
                    <a:lnTo>
                      <a:pt x="54" y="652"/>
                    </a:lnTo>
                    <a:lnTo>
                      <a:pt x="76" y="663"/>
                    </a:lnTo>
                    <a:lnTo>
                      <a:pt x="98" y="674"/>
                    </a:lnTo>
                    <a:lnTo>
                      <a:pt x="141" y="685"/>
                    </a:lnTo>
                    <a:lnTo>
                      <a:pt x="174" y="707"/>
                    </a:lnTo>
                    <a:lnTo>
                      <a:pt x="217" y="729"/>
                    </a:lnTo>
                    <a:lnTo>
                      <a:pt x="250" y="739"/>
                    </a:lnTo>
                    <a:lnTo>
                      <a:pt x="261" y="739"/>
                    </a:lnTo>
                    <a:lnTo>
                      <a:pt x="261" y="707"/>
                    </a:lnTo>
                    <a:lnTo>
                      <a:pt x="261" y="631"/>
                    </a:lnTo>
                    <a:lnTo>
                      <a:pt x="261" y="598"/>
                    </a:lnTo>
                    <a:lnTo>
                      <a:pt x="261" y="554"/>
                    </a:lnTo>
                    <a:lnTo>
                      <a:pt x="261" y="522"/>
                    </a:lnTo>
                    <a:lnTo>
                      <a:pt x="261" y="457"/>
                    </a:lnTo>
                    <a:lnTo>
                      <a:pt x="261" y="446"/>
                    </a:lnTo>
                    <a:lnTo>
                      <a:pt x="261" y="413"/>
                    </a:lnTo>
                    <a:lnTo>
                      <a:pt x="261" y="380"/>
                    </a:lnTo>
                    <a:lnTo>
                      <a:pt x="261" y="337"/>
                    </a:lnTo>
                    <a:lnTo>
                      <a:pt x="261" y="304"/>
                    </a:lnTo>
                    <a:lnTo>
                      <a:pt x="261" y="239"/>
                    </a:lnTo>
                    <a:lnTo>
                      <a:pt x="261" y="217"/>
                    </a:lnTo>
                    <a:lnTo>
                      <a:pt x="261" y="196"/>
                    </a:lnTo>
                    <a:lnTo>
                      <a:pt x="261" y="130"/>
                    </a:lnTo>
                    <a:lnTo>
                      <a:pt x="261" y="119"/>
                    </a:lnTo>
                    <a:lnTo>
                      <a:pt x="261" y="87"/>
                    </a:lnTo>
                    <a:lnTo>
                      <a:pt x="261" y="3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" name="Freeform 391"/>
              <p:cNvSpPr>
                <a:spLocks/>
              </p:cNvSpPr>
              <p:nvPr/>
            </p:nvSpPr>
            <p:spPr bwMode="auto">
              <a:xfrm>
                <a:off x="3698" y="1572"/>
                <a:ext cx="261" cy="739"/>
              </a:xfrm>
              <a:custGeom>
                <a:avLst/>
                <a:gdLst>
                  <a:gd name="T0" fmla="*/ 261 w 261"/>
                  <a:gd name="T1" fmla="*/ 32 h 739"/>
                  <a:gd name="T2" fmla="*/ 217 w 261"/>
                  <a:gd name="T3" fmla="*/ 32 h 739"/>
                  <a:gd name="T4" fmla="*/ 196 w 261"/>
                  <a:gd name="T5" fmla="*/ 11 h 739"/>
                  <a:gd name="T6" fmla="*/ 174 w 261"/>
                  <a:gd name="T7" fmla="*/ 0 h 739"/>
                  <a:gd name="T8" fmla="*/ 163 w 261"/>
                  <a:gd name="T9" fmla="*/ 11 h 739"/>
                  <a:gd name="T10" fmla="*/ 163 w 261"/>
                  <a:gd name="T11" fmla="*/ 43 h 739"/>
                  <a:gd name="T12" fmla="*/ 163 w 261"/>
                  <a:gd name="T13" fmla="*/ 87 h 739"/>
                  <a:gd name="T14" fmla="*/ 141 w 261"/>
                  <a:gd name="T15" fmla="*/ 109 h 739"/>
                  <a:gd name="T16" fmla="*/ 120 w 261"/>
                  <a:gd name="T17" fmla="*/ 119 h 739"/>
                  <a:gd name="T18" fmla="*/ 98 w 261"/>
                  <a:gd name="T19" fmla="*/ 141 h 739"/>
                  <a:gd name="T20" fmla="*/ 87 w 261"/>
                  <a:gd name="T21" fmla="*/ 152 h 739"/>
                  <a:gd name="T22" fmla="*/ 98 w 261"/>
                  <a:gd name="T23" fmla="*/ 163 h 739"/>
                  <a:gd name="T24" fmla="*/ 120 w 261"/>
                  <a:gd name="T25" fmla="*/ 196 h 739"/>
                  <a:gd name="T26" fmla="*/ 120 w 261"/>
                  <a:gd name="T27" fmla="*/ 228 h 739"/>
                  <a:gd name="T28" fmla="*/ 130 w 261"/>
                  <a:gd name="T29" fmla="*/ 261 h 739"/>
                  <a:gd name="T30" fmla="*/ 98 w 261"/>
                  <a:gd name="T31" fmla="*/ 293 h 739"/>
                  <a:gd name="T32" fmla="*/ 65 w 261"/>
                  <a:gd name="T33" fmla="*/ 261 h 739"/>
                  <a:gd name="T34" fmla="*/ 54 w 261"/>
                  <a:gd name="T35" fmla="*/ 261 h 739"/>
                  <a:gd name="T36" fmla="*/ 54 w 261"/>
                  <a:gd name="T37" fmla="*/ 261 h 739"/>
                  <a:gd name="T38" fmla="*/ 54 w 261"/>
                  <a:gd name="T39" fmla="*/ 304 h 739"/>
                  <a:gd name="T40" fmla="*/ 54 w 261"/>
                  <a:gd name="T41" fmla="*/ 337 h 739"/>
                  <a:gd name="T42" fmla="*/ 43 w 261"/>
                  <a:gd name="T43" fmla="*/ 380 h 739"/>
                  <a:gd name="T44" fmla="*/ 33 w 261"/>
                  <a:gd name="T45" fmla="*/ 413 h 739"/>
                  <a:gd name="T46" fmla="*/ 22 w 261"/>
                  <a:gd name="T47" fmla="*/ 446 h 739"/>
                  <a:gd name="T48" fmla="*/ 22 w 261"/>
                  <a:gd name="T49" fmla="*/ 489 h 739"/>
                  <a:gd name="T50" fmla="*/ 22 w 261"/>
                  <a:gd name="T51" fmla="*/ 489 h 739"/>
                  <a:gd name="T52" fmla="*/ 0 w 261"/>
                  <a:gd name="T53" fmla="*/ 522 h 739"/>
                  <a:gd name="T54" fmla="*/ 22 w 261"/>
                  <a:gd name="T55" fmla="*/ 554 h 739"/>
                  <a:gd name="T56" fmla="*/ 22 w 261"/>
                  <a:gd name="T57" fmla="*/ 554 h 739"/>
                  <a:gd name="T58" fmla="*/ 33 w 261"/>
                  <a:gd name="T59" fmla="*/ 598 h 739"/>
                  <a:gd name="T60" fmla="*/ 33 w 261"/>
                  <a:gd name="T61" fmla="*/ 631 h 739"/>
                  <a:gd name="T62" fmla="*/ 54 w 261"/>
                  <a:gd name="T63" fmla="*/ 652 h 739"/>
                  <a:gd name="T64" fmla="*/ 76 w 261"/>
                  <a:gd name="T65" fmla="*/ 663 h 739"/>
                  <a:gd name="T66" fmla="*/ 98 w 261"/>
                  <a:gd name="T67" fmla="*/ 674 h 739"/>
                  <a:gd name="T68" fmla="*/ 141 w 261"/>
                  <a:gd name="T69" fmla="*/ 685 h 739"/>
                  <a:gd name="T70" fmla="*/ 174 w 261"/>
                  <a:gd name="T71" fmla="*/ 707 h 739"/>
                  <a:gd name="T72" fmla="*/ 174 w 261"/>
                  <a:gd name="T73" fmla="*/ 707 h 739"/>
                  <a:gd name="T74" fmla="*/ 217 w 261"/>
                  <a:gd name="T75" fmla="*/ 729 h 739"/>
                  <a:gd name="T76" fmla="*/ 250 w 261"/>
                  <a:gd name="T77" fmla="*/ 739 h 739"/>
                  <a:gd name="T78" fmla="*/ 261 w 261"/>
                  <a:gd name="T79" fmla="*/ 739 h 7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1"/>
                  <a:gd name="T121" fmla="*/ 0 h 739"/>
                  <a:gd name="T122" fmla="*/ 261 w 261"/>
                  <a:gd name="T123" fmla="*/ 739 h 7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1" h="739">
                    <a:moveTo>
                      <a:pt x="261" y="32"/>
                    </a:moveTo>
                    <a:lnTo>
                      <a:pt x="217" y="32"/>
                    </a:lnTo>
                    <a:lnTo>
                      <a:pt x="196" y="11"/>
                    </a:lnTo>
                    <a:lnTo>
                      <a:pt x="174" y="0"/>
                    </a:lnTo>
                    <a:lnTo>
                      <a:pt x="163" y="11"/>
                    </a:lnTo>
                    <a:lnTo>
                      <a:pt x="163" y="43"/>
                    </a:lnTo>
                    <a:lnTo>
                      <a:pt x="163" y="87"/>
                    </a:lnTo>
                    <a:lnTo>
                      <a:pt x="141" y="109"/>
                    </a:lnTo>
                    <a:lnTo>
                      <a:pt x="120" y="119"/>
                    </a:lnTo>
                    <a:lnTo>
                      <a:pt x="98" y="141"/>
                    </a:lnTo>
                    <a:lnTo>
                      <a:pt x="87" y="152"/>
                    </a:lnTo>
                    <a:lnTo>
                      <a:pt x="98" y="163"/>
                    </a:lnTo>
                    <a:lnTo>
                      <a:pt x="120" y="196"/>
                    </a:lnTo>
                    <a:lnTo>
                      <a:pt x="120" y="228"/>
                    </a:lnTo>
                    <a:lnTo>
                      <a:pt x="130" y="261"/>
                    </a:lnTo>
                    <a:lnTo>
                      <a:pt x="98" y="293"/>
                    </a:lnTo>
                    <a:lnTo>
                      <a:pt x="65" y="261"/>
                    </a:lnTo>
                    <a:lnTo>
                      <a:pt x="54" y="261"/>
                    </a:lnTo>
                    <a:lnTo>
                      <a:pt x="54" y="304"/>
                    </a:lnTo>
                    <a:lnTo>
                      <a:pt x="54" y="337"/>
                    </a:lnTo>
                    <a:lnTo>
                      <a:pt x="43" y="380"/>
                    </a:lnTo>
                    <a:lnTo>
                      <a:pt x="33" y="413"/>
                    </a:lnTo>
                    <a:lnTo>
                      <a:pt x="22" y="446"/>
                    </a:lnTo>
                    <a:lnTo>
                      <a:pt x="22" y="489"/>
                    </a:lnTo>
                    <a:lnTo>
                      <a:pt x="0" y="522"/>
                    </a:lnTo>
                    <a:lnTo>
                      <a:pt x="22" y="554"/>
                    </a:lnTo>
                    <a:lnTo>
                      <a:pt x="33" y="598"/>
                    </a:lnTo>
                    <a:lnTo>
                      <a:pt x="33" y="631"/>
                    </a:lnTo>
                    <a:lnTo>
                      <a:pt x="54" y="652"/>
                    </a:lnTo>
                    <a:lnTo>
                      <a:pt x="76" y="663"/>
                    </a:lnTo>
                    <a:lnTo>
                      <a:pt x="98" y="674"/>
                    </a:lnTo>
                    <a:lnTo>
                      <a:pt x="141" y="685"/>
                    </a:lnTo>
                    <a:lnTo>
                      <a:pt x="174" y="707"/>
                    </a:lnTo>
                    <a:lnTo>
                      <a:pt x="217" y="729"/>
                    </a:lnTo>
                    <a:lnTo>
                      <a:pt x="250" y="739"/>
                    </a:lnTo>
                    <a:lnTo>
                      <a:pt x="261" y="7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" name="Freeform 392"/>
              <p:cNvSpPr>
                <a:spLocks/>
              </p:cNvSpPr>
              <p:nvPr/>
            </p:nvSpPr>
            <p:spPr bwMode="auto">
              <a:xfrm>
                <a:off x="3709" y="1572"/>
                <a:ext cx="250" cy="739"/>
              </a:xfrm>
              <a:custGeom>
                <a:avLst/>
                <a:gdLst>
                  <a:gd name="T0" fmla="*/ 250 w 250"/>
                  <a:gd name="T1" fmla="*/ 32 h 739"/>
                  <a:gd name="T2" fmla="*/ 206 w 250"/>
                  <a:gd name="T3" fmla="*/ 32 h 739"/>
                  <a:gd name="T4" fmla="*/ 185 w 250"/>
                  <a:gd name="T5" fmla="*/ 11 h 739"/>
                  <a:gd name="T6" fmla="*/ 163 w 250"/>
                  <a:gd name="T7" fmla="*/ 0 h 739"/>
                  <a:gd name="T8" fmla="*/ 152 w 250"/>
                  <a:gd name="T9" fmla="*/ 11 h 739"/>
                  <a:gd name="T10" fmla="*/ 152 w 250"/>
                  <a:gd name="T11" fmla="*/ 43 h 739"/>
                  <a:gd name="T12" fmla="*/ 152 w 250"/>
                  <a:gd name="T13" fmla="*/ 87 h 739"/>
                  <a:gd name="T14" fmla="*/ 130 w 250"/>
                  <a:gd name="T15" fmla="*/ 109 h 739"/>
                  <a:gd name="T16" fmla="*/ 119 w 250"/>
                  <a:gd name="T17" fmla="*/ 119 h 739"/>
                  <a:gd name="T18" fmla="*/ 87 w 250"/>
                  <a:gd name="T19" fmla="*/ 141 h 739"/>
                  <a:gd name="T20" fmla="*/ 76 w 250"/>
                  <a:gd name="T21" fmla="*/ 152 h 739"/>
                  <a:gd name="T22" fmla="*/ 87 w 250"/>
                  <a:gd name="T23" fmla="*/ 163 h 739"/>
                  <a:gd name="T24" fmla="*/ 119 w 250"/>
                  <a:gd name="T25" fmla="*/ 196 h 739"/>
                  <a:gd name="T26" fmla="*/ 119 w 250"/>
                  <a:gd name="T27" fmla="*/ 228 h 739"/>
                  <a:gd name="T28" fmla="*/ 119 w 250"/>
                  <a:gd name="T29" fmla="*/ 261 h 739"/>
                  <a:gd name="T30" fmla="*/ 87 w 250"/>
                  <a:gd name="T31" fmla="*/ 293 h 739"/>
                  <a:gd name="T32" fmla="*/ 54 w 250"/>
                  <a:gd name="T33" fmla="*/ 261 h 739"/>
                  <a:gd name="T34" fmla="*/ 43 w 250"/>
                  <a:gd name="T35" fmla="*/ 261 h 739"/>
                  <a:gd name="T36" fmla="*/ 43 w 250"/>
                  <a:gd name="T37" fmla="*/ 261 h 739"/>
                  <a:gd name="T38" fmla="*/ 43 w 250"/>
                  <a:gd name="T39" fmla="*/ 304 h 739"/>
                  <a:gd name="T40" fmla="*/ 43 w 250"/>
                  <a:gd name="T41" fmla="*/ 326 h 739"/>
                  <a:gd name="T42" fmla="*/ 54 w 250"/>
                  <a:gd name="T43" fmla="*/ 337 h 739"/>
                  <a:gd name="T44" fmla="*/ 43 w 250"/>
                  <a:gd name="T45" fmla="*/ 348 h 739"/>
                  <a:gd name="T46" fmla="*/ 32 w 250"/>
                  <a:gd name="T47" fmla="*/ 380 h 739"/>
                  <a:gd name="T48" fmla="*/ 32 w 250"/>
                  <a:gd name="T49" fmla="*/ 413 h 739"/>
                  <a:gd name="T50" fmla="*/ 43 w 250"/>
                  <a:gd name="T51" fmla="*/ 446 h 739"/>
                  <a:gd name="T52" fmla="*/ 32 w 250"/>
                  <a:gd name="T53" fmla="*/ 489 h 739"/>
                  <a:gd name="T54" fmla="*/ 11 w 250"/>
                  <a:gd name="T55" fmla="*/ 500 h 739"/>
                  <a:gd name="T56" fmla="*/ 0 w 250"/>
                  <a:gd name="T57" fmla="*/ 522 h 739"/>
                  <a:gd name="T58" fmla="*/ 11 w 250"/>
                  <a:gd name="T59" fmla="*/ 544 h 739"/>
                  <a:gd name="T60" fmla="*/ 22 w 250"/>
                  <a:gd name="T61" fmla="*/ 554 h 739"/>
                  <a:gd name="T62" fmla="*/ 32 w 250"/>
                  <a:gd name="T63" fmla="*/ 598 h 739"/>
                  <a:gd name="T64" fmla="*/ 43 w 250"/>
                  <a:gd name="T65" fmla="*/ 631 h 739"/>
                  <a:gd name="T66" fmla="*/ 43 w 250"/>
                  <a:gd name="T67" fmla="*/ 642 h 739"/>
                  <a:gd name="T68" fmla="*/ 87 w 250"/>
                  <a:gd name="T69" fmla="*/ 663 h 739"/>
                  <a:gd name="T70" fmla="*/ 98 w 250"/>
                  <a:gd name="T71" fmla="*/ 663 h 739"/>
                  <a:gd name="T72" fmla="*/ 130 w 250"/>
                  <a:gd name="T73" fmla="*/ 674 h 739"/>
                  <a:gd name="T74" fmla="*/ 163 w 250"/>
                  <a:gd name="T75" fmla="*/ 696 h 739"/>
                  <a:gd name="T76" fmla="*/ 174 w 250"/>
                  <a:gd name="T77" fmla="*/ 707 h 739"/>
                  <a:gd name="T78" fmla="*/ 206 w 250"/>
                  <a:gd name="T79" fmla="*/ 718 h 739"/>
                  <a:gd name="T80" fmla="*/ 250 w 250"/>
                  <a:gd name="T81" fmla="*/ 739 h 739"/>
                  <a:gd name="T82" fmla="*/ 250 w 250"/>
                  <a:gd name="T83" fmla="*/ 707 h 739"/>
                  <a:gd name="T84" fmla="*/ 250 w 250"/>
                  <a:gd name="T85" fmla="*/ 642 h 739"/>
                  <a:gd name="T86" fmla="*/ 250 w 250"/>
                  <a:gd name="T87" fmla="*/ 631 h 739"/>
                  <a:gd name="T88" fmla="*/ 250 w 250"/>
                  <a:gd name="T89" fmla="*/ 598 h 739"/>
                  <a:gd name="T90" fmla="*/ 250 w 250"/>
                  <a:gd name="T91" fmla="*/ 554 h 739"/>
                  <a:gd name="T92" fmla="*/ 250 w 250"/>
                  <a:gd name="T93" fmla="*/ 522 h 739"/>
                  <a:gd name="T94" fmla="*/ 250 w 250"/>
                  <a:gd name="T95" fmla="*/ 446 h 739"/>
                  <a:gd name="T96" fmla="*/ 250 w 250"/>
                  <a:gd name="T97" fmla="*/ 446 h 739"/>
                  <a:gd name="T98" fmla="*/ 250 w 250"/>
                  <a:gd name="T99" fmla="*/ 413 h 739"/>
                  <a:gd name="T100" fmla="*/ 250 w 250"/>
                  <a:gd name="T101" fmla="*/ 380 h 739"/>
                  <a:gd name="T102" fmla="*/ 250 w 250"/>
                  <a:gd name="T103" fmla="*/ 337 h 739"/>
                  <a:gd name="T104" fmla="*/ 250 w 250"/>
                  <a:gd name="T105" fmla="*/ 304 h 739"/>
                  <a:gd name="T106" fmla="*/ 250 w 250"/>
                  <a:gd name="T107" fmla="*/ 239 h 739"/>
                  <a:gd name="T108" fmla="*/ 250 w 250"/>
                  <a:gd name="T109" fmla="*/ 217 h 739"/>
                  <a:gd name="T110" fmla="*/ 250 w 250"/>
                  <a:gd name="T111" fmla="*/ 196 h 739"/>
                  <a:gd name="T112" fmla="*/ 250 w 250"/>
                  <a:gd name="T113" fmla="*/ 130 h 739"/>
                  <a:gd name="T114" fmla="*/ 250 w 250"/>
                  <a:gd name="T115" fmla="*/ 119 h 739"/>
                  <a:gd name="T116" fmla="*/ 250 w 250"/>
                  <a:gd name="T117" fmla="*/ 87 h 739"/>
                  <a:gd name="T118" fmla="*/ 250 w 250"/>
                  <a:gd name="T119" fmla="*/ 3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0"/>
                  <a:gd name="T181" fmla="*/ 0 h 739"/>
                  <a:gd name="T182" fmla="*/ 250 w 250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0" h="739">
                    <a:moveTo>
                      <a:pt x="250" y="32"/>
                    </a:moveTo>
                    <a:lnTo>
                      <a:pt x="206" y="32"/>
                    </a:lnTo>
                    <a:lnTo>
                      <a:pt x="185" y="11"/>
                    </a:lnTo>
                    <a:lnTo>
                      <a:pt x="163" y="0"/>
                    </a:lnTo>
                    <a:lnTo>
                      <a:pt x="152" y="11"/>
                    </a:lnTo>
                    <a:lnTo>
                      <a:pt x="152" y="43"/>
                    </a:lnTo>
                    <a:lnTo>
                      <a:pt x="152" y="87"/>
                    </a:lnTo>
                    <a:lnTo>
                      <a:pt x="130" y="109"/>
                    </a:lnTo>
                    <a:lnTo>
                      <a:pt x="119" y="119"/>
                    </a:lnTo>
                    <a:lnTo>
                      <a:pt x="87" y="141"/>
                    </a:lnTo>
                    <a:lnTo>
                      <a:pt x="76" y="152"/>
                    </a:lnTo>
                    <a:lnTo>
                      <a:pt x="87" y="163"/>
                    </a:lnTo>
                    <a:lnTo>
                      <a:pt x="119" y="196"/>
                    </a:lnTo>
                    <a:lnTo>
                      <a:pt x="119" y="228"/>
                    </a:lnTo>
                    <a:lnTo>
                      <a:pt x="119" y="261"/>
                    </a:lnTo>
                    <a:lnTo>
                      <a:pt x="87" y="293"/>
                    </a:lnTo>
                    <a:lnTo>
                      <a:pt x="54" y="261"/>
                    </a:lnTo>
                    <a:lnTo>
                      <a:pt x="43" y="261"/>
                    </a:lnTo>
                    <a:lnTo>
                      <a:pt x="43" y="304"/>
                    </a:lnTo>
                    <a:lnTo>
                      <a:pt x="43" y="326"/>
                    </a:lnTo>
                    <a:lnTo>
                      <a:pt x="54" y="337"/>
                    </a:lnTo>
                    <a:lnTo>
                      <a:pt x="43" y="348"/>
                    </a:lnTo>
                    <a:lnTo>
                      <a:pt x="32" y="380"/>
                    </a:lnTo>
                    <a:lnTo>
                      <a:pt x="32" y="413"/>
                    </a:lnTo>
                    <a:lnTo>
                      <a:pt x="43" y="446"/>
                    </a:lnTo>
                    <a:lnTo>
                      <a:pt x="32" y="489"/>
                    </a:lnTo>
                    <a:lnTo>
                      <a:pt x="11" y="500"/>
                    </a:lnTo>
                    <a:lnTo>
                      <a:pt x="0" y="522"/>
                    </a:lnTo>
                    <a:lnTo>
                      <a:pt x="11" y="544"/>
                    </a:lnTo>
                    <a:lnTo>
                      <a:pt x="22" y="554"/>
                    </a:lnTo>
                    <a:lnTo>
                      <a:pt x="32" y="598"/>
                    </a:lnTo>
                    <a:lnTo>
                      <a:pt x="43" y="631"/>
                    </a:lnTo>
                    <a:lnTo>
                      <a:pt x="43" y="642"/>
                    </a:lnTo>
                    <a:lnTo>
                      <a:pt x="87" y="663"/>
                    </a:lnTo>
                    <a:lnTo>
                      <a:pt x="98" y="663"/>
                    </a:lnTo>
                    <a:lnTo>
                      <a:pt x="130" y="674"/>
                    </a:lnTo>
                    <a:lnTo>
                      <a:pt x="163" y="696"/>
                    </a:lnTo>
                    <a:lnTo>
                      <a:pt x="174" y="707"/>
                    </a:lnTo>
                    <a:lnTo>
                      <a:pt x="206" y="718"/>
                    </a:lnTo>
                    <a:lnTo>
                      <a:pt x="250" y="739"/>
                    </a:lnTo>
                    <a:lnTo>
                      <a:pt x="250" y="707"/>
                    </a:lnTo>
                    <a:lnTo>
                      <a:pt x="250" y="642"/>
                    </a:lnTo>
                    <a:lnTo>
                      <a:pt x="250" y="631"/>
                    </a:lnTo>
                    <a:lnTo>
                      <a:pt x="250" y="598"/>
                    </a:lnTo>
                    <a:lnTo>
                      <a:pt x="250" y="554"/>
                    </a:lnTo>
                    <a:lnTo>
                      <a:pt x="250" y="522"/>
                    </a:lnTo>
                    <a:lnTo>
                      <a:pt x="250" y="446"/>
                    </a:lnTo>
                    <a:lnTo>
                      <a:pt x="250" y="413"/>
                    </a:lnTo>
                    <a:lnTo>
                      <a:pt x="250" y="380"/>
                    </a:lnTo>
                    <a:lnTo>
                      <a:pt x="250" y="337"/>
                    </a:lnTo>
                    <a:lnTo>
                      <a:pt x="250" y="304"/>
                    </a:lnTo>
                    <a:lnTo>
                      <a:pt x="250" y="239"/>
                    </a:lnTo>
                    <a:lnTo>
                      <a:pt x="250" y="217"/>
                    </a:lnTo>
                    <a:lnTo>
                      <a:pt x="250" y="196"/>
                    </a:lnTo>
                    <a:lnTo>
                      <a:pt x="250" y="130"/>
                    </a:lnTo>
                    <a:lnTo>
                      <a:pt x="250" y="119"/>
                    </a:lnTo>
                    <a:lnTo>
                      <a:pt x="250" y="87"/>
                    </a:lnTo>
                    <a:lnTo>
                      <a:pt x="250" y="32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" name="Freeform 393"/>
              <p:cNvSpPr>
                <a:spLocks/>
              </p:cNvSpPr>
              <p:nvPr/>
            </p:nvSpPr>
            <p:spPr bwMode="auto">
              <a:xfrm>
                <a:off x="3709" y="1572"/>
                <a:ext cx="250" cy="739"/>
              </a:xfrm>
              <a:custGeom>
                <a:avLst/>
                <a:gdLst>
                  <a:gd name="T0" fmla="*/ 250 w 250"/>
                  <a:gd name="T1" fmla="*/ 32 h 739"/>
                  <a:gd name="T2" fmla="*/ 206 w 250"/>
                  <a:gd name="T3" fmla="*/ 32 h 739"/>
                  <a:gd name="T4" fmla="*/ 185 w 250"/>
                  <a:gd name="T5" fmla="*/ 11 h 739"/>
                  <a:gd name="T6" fmla="*/ 163 w 250"/>
                  <a:gd name="T7" fmla="*/ 0 h 739"/>
                  <a:gd name="T8" fmla="*/ 152 w 250"/>
                  <a:gd name="T9" fmla="*/ 11 h 739"/>
                  <a:gd name="T10" fmla="*/ 152 w 250"/>
                  <a:gd name="T11" fmla="*/ 43 h 739"/>
                  <a:gd name="T12" fmla="*/ 152 w 250"/>
                  <a:gd name="T13" fmla="*/ 87 h 739"/>
                  <a:gd name="T14" fmla="*/ 130 w 250"/>
                  <a:gd name="T15" fmla="*/ 109 h 739"/>
                  <a:gd name="T16" fmla="*/ 119 w 250"/>
                  <a:gd name="T17" fmla="*/ 119 h 739"/>
                  <a:gd name="T18" fmla="*/ 87 w 250"/>
                  <a:gd name="T19" fmla="*/ 141 h 739"/>
                  <a:gd name="T20" fmla="*/ 76 w 250"/>
                  <a:gd name="T21" fmla="*/ 152 h 739"/>
                  <a:gd name="T22" fmla="*/ 87 w 250"/>
                  <a:gd name="T23" fmla="*/ 163 h 739"/>
                  <a:gd name="T24" fmla="*/ 119 w 250"/>
                  <a:gd name="T25" fmla="*/ 196 h 739"/>
                  <a:gd name="T26" fmla="*/ 119 w 250"/>
                  <a:gd name="T27" fmla="*/ 228 h 739"/>
                  <a:gd name="T28" fmla="*/ 119 w 250"/>
                  <a:gd name="T29" fmla="*/ 261 h 739"/>
                  <a:gd name="T30" fmla="*/ 87 w 250"/>
                  <a:gd name="T31" fmla="*/ 293 h 739"/>
                  <a:gd name="T32" fmla="*/ 54 w 250"/>
                  <a:gd name="T33" fmla="*/ 261 h 739"/>
                  <a:gd name="T34" fmla="*/ 43 w 250"/>
                  <a:gd name="T35" fmla="*/ 261 h 739"/>
                  <a:gd name="T36" fmla="*/ 43 w 250"/>
                  <a:gd name="T37" fmla="*/ 261 h 739"/>
                  <a:gd name="T38" fmla="*/ 43 w 250"/>
                  <a:gd name="T39" fmla="*/ 304 h 739"/>
                  <a:gd name="T40" fmla="*/ 43 w 250"/>
                  <a:gd name="T41" fmla="*/ 326 h 739"/>
                  <a:gd name="T42" fmla="*/ 54 w 250"/>
                  <a:gd name="T43" fmla="*/ 337 h 739"/>
                  <a:gd name="T44" fmla="*/ 43 w 250"/>
                  <a:gd name="T45" fmla="*/ 348 h 739"/>
                  <a:gd name="T46" fmla="*/ 32 w 250"/>
                  <a:gd name="T47" fmla="*/ 380 h 739"/>
                  <a:gd name="T48" fmla="*/ 32 w 250"/>
                  <a:gd name="T49" fmla="*/ 413 h 739"/>
                  <a:gd name="T50" fmla="*/ 43 w 250"/>
                  <a:gd name="T51" fmla="*/ 446 h 739"/>
                  <a:gd name="T52" fmla="*/ 32 w 250"/>
                  <a:gd name="T53" fmla="*/ 489 h 739"/>
                  <a:gd name="T54" fmla="*/ 11 w 250"/>
                  <a:gd name="T55" fmla="*/ 500 h 739"/>
                  <a:gd name="T56" fmla="*/ 0 w 250"/>
                  <a:gd name="T57" fmla="*/ 522 h 739"/>
                  <a:gd name="T58" fmla="*/ 11 w 250"/>
                  <a:gd name="T59" fmla="*/ 544 h 739"/>
                  <a:gd name="T60" fmla="*/ 22 w 250"/>
                  <a:gd name="T61" fmla="*/ 554 h 739"/>
                  <a:gd name="T62" fmla="*/ 32 w 250"/>
                  <a:gd name="T63" fmla="*/ 598 h 739"/>
                  <a:gd name="T64" fmla="*/ 43 w 250"/>
                  <a:gd name="T65" fmla="*/ 631 h 739"/>
                  <a:gd name="T66" fmla="*/ 43 w 250"/>
                  <a:gd name="T67" fmla="*/ 642 h 739"/>
                  <a:gd name="T68" fmla="*/ 87 w 250"/>
                  <a:gd name="T69" fmla="*/ 663 h 739"/>
                  <a:gd name="T70" fmla="*/ 98 w 250"/>
                  <a:gd name="T71" fmla="*/ 663 h 739"/>
                  <a:gd name="T72" fmla="*/ 130 w 250"/>
                  <a:gd name="T73" fmla="*/ 674 h 739"/>
                  <a:gd name="T74" fmla="*/ 163 w 250"/>
                  <a:gd name="T75" fmla="*/ 696 h 739"/>
                  <a:gd name="T76" fmla="*/ 174 w 250"/>
                  <a:gd name="T77" fmla="*/ 707 h 739"/>
                  <a:gd name="T78" fmla="*/ 206 w 250"/>
                  <a:gd name="T79" fmla="*/ 718 h 739"/>
                  <a:gd name="T80" fmla="*/ 250 w 250"/>
                  <a:gd name="T81" fmla="*/ 739 h 7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0"/>
                  <a:gd name="T124" fmla="*/ 0 h 739"/>
                  <a:gd name="T125" fmla="*/ 250 w 250"/>
                  <a:gd name="T126" fmla="*/ 739 h 7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0" h="739">
                    <a:moveTo>
                      <a:pt x="250" y="32"/>
                    </a:moveTo>
                    <a:lnTo>
                      <a:pt x="206" y="32"/>
                    </a:lnTo>
                    <a:lnTo>
                      <a:pt x="185" y="11"/>
                    </a:lnTo>
                    <a:lnTo>
                      <a:pt x="163" y="0"/>
                    </a:lnTo>
                    <a:lnTo>
                      <a:pt x="152" y="11"/>
                    </a:lnTo>
                    <a:lnTo>
                      <a:pt x="152" y="43"/>
                    </a:lnTo>
                    <a:lnTo>
                      <a:pt x="152" y="87"/>
                    </a:lnTo>
                    <a:lnTo>
                      <a:pt x="130" y="109"/>
                    </a:lnTo>
                    <a:lnTo>
                      <a:pt x="119" y="119"/>
                    </a:lnTo>
                    <a:lnTo>
                      <a:pt x="87" y="141"/>
                    </a:lnTo>
                    <a:lnTo>
                      <a:pt x="76" y="152"/>
                    </a:lnTo>
                    <a:lnTo>
                      <a:pt x="87" y="163"/>
                    </a:lnTo>
                    <a:lnTo>
                      <a:pt x="119" y="196"/>
                    </a:lnTo>
                    <a:lnTo>
                      <a:pt x="119" y="228"/>
                    </a:lnTo>
                    <a:lnTo>
                      <a:pt x="119" y="261"/>
                    </a:lnTo>
                    <a:lnTo>
                      <a:pt x="87" y="293"/>
                    </a:lnTo>
                    <a:lnTo>
                      <a:pt x="54" y="261"/>
                    </a:lnTo>
                    <a:lnTo>
                      <a:pt x="43" y="261"/>
                    </a:lnTo>
                    <a:lnTo>
                      <a:pt x="43" y="304"/>
                    </a:lnTo>
                    <a:lnTo>
                      <a:pt x="43" y="326"/>
                    </a:lnTo>
                    <a:lnTo>
                      <a:pt x="54" y="337"/>
                    </a:lnTo>
                    <a:lnTo>
                      <a:pt x="43" y="348"/>
                    </a:lnTo>
                    <a:lnTo>
                      <a:pt x="32" y="380"/>
                    </a:lnTo>
                    <a:lnTo>
                      <a:pt x="32" y="413"/>
                    </a:lnTo>
                    <a:lnTo>
                      <a:pt x="43" y="446"/>
                    </a:lnTo>
                    <a:lnTo>
                      <a:pt x="32" y="489"/>
                    </a:lnTo>
                    <a:lnTo>
                      <a:pt x="11" y="500"/>
                    </a:lnTo>
                    <a:lnTo>
                      <a:pt x="0" y="522"/>
                    </a:lnTo>
                    <a:lnTo>
                      <a:pt x="11" y="544"/>
                    </a:lnTo>
                    <a:lnTo>
                      <a:pt x="22" y="554"/>
                    </a:lnTo>
                    <a:lnTo>
                      <a:pt x="32" y="598"/>
                    </a:lnTo>
                    <a:lnTo>
                      <a:pt x="43" y="631"/>
                    </a:lnTo>
                    <a:lnTo>
                      <a:pt x="43" y="642"/>
                    </a:lnTo>
                    <a:lnTo>
                      <a:pt x="87" y="663"/>
                    </a:lnTo>
                    <a:lnTo>
                      <a:pt x="98" y="663"/>
                    </a:lnTo>
                    <a:lnTo>
                      <a:pt x="130" y="674"/>
                    </a:lnTo>
                    <a:lnTo>
                      <a:pt x="163" y="696"/>
                    </a:lnTo>
                    <a:lnTo>
                      <a:pt x="174" y="707"/>
                    </a:lnTo>
                    <a:lnTo>
                      <a:pt x="206" y="718"/>
                    </a:lnTo>
                    <a:lnTo>
                      <a:pt x="250" y="7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" name="Freeform 394"/>
              <p:cNvSpPr>
                <a:spLocks/>
              </p:cNvSpPr>
              <p:nvPr/>
            </p:nvSpPr>
            <p:spPr bwMode="auto">
              <a:xfrm>
                <a:off x="3720" y="1572"/>
                <a:ext cx="239" cy="729"/>
              </a:xfrm>
              <a:custGeom>
                <a:avLst/>
                <a:gdLst>
                  <a:gd name="T0" fmla="*/ 239 w 239"/>
                  <a:gd name="T1" fmla="*/ 32 h 729"/>
                  <a:gd name="T2" fmla="*/ 195 w 239"/>
                  <a:gd name="T3" fmla="*/ 32 h 729"/>
                  <a:gd name="T4" fmla="*/ 163 w 239"/>
                  <a:gd name="T5" fmla="*/ 11 h 729"/>
                  <a:gd name="T6" fmla="*/ 152 w 239"/>
                  <a:gd name="T7" fmla="*/ 0 h 729"/>
                  <a:gd name="T8" fmla="*/ 141 w 239"/>
                  <a:gd name="T9" fmla="*/ 11 h 729"/>
                  <a:gd name="T10" fmla="*/ 141 w 239"/>
                  <a:gd name="T11" fmla="*/ 43 h 729"/>
                  <a:gd name="T12" fmla="*/ 141 w 239"/>
                  <a:gd name="T13" fmla="*/ 87 h 729"/>
                  <a:gd name="T14" fmla="*/ 119 w 239"/>
                  <a:gd name="T15" fmla="*/ 109 h 729"/>
                  <a:gd name="T16" fmla="*/ 108 w 239"/>
                  <a:gd name="T17" fmla="*/ 119 h 729"/>
                  <a:gd name="T18" fmla="*/ 76 w 239"/>
                  <a:gd name="T19" fmla="*/ 141 h 729"/>
                  <a:gd name="T20" fmla="*/ 65 w 239"/>
                  <a:gd name="T21" fmla="*/ 152 h 729"/>
                  <a:gd name="T22" fmla="*/ 76 w 239"/>
                  <a:gd name="T23" fmla="*/ 163 h 729"/>
                  <a:gd name="T24" fmla="*/ 108 w 239"/>
                  <a:gd name="T25" fmla="*/ 196 h 729"/>
                  <a:gd name="T26" fmla="*/ 108 w 239"/>
                  <a:gd name="T27" fmla="*/ 228 h 729"/>
                  <a:gd name="T28" fmla="*/ 108 w 239"/>
                  <a:gd name="T29" fmla="*/ 261 h 729"/>
                  <a:gd name="T30" fmla="*/ 76 w 239"/>
                  <a:gd name="T31" fmla="*/ 293 h 729"/>
                  <a:gd name="T32" fmla="*/ 43 w 239"/>
                  <a:gd name="T33" fmla="*/ 261 h 729"/>
                  <a:gd name="T34" fmla="*/ 32 w 239"/>
                  <a:gd name="T35" fmla="*/ 261 h 729"/>
                  <a:gd name="T36" fmla="*/ 32 w 239"/>
                  <a:gd name="T37" fmla="*/ 261 h 729"/>
                  <a:gd name="T38" fmla="*/ 32 w 239"/>
                  <a:gd name="T39" fmla="*/ 304 h 729"/>
                  <a:gd name="T40" fmla="*/ 32 w 239"/>
                  <a:gd name="T41" fmla="*/ 315 h 729"/>
                  <a:gd name="T42" fmla="*/ 54 w 239"/>
                  <a:gd name="T43" fmla="*/ 337 h 729"/>
                  <a:gd name="T44" fmla="*/ 32 w 239"/>
                  <a:gd name="T45" fmla="*/ 370 h 729"/>
                  <a:gd name="T46" fmla="*/ 32 w 239"/>
                  <a:gd name="T47" fmla="*/ 380 h 729"/>
                  <a:gd name="T48" fmla="*/ 21 w 239"/>
                  <a:gd name="T49" fmla="*/ 413 h 729"/>
                  <a:gd name="T50" fmla="*/ 32 w 239"/>
                  <a:gd name="T51" fmla="*/ 435 h 729"/>
                  <a:gd name="T52" fmla="*/ 43 w 239"/>
                  <a:gd name="T53" fmla="*/ 446 h 729"/>
                  <a:gd name="T54" fmla="*/ 32 w 239"/>
                  <a:gd name="T55" fmla="*/ 478 h 729"/>
                  <a:gd name="T56" fmla="*/ 32 w 239"/>
                  <a:gd name="T57" fmla="*/ 489 h 729"/>
                  <a:gd name="T58" fmla="*/ 0 w 239"/>
                  <a:gd name="T59" fmla="*/ 522 h 729"/>
                  <a:gd name="T60" fmla="*/ 0 w 239"/>
                  <a:gd name="T61" fmla="*/ 522 h 729"/>
                  <a:gd name="T62" fmla="*/ 0 w 239"/>
                  <a:gd name="T63" fmla="*/ 522 h 729"/>
                  <a:gd name="T64" fmla="*/ 21 w 239"/>
                  <a:gd name="T65" fmla="*/ 554 h 729"/>
                  <a:gd name="T66" fmla="*/ 32 w 239"/>
                  <a:gd name="T67" fmla="*/ 587 h 729"/>
                  <a:gd name="T68" fmla="*/ 43 w 239"/>
                  <a:gd name="T69" fmla="*/ 598 h 729"/>
                  <a:gd name="T70" fmla="*/ 54 w 239"/>
                  <a:gd name="T71" fmla="*/ 631 h 729"/>
                  <a:gd name="T72" fmla="*/ 76 w 239"/>
                  <a:gd name="T73" fmla="*/ 642 h 729"/>
                  <a:gd name="T74" fmla="*/ 119 w 239"/>
                  <a:gd name="T75" fmla="*/ 663 h 729"/>
                  <a:gd name="T76" fmla="*/ 119 w 239"/>
                  <a:gd name="T77" fmla="*/ 663 h 729"/>
                  <a:gd name="T78" fmla="*/ 152 w 239"/>
                  <a:gd name="T79" fmla="*/ 696 h 729"/>
                  <a:gd name="T80" fmla="*/ 174 w 239"/>
                  <a:gd name="T81" fmla="*/ 707 h 729"/>
                  <a:gd name="T82" fmla="*/ 195 w 239"/>
                  <a:gd name="T83" fmla="*/ 718 h 729"/>
                  <a:gd name="T84" fmla="*/ 239 w 239"/>
                  <a:gd name="T85" fmla="*/ 729 h 729"/>
                  <a:gd name="T86" fmla="*/ 239 w 239"/>
                  <a:gd name="T87" fmla="*/ 707 h 729"/>
                  <a:gd name="T88" fmla="*/ 239 w 239"/>
                  <a:gd name="T89" fmla="*/ 652 h 729"/>
                  <a:gd name="T90" fmla="*/ 239 w 239"/>
                  <a:gd name="T91" fmla="*/ 631 h 729"/>
                  <a:gd name="T92" fmla="*/ 239 w 239"/>
                  <a:gd name="T93" fmla="*/ 598 h 729"/>
                  <a:gd name="T94" fmla="*/ 239 w 239"/>
                  <a:gd name="T95" fmla="*/ 554 h 729"/>
                  <a:gd name="T96" fmla="*/ 239 w 239"/>
                  <a:gd name="T97" fmla="*/ 522 h 729"/>
                  <a:gd name="T98" fmla="*/ 239 w 239"/>
                  <a:gd name="T99" fmla="*/ 446 h 729"/>
                  <a:gd name="T100" fmla="*/ 239 w 239"/>
                  <a:gd name="T101" fmla="*/ 446 h 729"/>
                  <a:gd name="T102" fmla="*/ 239 w 239"/>
                  <a:gd name="T103" fmla="*/ 413 h 729"/>
                  <a:gd name="T104" fmla="*/ 239 w 239"/>
                  <a:gd name="T105" fmla="*/ 380 h 729"/>
                  <a:gd name="T106" fmla="*/ 239 w 239"/>
                  <a:gd name="T107" fmla="*/ 337 h 729"/>
                  <a:gd name="T108" fmla="*/ 239 w 239"/>
                  <a:gd name="T109" fmla="*/ 304 h 729"/>
                  <a:gd name="T110" fmla="*/ 239 w 239"/>
                  <a:gd name="T111" fmla="*/ 239 h 729"/>
                  <a:gd name="T112" fmla="*/ 239 w 239"/>
                  <a:gd name="T113" fmla="*/ 217 h 729"/>
                  <a:gd name="T114" fmla="*/ 239 w 239"/>
                  <a:gd name="T115" fmla="*/ 196 h 729"/>
                  <a:gd name="T116" fmla="*/ 239 w 239"/>
                  <a:gd name="T117" fmla="*/ 130 h 729"/>
                  <a:gd name="T118" fmla="*/ 239 w 239"/>
                  <a:gd name="T119" fmla="*/ 119 h 729"/>
                  <a:gd name="T120" fmla="*/ 239 w 239"/>
                  <a:gd name="T121" fmla="*/ 87 h 729"/>
                  <a:gd name="T122" fmla="*/ 239 w 239"/>
                  <a:gd name="T123" fmla="*/ 32 h 7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9"/>
                  <a:gd name="T187" fmla="*/ 0 h 729"/>
                  <a:gd name="T188" fmla="*/ 239 w 239"/>
                  <a:gd name="T189" fmla="*/ 729 h 7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9" h="729">
                    <a:moveTo>
                      <a:pt x="239" y="32"/>
                    </a:moveTo>
                    <a:lnTo>
                      <a:pt x="195" y="32"/>
                    </a:lnTo>
                    <a:lnTo>
                      <a:pt x="163" y="11"/>
                    </a:lnTo>
                    <a:lnTo>
                      <a:pt x="152" y="0"/>
                    </a:lnTo>
                    <a:lnTo>
                      <a:pt x="141" y="11"/>
                    </a:lnTo>
                    <a:lnTo>
                      <a:pt x="141" y="43"/>
                    </a:lnTo>
                    <a:lnTo>
                      <a:pt x="141" y="87"/>
                    </a:lnTo>
                    <a:lnTo>
                      <a:pt x="119" y="109"/>
                    </a:lnTo>
                    <a:lnTo>
                      <a:pt x="108" y="119"/>
                    </a:lnTo>
                    <a:lnTo>
                      <a:pt x="76" y="141"/>
                    </a:lnTo>
                    <a:lnTo>
                      <a:pt x="65" y="152"/>
                    </a:lnTo>
                    <a:lnTo>
                      <a:pt x="76" y="163"/>
                    </a:lnTo>
                    <a:lnTo>
                      <a:pt x="108" y="196"/>
                    </a:lnTo>
                    <a:lnTo>
                      <a:pt x="108" y="228"/>
                    </a:lnTo>
                    <a:lnTo>
                      <a:pt x="108" y="261"/>
                    </a:lnTo>
                    <a:lnTo>
                      <a:pt x="76" y="293"/>
                    </a:lnTo>
                    <a:lnTo>
                      <a:pt x="43" y="261"/>
                    </a:lnTo>
                    <a:lnTo>
                      <a:pt x="32" y="261"/>
                    </a:lnTo>
                    <a:lnTo>
                      <a:pt x="32" y="304"/>
                    </a:lnTo>
                    <a:lnTo>
                      <a:pt x="32" y="315"/>
                    </a:lnTo>
                    <a:lnTo>
                      <a:pt x="54" y="337"/>
                    </a:lnTo>
                    <a:lnTo>
                      <a:pt x="32" y="370"/>
                    </a:lnTo>
                    <a:lnTo>
                      <a:pt x="32" y="380"/>
                    </a:lnTo>
                    <a:lnTo>
                      <a:pt x="21" y="413"/>
                    </a:lnTo>
                    <a:lnTo>
                      <a:pt x="32" y="435"/>
                    </a:lnTo>
                    <a:lnTo>
                      <a:pt x="43" y="446"/>
                    </a:lnTo>
                    <a:lnTo>
                      <a:pt x="32" y="478"/>
                    </a:lnTo>
                    <a:lnTo>
                      <a:pt x="32" y="489"/>
                    </a:lnTo>
                    <a:lnTo>
                      <a:pt x="0" y="522"/>
                    </a:lnTo>
                    <a:lnTo>
                      <a:pt x="21" y="554"/>
                    </a:lnTo>
                    <a:lnTo>
                      <a:pt x="32" y="587"/>
                    </a:lnTo>
                    <a:lnTo>
                      <a:pt x="43" y="598"/>
                    </a:lnTo>
                    <a:lnTo>
                      <a:pt x="54" y="631"/>
                    </a:lnTo>
                    <a:lnTo>
                      <a:pt x="76" y="642"/>
                    </a:lnTo>
                    <a:lnTo>
                      <a:pt x="119" y="663"/>
                    </a:lnTo>
                    <a:lnTo>
                      <a:pt x="152" y="696"/>
                    </a:lnTo>
                    <a:lnTo>
                      <a:pt x="174" y="707"/>
                    </a:lnTo>
                    <a:lnTo>
                      <a:pt x="195" y="718"/>
                    </a:lnTo>
                    <a:lnTo>
                      <a:pt x="239" y="729"/>
                    </a:lnTo>
                    <a:lnTo>
                      <a:pt x="239" y="707"/>
                    </a:lnTo>
                    <a:lnTo>
                      <a:pt x="239" y="652"/>
                    </a:lnTo>
                    <a:lnTo>
                      <a:pt x="239" y="631"/>
                    </a:lnTo>
                    <a:lnTo>
                      <a:pt x="239" y="598"/>
                    </a:lnTo>
                    <a:lnTo>
                      <a:pt x="239" y="554"/>
                    </a:lnTo>
                    <a:lnTo>
                      <a:pt x="239" y="522"/>
                    </a:lnTo>
                    <a:lnTo>
                      <a:pt x="239" y="446"/>
                    </a:lnTo>
                    <a:lnTo>
                      <a:pt x="239" y="413"/>
                    </a:lnTo>
                    <a:lnTo>
                      <a:pt x="239" y="380"/>
                    </a:lnTo>
                    <a:lnTo>
                      <a:pt x="239" y="337"/>
                    </a:lnTo>
                    <a:lnTo>
                      <a:pt x="239" y="304"/>
                    </a:lnTo>
                    <a:lnTo>
                      <a:pt x="239" y="239"/>
                    </a:lnTo>
                    <a:lnTo>
                      <a:pt x="239" y="217"/>
                    </a:lnTo>
                    <a:lnTo>
                      <a:pt x="239" y="196"/>
                    </a:lnTo>
                    <a:lnTo>
                      <a:pt x="239" y="130"/>
                    </a:lnTo>
                    <a:lnTo>
                      <a:pt x="239" y="119"/>
                    </a:lnTo>
                    <a:lnTo>
                      <a:pt x="239" y="87"/>
                    </a:lnTo>
                    <a:lnTo>
                      <a:pt x="239" y="3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" name="Freeform 395"/>
              <p:cNvSpPr>
                <a:spLocks/>
              </p:cNvSpPr>
              <p:nvPr/>
            </p:nvSpPr>
            <p:spPr bwMode="auto">
              <a:xfrm>
                <a:off x="3720" y="1572"/>
                <a:ext cx="239" cy="729"/>
              </a:xfrm>
              <a:custGeom>
                <a:avLst/>
                <a:gdLst>
                  <a:gd name="T0" fmla="*/ 239 w 239"/>
                  <a:gd name="T1" fmla="*/ 32 h 729"/>
                  <a:gd name="T2" fmla="*/ 195 w 239"/>
                  <a:gd name="T3" fmla="*/ 32 h 729"/>
                  <a:gd name="T4" fmla="*/ 163 w 239"/>
                  <a:gd name="T5" fmla="*/ 11 h 729"/>
                  <a:gd name="T6" fmla="*/ 152 w 239"/>
                  <a:gd name="T7" fmla="*/ 0 h 729"/>
                  <a:gd name="T8" fmla="*/ 141 w 239"/>
                  <a:gd name="T9" fmla="*/ 11 h 729"/>
                  <a:gd name="T10" fmla="*/ 141 w 239"/>
                  <a:gd name="T11" fmla="*/ 43 h 729"/>
                  <a:gd name="T12" fmla="*/ 141 w 239"/>
                  <a:gd name="T13" fmla="*/ 87 h 729"/>
                  <a:gd name="T14" fmla="*/ 119 w 239"/>
                  <a:gd name="T15" fmla="*/ 109 h 729"/>
                  <a:gd name="T16" fmla="*/ 108 w 239"/>
                  <a:gd name="T17" fmla="*/ 119 h 729"/>
                  <a:gd name="T18" fmla="*/ 76 w 239"/>
                  <a:gd name="T19" fmla="*/ 141 h 729"/>
                  <a:gd name="T20" fmla="*/ 65 w 239"/>
                  <a:gd name="T21" fmla="*/ 152 h 729"/>
                  <a:gd name="T22" fmla="*/ 76 w 239"/>
                  <a:gd name="T23" fmla="*/ 163 h 729"/>
                  <a:gd name="T24" fmla="*/ 108 w 239"/>
                  <a:gd name="T25" fmla="*/ 196 h 729"/>
                  <a:gd name="T26" fmla="*/ 108 w 239"/>
                  <a:gd name="T27" fmla="*/ 228 h 729"/>
                  <a:gd name="T28" fmla="*/ 108 w 239"/>
                  <a:gd name="T29" fmla="*/ 261 h 729"/>
                  <a:gd name="T30" fmla="*/ 76 w 239"/>
                  <a:gd name="T31" fmla="*/ 293 h 729"/>
                  <a:gd name="T32" fmla="*/ 43 w 239"/>
                  <a:gd name="T33" fmla="*/ 261 h 729"/>
                  <a:gd name="T34" fmla="*/ 32 w 239"/>
                  <a:gd name="T35" fmla="*/ 261 h 729"/>
                  <a:gd name="T36" fmla="*/ 32 w 239"/>
                  <a:gd name="T37" fmla="*/ 261 h 729"/>
                  <a:gd name="T38" fmla="*/ 32 w 239"/>
                  <a:gd name="T39" fmla="*/ 304 h 729"/>
                  <a:gd name="T40" fmla="*/ 32 w 239"/>
                  <a:gd name="T41" fmla="*/ 315 h 729"/>
                  <a:gd name="T42" fmla="*/ 54 w 239"/>
                  <a:gd name="T43" fmla="*/ 337 h 729"/>
                  <a:gd name="T44" fmla="*/ 32 w 239"/>
                  <a:gd name="T45" fmla="*/ 370 h 729"/>
                  <a:gd name="T46" fmla="*/ 32 w 239"/>
                  <a:gd name="T47" fmla="*/ 380 h 729"/>
                  <a:gd name="T48" fmla="*/ 21 w 239"/>
                  <a:gd name="T49" fmla="*/ 413 h 729"/>
                  <a:gd name="T50" fmla="*/ 32 w 239"/>
                  <a:gd name="T51" fmla="*/ 435 h 729"/>
                  <a:gd name="T52" fmla="*/ 43 w 239"/>
                  <a:gd name="T53" fmla="*/ 446 h 729"/>
                  <a:gd name="T54" fmla="*/ 32 w 239"/>
                  <a:gd name="T55" fmla="*/ 478 h 729"/>
                  <a:gd name="T56" fmla="*/ 32 w 239"/>
                  <a:gd name="T57" fmla="*/ 489 h 729"/>
                  <a:gd name="T58" fmla="*/ 0 w 239"/>
                  <a:gd name="T59" fmla="*/ 522 h 729"/>
                  <a:gd name="T60" fmla="*/ 0 w 239"/>
                  <a:gd name="T61" fmla="*/ 522 h 729"/>
                  <a:gd name="T62" fmla="*/ 0 w 239"/>
                  <a:gd name="T63" fmla="*/ 522 h 729"/>
                  <a:gd name="T64" fmla="*/ 21 w 239"/>
                  <a:gd name="T65" fmla="*/ 554 h 729"/>
                  <a:gd name="T66" fmla="*/ 32 w 239"/>
                  <a:gd name="T67" fmla="*/ 587 h 729"/>
                  <a:gd name="T68" fmla="*/ 43 w 239"/>
                  <a:gd name="T69" fmla="*/ 598 h 729"/>
                  <a:gd name="T70" fmla="*/ 54 w 239"/>
                  <a:gd name="T71" fmla="*/ 631 h 729"/>
                  <a:gd name="T72" fmla="*/ 76 w 239"/>
                  <a:gd name="T73" fmla="*/ 642 h 729"/>
                  <a:gd name="T74" fmla="*/ 119 w 239"/>
                  <a:gd name="T75" fmla="*/ 663 h 729"/>
                  <a:gd name="T76" fmla="*/ 119 w 239"/>
                  <a:gd name="T77" fmla="*/ 663 h 729"/>
                  <a:gd name="T78" fmla="*/ 152 w 239"/>
                  <a:gd name="T79" fmla="*/ 696 h 729"/>
                  <a:gd name="T80" fmla="*/ 174 w 239"/>
                  <a:gd name="T81" fmla="*/ 707 h 729"/>
                  <a:gd name="T82" fmla="*/ 195 w 239"/>
                  <a:gd name="T83" fmla="*/ 718 h 729"/>
                  <a:gd name="T84" fmla="*/ 239 w 239"/>
                  <a:gd name="T85" fmla="*/ 729 h 7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"/>
                  <a:gd name="T130" fmla="*/ 0 h 729"/>
                  <a:gd name="T131" fmla="*/ 239 w 239"/>
                  <a:gd name="T132" fmla="*/ 729 h 7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" h="729">
                    <a:moveTo>
                      <a:pt x="239" y="32"/>
                    </a:moveTo>
                    <a:lnTo>
                      <a:pt x="195" y="32"/>
                    </a:lnTo>
                    <a:lnTo>
                      <a:pt x="163" y="11"/>
                    </a:lnTo>
                    <a:lnTo>
                      <a:pt x="152" y="0"/>
                    </a:lnTo>
                    <a:lnTo>
                      <a:pt x="141" y="11"/>
                    </a:lnTo>
                    <a:lnTo>
                      <a:pt x="141" y="43"/>
                    </a:lnTo>
                    <a:lnTo>
                      <a:pt x="141" y="87"/>
                    </a:lnTo>
                    <a:lnTo>
                      <a:pt x="119" y="109"/>
                    </a:lnTo>
                    <a:lnTo>
                      <a:pt x="108" y="119"/>
                    </a:lnTo>
                    <a:lnTo>
                      <a:pt x="76" y="141"/>
                    </a:lnTo>
                    <a:lnTo>
                      <a:pt x="65" y="152"/>
                    </a:lnTo>
                    <a:lnTo>
                      <a:pt x="76" y="163"/>
                    </a:lnTo>
                    <a:lnTo>
                      <a:pt x="108" y="196"/>
                    </a:lnTo>
                    <a:lnTo>
                      <a:pt x="108" y="228"/>
                    </a:lnTo>
                    <a:lnTo>
                      <a:pt x="108" y="261"/>
                    </a:lnTo>
                    <a:lnTo>
                      <a:pt x="76" y="293"/>
                    </a:lnTo>
                    <a:lnTo>
                      <a:pt x="43" y="261"/>
                    </a:lnTo>
                    <a:lnTo>
                      <a:pt x="32" y="261"/>
                    </a:lnTo>
                    <a:lnTo>
                      <a:pt x="32" y="304"/>
                    </a:lnTo>
                    <a:lnTo>
                      <a:pt x="32" y="315"/>
                    </a:lnTo>
                    <a:lnTo>
                      <a:pt x="54" y="337"/>
                    </a:lnTo>
                    <a:lnTo>
                      <a:pt x="32" y="370"/>
                    </a:lnTo>
                    <a:lnTo>
                      <a:pt x="32" y="380"/>
                    </a:lnTo>
                    <a:lnTo>
                      <a:pt x="21" y="413"/>
                    </a:lnTo>
                    <a:lnTo>
                      <a:pt x="32" y="435"/>
                    </a:lnTo>
                    <a:lnTo>
                      <a:pt x="43" y="446"/>
                    </a:lnTo>
                    <a:lnTo>
                      <a:pt x="32" y="478"/>
                    </a:lnTo>
                    <a:lnTo>
                      <a:pt x="32" y="489"/>
                    </a:lnTo>
                    <a:lnTo>
                      <a:pt x="0" y="522"/>
                    </a:lnTo>
                    <a:lnTo>
                      <a:pt x="21" y="554"/>
                    </a:lnTo>
                    <a:lnTo>
                      <a:pt x="32" y="587"/>
                    </a:lnTo>
                    <a:lnTo>
                      <a:pt x="43" y="598"/>
                    </a:lnTo>
                    <a:lnTo>
                      <a:pt x="54" y="631"/>
                    </a:lnTo>
                    <a:lnTo>
                      <a:pt x="76" y="642"/>
                    </a:lnTo>
                    <a:lnTo>
                      <a:pt x="119" y="663"/>
                    </a:lnTo>
                    <a:lnTo>
                      <a:pt x="152" y="696"/>
                    </a:lnTo>
                    <a:lnTo>
                      <a:pt x="174" y="707"/>
                    </a:lnTo>
                    <a:lnTo>
                      <a:pt x="195" y="718"/>
                    </a:lnTo>
                    <a:lnTo>
                      <a:pt x="239" y="72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" name="Freeform 396"/>
              <p:cNvSpPr>
                <a:spLocks/>
              </p:cNvSpPr>
              <p:nvPr/>
            </p:nvSpPr>
            <p:spPr bwMode="auto">
              <a:xfrm>
                <a:off x="1436" y="1050"/>
                <a:ext cx="544" cy="337"/>
              </a:xfrm>
              <a:custGeom>
                <a:avLst/>
                <a:gdLst>
                  <a:gd name="T0" fmla="*/ 0 w 544"/>
                  <a:gd name="T1" fmla="*/ 261 h 337"/>
                  <a:gd name="T2" fmla="*/ 33 w 544"/>
                  <a:gd name="T3" fmla="*/ 272 h 337"/>
                  <a:gd name="T4" fmla="*/ 33 w 544"/>
                  <a:gd name="T5" fmla="*/ 304 h 337"/>
                  <a:gd name="T6" fmla="*/ 65 w 544"/>
                  <a:gd name="T7" fmla="*/ 272 h 337"/>
                  <a:gd name="T8" fmla="*/ 76 w 544"/>
                  <a:gd name="T9" fmla="*/ 250 h 337"/>
                  <a:gd name="T10" fmla="*/ 98 w 544"/>
                  <a:gd name="T11" fmla="*/ 239 h 337"/>
                  <a:gd name="T12" fmla="*/ 120 w 544"/>
                  <a:gd name="T13" fmla="*/ 228 h 337"/>
                  <a:gd name="T14" fmla="*/ 120 w 544"/>
                  <a:gd name="T15" fmla="*/ 239 h 337"/>
                  <a:gd name="T16" fmla="*/ 152 w 544"/>
                  <a:gd name="T17" fmla="*/ 261 h 337"/>
                  <a:gd name="T18" fmla="*/ 196 w 544"/>
                  <a:gd name="T19" fmla="*/ 261 h 337"/>
                  <a:gd name="T20" fmla="*/ 217 w 544"/>
                  <a:gd name="T21" fmla="*/ 272 h 337"/>
                  <a:gd name="T22" fmla="*/ 239 w 544"/>
                  <a:gd name="T23" fmla="*/ 293 h 337"/>
                  <a:gd name="T24" fmla="*/ 272 w 544"/>
                  <a:gd name="T25" fmla="*/ 304 h 337"/>
                  <a:gd name="T26" fmla="*/ 315 w 544"/>
                  <a:gd name="T27" fmla="*/ 282 h 337"/>
                  <a:gd name="T28" fmla="*/ 359 w 544"/>
                  <a:gd name="T29" fmla="*/ 293 h 337"/>
                  <a:gd name="T30" fmla="*/ 402 w 544"/>
                  <a:gd name="T31" fmla="*/ 293 h 337"/>
                  <a:gd name="T32" fmla="*/ 435 w 544"/>
                  <a:gd name="T33" fmla="*/ 293 h 337"/>
                  <a:gd name="T34" fmla="*/ 478 w 544"/>
                  <a:gd name="T35" fmla="*/ 315 h 337"/>
                  <a:gd name="T36" fmla="*/ 478 w 544"/>
                  <a:gd name="T37" fmla="*/ 315 h 337"/>
                  <a:gd name="T38" fmla="*/ 522 w 544"/>
                  <a:gd name="T39" fmla="*/ 337 h 337"/>
                  <a:gd name="T40" fmla="*/ 544 w 544"/>
                  <a:gd name="T41" fmla="*/ 315 h 337"/>
                  <a:gd name="T42" fmla="*/ 533 w 544"/>
                  <a:gd name="T43" fmla="*/ 272 h 337"/>
                  <a:gd name="T44" fmla="*/ 544 w 544"/>
                  <a:gd name="T45" fmla="*/ 239 h 337"/>
                  <a:gd name="T46" fmla="*/ 544 w 544"/>
                  <a:gd name="T47" fmla="*/ 206 h 337"/>
                  <a:gd name="T48" fmla="*/ 522 w 544"/>
                  <a:gd name="T49" fmla="*/ 195 h 337"/>
                  <a:gd name="T50" fmla="*/ 478 w 544"/>
                  <a:gd name="T51" fmla="*/ 195 h 337"/>
                  <a:gd name="T52" fmla="*/ 435 w 544"/>
                  <a:gd name="T53" fmla="*/ 163 h 337"/>
                  <a:gd name="T54" fmla="*/ 435 w 544"/>
                  <a:gd name="T55" fmla="*/ 163 h 337"/>
                  <a:gd name="T56" fmla="*/ 402 w 544"/>
                  <a:gd name="T57" fmla="*/ 152 h 337"/>
                  <a:gd name="T58" fmla="*/ 359 w 544"/>
                  <a:gd name="T59" fmla="*/ 152 h 337"/>
                  <a:gd name="T60" fmla="*/ 326 w 544"/>
                  <a:gd name="T61" fmla="*/ 130 h 337"/>
                  <a:gd name="T62" fmla="*/ 326 w 544"/>
                  <a:gd name="T63" fmla="*/ 87 h 337"/>
                  <a:gd name="T64" fmla="*/ 315 w 544"/>
                  <a:gd name="T65" fmla="*/ 87 h 337"/>
                  <a:gd name="T66" fmla="*/ 294 w 544"/>
                  <a:gd name="T67" fmla="*/ 54 h 337"/>
                  <a:gd name="T68" fmla="*/ 272 w 544"/>
                  <a:gd name="T69" fmla="*/ 43 h 337"/>
                  <a:gd name="T70" fmla="*/ 239 w 544"/>
                  <a:gd name="T71" fmla="*/ 43 h 337"/>
                  <a:gd name="T72" fmla="*/ 196 w 544"/>
                  <a:gd name="T73" fmla="*/ 43 h 337"/>
                  <a:gd name="T74" fmla="*/ 185 w 544"/>
                  <a:gd name="T75" fmla="*/ 54 h 337"/>
                  <a:gd name="T76" fmla="*/ 152 w 544"/>
                  <a:gd name="T77" fmla="*/ 76 h 337"/>
                  <a:gd name="T78" fmla="*/ 120 w 544"/>
                  <a:gd name="T79" fmla="*/ 87 h 337"/>
                  <a:gd name="T80" fmla="*/ 120 w 544"/>
                  <a:gd name="T81" fmla="*/ 108 h 337"/>
                  <a:gd name="T82" fmla="*/ 109 w 544"/>
                  <a:gd name="T83" fmla="*/ 87 h 337"/>
                  <a:gd name="T84" fmla="*/ 120 w 544"/>
                  <a:gd name="T85" fmla="*/ 87 h 337"/>
                  <a:gd name="T86" fmla="*/ 130 w 544"/>
                  <a:gd name="T87" fmla="*/ 54 h 337"/>
                  <a:gd name="T88" fmla="*/ 152 w 544"/>
                  <a:gd name="T89" fmla="*/ 32 h 337"/>
                  <a:gd name="T90" fmla="*/ 174 w 544"/>
                  <a:gd name="T91" fmla="*/ 21 h 337"/>
                  <a:gd name="T92" fmla="*/ 152 w 544"/>
                  <a:gd name="T93" fmla="*/ 11 h 337"/>
                  <a:gd name="T94" fmla="*/ 120 w 544"/>
                  <a:gd name="T95" fmla="*/ 0 h 337"/>
                  <a:gd name="T96" fmla="*/ 76 w 544"/>
                  <a:gd name="T97" fmla="*/ 11 h 337"/>
                  <a:gd name="T98" fmla="*/ 33 w 544"/>
                  <a:gd name="T99" fmla="*/ 11 h 337"/>
                  <a:gd name="T100" fmla="*/ 0 w 544"/>
                  <a:gd name="T101" fmla="*/ 0 h 337"/>
                  <a:gd name="T102" fmla="*/ 0 w 544"/>
                  <a:gd name="T103" fmla="*/ 54 h 337"/>
                  <a:gd name="T104" fmla="*/ 0 w 544"/>
                  <a:gd name="T105" fmla="*/ 87 h 337"/>
                  <a:gd name="T106" fmla="*/ 0 w 544"/>
                  <a:gd name="T107" fmla="*/ 130 h 337"/>
                  <a:gd name="T108" fmla="*/ 0 w 544"/>
                  <a:gd name="T109" fmla="*/ 163 h 337"/>
                  <a:gd name="T110" fmla="*/ 0 w 544"/>
                  <a:gd name="T111" fmla="*/ 206 h 337"/>
                  <a:gd name="T112" fmla="*/ 0 w 544"/>
                  <a:gd name="T113" fmla="*/ 239 h 337"/>
                  <a:gd name="T114" fmla="*/ 0 w 544"/>
                  <a:gd name="T115" fmla="*/ 261 h 3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4"/>
                  <a:gd name="T175" fmla="*/ 0 h 337"/>
                  <a:gd name="T176" fmla="*/ 544 w 544"/>
                  <a:gd name="T177" fmla="*/ 337 h 33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4" h="337">
                    <a:moveTo>
                      <a:pt x="0" y="261"/>
                    </a:moveTo>
                    <a:lnTo>
                      <a:pt x="33" y="272"/>
                    </a:lnTo>
                    <a:lnTo>
                      <a:pt x="33" y="304"/>
                    </a:lnTo>
                    <a:lnTo>
                      <a:pt x="65" y="272"/>
                    </a:lnTo>
                    <a:lnTo>
                      <a:pt x="76" y="250"/>
                    </a:lnTo>
                    <a:lnTo>
                      <a:pt x="98" y="239"/>
                    </a:lnTo>
                    <a:lnTo>
                      <a:pt x="120" y="228"/>
                    </a:lnTo>
                    <a:lnTo>
                      <a:pt x="120" y="239"/>
                    </a:lnTo>
                    <a:lnTo>
                      <a:pt x="152" y="261"/>
                    </a:lnTo>
                    <a:lnTo>
                      <a:pt x="196" y="261"/>
                    </a:lnTo>
                    <a:lnTo>
                      <a:pt x="217" y="272"/>
                    </a:lnTo>
                    <a:lnTo>
                      <a:pt x="239" y="293"/>
                    </a:lnTo>
                    <a:lnTo>
                      <a:pt x="272" y="304"/>
                    </a:lnTo>
                    <a:lnTo>
                      <a:pt x="315" y="282"/>
                    </a:lnTo>
                    <a:lnTo>
                      <a:pt x="359" y="293"/>
                    </a:lnTo>
                    <a:lnTo>
                      <a:pt x="402" y="293"/>
                    </a:lnTo>
                    <a:lnTo>
                      <a:pt x="435" y="293"/>
                    </a:lnTo>
                    <a:lnTo>
                      <a:pt x="478" y="315"/>
                    </a:lnTo>
                    <a:lnTo>
                      <a:pt x="522" y="337"/>
                    </a:lnTo>
                    <a:lnTo>
                      <a:pt x="544" y="315"/>
                    </a:lnTo>
                    <a:lnTo>
                      <a:pt x="533" y="272"/>
                    </a:lnTo>
                    <a:lnTo>
                      <a:pt x="544" y="239"/>
                    </a:lnTo>
                    <a:lnTo>
                      <a:pt x="544" y="206"/>
                    </a:lnTo>
                    <a:lnTo>
                      <a:pt x="522" y="195"/>
                    </a:lnTo>
                    <a:lnTo>
                      <a:pt x="478" y="195"/>
                    </a:lnTo>
                    <a:lnTo>
                      <a:pt x="435" y="163"/>
                    </a:lnTo>
                    <a:lnTo>
                      <a:pt x="402" y="152"/>
                    </a:lnTo>
                    <a:lnTo>
                      <a:pt x="359" y="152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76"/>
                    </a:lnTo>
                    <a:lnTo>
                      <a:pt x="120" y="87"/>
                    </a:lnTo>
                    <a:lnTo>
                      <a:pt x="120" y="108"/>
                    </a:lnTo>
                    <a:lnTo>
                      <a:pt x="109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" name="Freeform 397"/>
              <p:cNvSpPr>
                <a:spLocks/>
              </p:cNvSpPr>
              <p:nvPr/>
            </p:nvSpPr>
            <p:spPr bwMode="auto">
              <a:xfrm>
                <a:off x="1436" y="1050"/>
                <a:ext cx="544" cy="337"/>
              </a:xfrm>
              <a:custGeom>
                <a:avLst/>
                <a:gdLst>
                  <a:gd name="T0" fmla="*/ 0 w 544"/>
                  <a:gd name="T1" fmla="*/ 261 h 337"/>
                  <a:gd name="T2" fmla="*/ 33 w 544"/>
                  <a:gd name="T3" fmla="*/ 272 h 337"/>
                  <a:gd name="T4" fmla="*/ 33 w 544"/>
                  <a:gd name="T5" fmla="*/ 304 h 337"/>
                  <a:gd name="T6" fmla="*/ 65 w 544"/>
                  <a:gd name="T7" fmla="*/ 272 h 337"/>
                  <a:gd name="T8" fmla="*/ 76 w 544"/>
                  <a:gd name="T9" fmla="*/ 250 h 337"/>
                  <a:gd name="T10" fmla="*/ 98 w 544"/>
                  <a:gd name="T11" fmla="*/ 239 h 337"/>
                  <a:gd name="T12" fmla="*/ 120 w 544"/>
                  <a:gd name="T13" fmla="*/ 228 h 337"/>
                  <a:gd name="T14" fmla="*/ 120 w 544"/>
                  <a:gd name="T15" fmla="*/ 239 h 337"/>
                  <a:gd name="T16" fmla="*/ 152 w 544"/>
                  <a:gd name="T17" fmla="*/ 261 h 337"/>
                  <a:gd name="T18" fmla="*/ 196 w 544"/>
                  <a:gd name="T19" fmla="*/ 261 h 337"/>
                  <a:gd name="T20" fmla="*/ 217 w 544"/>
                  <a:gd name="T21" fmla="*/ 272 h 337"/>
                  <a:gd name="T22" fmla="*/ 239 w 544"/>
                  <a:gd name="T23" fmla="*/ 293 h 337"/>
                  <a:gd name="T24" fmla="*/ 272 w 544"/>
                  <a:gd name="T25" fmla="*/ 304 h 337"/>
                  <a:gd name="T26" fmla="*/ 315 w 544"/>
                  <a:gd name="T27" fmla="*/ 282 h 337"/>
                  <a:gd name="T28" fmla="*/ 359 w 544"/>
                  <a:gd name="T29" fmla="*/ 293 h 337"/>
                  <a:gd name="T30" fmla="*/ 402 w 544"/>
                  <a:gd name="T31" fmla="*/ 293 h 337"/>
                  <a:gd name="T32" fmla="*/ 435 w 544"/>
                  <a:gd name="T33" fmla="*/ 293 h 337"/>
                  <a:gd name="T34" fmla="*/ 478 w 544"/>
                  <a:gd name="T35" fmla="*/ 315 h 337"/>
                  <a:gd name="T36" fmla="*/ 478 w 544"/>
                  <a:gd name="T37" fmla="*/ 315 h 337"/>
                  <a:gd name="T38" fmla="*/ 522 w 544"/>
                  <a:gd name="T39" fmla="*/ 337 h 337"/>
                  <a:gd name="T40" fmla="*/ 544 w 544"/>
                  <a:gd name="T41" fmla="*/ 315 h 337"/>
                  <a:gd name="T42" fmla="*/ 533 w 544"/>
                  <a:gd name="T43" fmla="*/ 272 h 337"/>
                  <a:gd name="T44" fmla="*/ 544 w 544"/>
                  <a:gd name="T45" fmla="*/ 239 h 337"/>
                  <a:gd name="T46" fmla="*/ 544 w 544"/>
                  <a:gd name="T47" fmla="*/ 206 h 337"/>
                  <a:gd name="T48" fmla="*/ 522 w 544"/>
                  <a:gd name="T49" fmla="*/ 195 h 337"/>
                  <a:gd name="T50" fmla="*/ 478 w 544"/>
                  <a:gd name="T51" fmla="*/ 195 h 337"/>
                  <a:gd name="T52" fmla="*/ 435 w 544"/>
                  <a:gd name="T53" fmla="*/ 163 h 337"/>
                  <a:gd name="T54" fmla="*/ 435 w 544"/>
                  <a:gd name="T55" fmla="*/ 163 h 337"/>
                  <a:gd name="T56" fmla="*/ 402 w 544"/>
                  <a:gd name="T57" fmla="*/ 152 h 337"/>
                  <a:gd name="T58" fmla="*/ 359 w 544"/>
                  <a:gd name="T59" fmla="*/ 152 h 337"/>
                  <a:gd name="T60" fmla="*/ 326 w 544"/>
                  <a:gd name="T61" fmla="*/ 130 h 337"/>
                  <a:gd name="T62" fmla="*/ 326 w 544"/>
                  <a:gd name="T63" fmla="*/ 87 h 337"/>
                  <a:gd name="T64" fmla="*/ 315 w 544"/>
                  <a:gd name="T65" fmla="*/ 87 h 337"/>
                  <a:gd name="T66" fmla="*/ 294 w 544"/>
                  <a:gd name="T67" fmla="*/ 54 h 337"/>
                  <a:gd name="T68" fmla="*/ 272 w 544"/>
                  <a:gd name="T69" fmla="*/ 43 h 337"/>
                  <a:gd name="T70" fmla="*/ 239 w 544"/>
                  <a:gd name="T71" fmla="*/ 43 h 337"/>
                  <a:gd name="T72" fmla="*/ 196 w 544"/>
                  <a:gd name="T73" fmla="*/ 43 h 337"/>
                  <a:gd name="T74" fmla="*/ 185 w 544"/>
                  <a:gd name="T75" fmla="*/ 54 h 337"/>
                  <a:gd name="T76" fmla="*/ 152 w 544"/>
                  <a:gd name="T77" fmla="*/ 76 h 337"/>
                  <a:gd name="T78" fmla="*/ 120 w 544"/>
                  <a:gd name="T79" fmla="*/ 87 h 337"/>
                  <a:gd name="T80" fmla="*/ 120 w 544"/>
                  <a:gd name="T81" fmla="*/ 108 h 337"/>
                  <a:gd name="T82" fmla="*/ 109 w 544"/>
                  <a:gd name="T83" fmla="*/ 87 h 337"/>
                  <a:gd name="T84" fmla="*/ 120 w 544"/>
                  <a:gd name="T85" fmla="*/ 87 h 337"/>
                  <a:gd name="T86" fmla="*/ 130 w 544"/>
                  <a:gd name="T87" fmla="*/ 54 h 337"/>
                  <a:gd name="T88" fmla="*/ 152 w 544"/>
                  <a:gd name="T89" fmla="*/ 32 h 337"/>
                  <a:gd name="T90" fmla="*/ 174 w 544"/>
                  <a:gd name="T91" fmla="*/ 21 h 337"/>
                  <a:gd name="T92" fmla="*/ 152 w 544"/>
                  <a:gd name="T93" fmla="*/ 11 h 337"/>
                  <a:gd name="T94" fmla="*/ 120 w 544"/>
                  <a:gd name="T95" fmla="*/ 0 h 337"/>
                  <a:gd name="T96" fmla="*/ 76 w 544"/>
                  <a:gd name="T97" fmla="*/ 11 h 337"/>
                  <a:gd name="T98" fmla="*/ 33 w 544"/>
                  <a:gd name="T99" fmla="*/ 11 h 337"/>
                  <a:gd name="T100" fmla="*/ 0 w 544"/>
                  <a:gd name="T101" fmla="*/ 0 h 3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4"/>
                  <a:gd name="T154" fmla="*/ 0 h 337"/>
                  <a:gd name="T155" fmla="*/ 544 w 544"/>
                  <a:gd name="T156" fmla="*/ 337 h 33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4" h="337">
                    <a:moveTo>
                      <a:pt x="0" y="261"/>
                    </a:moveTo>
                    <a:lnTo>
                      <a:pt x="33" y="272"/>
                    </a:lnTo>
                    <a:lnTo>
                      <a:pt x="33" y="304"/>
                    </a:lnTo>
                    <a:lnTo>
                      <a:pt x="65" y="272"/>
                    </a:lnTo>
                    <a:lnTo>
                      <a:pt x="76" y="250"/>
                    </a:lnTo>
                    <a:lnTo>
                      <a:pt x="98" y="239"/>
                    </a:lnTo>
                    <a:lnTo>
                      <a:pt x="120" y="228"/>
                    </a:lnTo>
                    <a:lnTo>
                      <a:pt x="120" y="239"/>
                    </a:lnTo>
                    <a:lnTo>
                      <a:pt x="152" y="261"/>
                    </a:lnTo>
                    <a:lnTo>
                      <a:pt x="196" y="261"/>
                    </a:lnTo>
                    <a:lnTo>
                      <a:pt x="217" y="272"/>
                    </a:lnTo>
                    <a:lnTo>
                      <a:pt x="239" y="293"/>
                    </a:lnTo>
                    <a:lnTo>
                      <a:pt x="272" y="304"/>
                    </a:lnTo>
                    <a:lnTo>
                      <a:pt x="315" y="282"/>
                    </a:lnTo>
                    <a:lnTo>
                      <a:pt x="359" y="293"/>
                    </a:lnTo>
                    <a:lnTo>
                      <a:pt x="402" y="293"/>
                    </a:lnTo>
                    <a:lnTo>
                      <a:pt x="435" y="293"/>
                    </a:lnTo>
                    <a:lnTo>
                      <a:pt x="478" y="315"/>
                    </a:lnTo>
                    <a:lnTo>
                      <a:pt x="522" y="337"/>
                    </a:lnTo>
                    <a:lnTo>
                      <a:pt x="544" y="315"/>
                    </a:lnTo>
                    <a:lnTo>
                      <a:pt x="533" y="272"/>
                    </a:lnTo>
                    <a:lnTo>
                      <a:pt x="544" y="239"/>
                    </a:lnTo>
                    <a:lnTo>
                      <a:pt x="544" y="206"/>
                    </a:lnTo>
                    <a:lnTo>
                      <a:pt x="522" y="195"/>
                    </a:lnTo>
                    <a:lnTo>
                      <a:pt x="478" y="195"/>
                    </a:lnTo>
                    <a:lnTo>
                      <a:pt x="435" y="163"/>
                    </a:lnTo>
                    <a:lnTo>
                      <a:pt x="402" y="152"/>
                    </a:lnTo>
                    <a:lnTo>
                      <a:pt x="359" y="152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76"/>
                    </a:lnTo>
                    <a:lnTo>
                      <a:pt x="120" y="87"/>
                    </a:lnTo>
                    <a:lnTo>
                      <a:pt x="120" y="108"/>
                    </a:lnTo>
                    <a:lnTo>
                      <a:pt x="109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" name="Freeform 398"/>
              <p:cNvSpPr>
                <a:spLocks/>
              </p:cNvSpPr>
              <p:nvPr/>
            </p:nvSpPr>
            <p:spPr bwMode="auto">
              <a:xfrm>
                <a:off x="1436" y="1050"/>
                <a:ext cx="435" cy="261"/>
              </a:xfrm>
              <a:custGeom>
                <a:avLst/>
                <a:gdLst>
                  <a:gd name="T0" fmla="*/ 0 w 435"/>
                  <a:gd name="T1" fmla="*/ 261 h 261"/>
                  <a:gd name="T2" fmla="*/ 33 w 435"/>
                  <a:gd name="T3" fmla="*/ 261 h 261"/>
                  <a:gd name="T4" fmla="*/ 43 w 435"/>
                  <a:gd name="T5" fmla="*/ 239 h 261"/>
                  <a:gd name="T6" fmla="*/ 54 w 435"/>
                  <a:gd name="T7" fmla="*/ 206 h 261"/>
                  <a:gd name="T8" fmla="*/ 76 w 435"/>
                  <a:gd name="T9" fmla="*/ 185 h 261"/>
                  <a:gd name="T10" fmla="*/ 120 w 435"/>
                  <a:gd name="T11" fmla="*/ 185 h 261"/>
                  <a:gd name="T12" fmla="*/ 141 w 435"/>
                  <a:gd name="T13" fmla="*/ 206 h 261"/>
                  <a:gd name="T14" fmla="*/ 152 w 435"/>
                  <a:gd name="T15" fmla="*/ 217 h 261"/>
                  <a:gd name="T16" fmla="*/ 196 w 435"/>
                  <a:gd name="T17" fmla="*/ 217 h 261"/>
                  <a:gd name="T18" fmla="*/ 239 w 435"/>
                  <a:gd name="T19" fmla="*/ 239 h 261"/>
                  <a:gd name="T20" fmla="*/ 239 w 435"/>
                  <a:gd name="T21" fmla="*/ 239 h 261"/>
                  <a:gd name="T22" fmla="*/ 272 w 435"/>
                  <a:gd name="T23" fmla="*/ 206 h 261"/>
                  <a:gd name="T24" fmla="*/ 272 w 435"/>
                  <a:gd name="T25" fmla="*/ 195 h 261"/>
                  <a:gd name="T26" fmla="*/ 283 w 435"/>
                  <a:gd name="T27" fmla="*/ 206 h 261"/>
                  <a:gd name="T28" fmla="*/ 304 w 435"/>
                  <a:gd name="T29" fmla="*/ 239 h 261"/>
                  <a:gd name="T30" fmla="*/ 315 w 435"/>
                  <a:gd name="T31" fmla="*/ 250 h 261"/>
                  <a:gd name="T32" fmla="*/ 359 w 435"/>
                  <a:gd name="T33" fmla="*/ 261 h 261"/>
                  <a:gd name="T34" fmla="*/ 402 w 435"/>
                  <a:gd name="T35" fmla="*/ 250 h 261"/>
                  <a:gd name="T36" fmla="*/ 435 w 435"/>
                  <a:gd name="T37" fmla="*/ 239 h 261"/>
                  <a:gd name="T38" fmla="*/ 435 w 435"/>
                  <a:gd name="T39" fmla="*/ 206 h 261"/>
                  <a:gd name="T40" fmla="*/ 424 w 435"/>
                  <a:gd name="T41" fmla="*/ 163 h 261"/>
                  <a:gd name="T42" fmla="*/ 402 w 435"/>
                  <a:gd name="T43" fmla="*/ 152 h 261"/>
                  <a:gd name="T44" fmla="*/ 359 w 435"/>
                  <a:gd name="T45" fmla="*/ 163 h 261"/>
                  <a:gd name="T46" fmla="*/ 326 w 435"/>
                  <a:gd name="T47" fmla="*/ 130 h 261"/>
                  <a:gd name="T48" fmla="*/ 326 w 435"/>
                  <a:gd name="T49" fmla="*/ 87 h 261"/>
                  <a:gd name="T50" fmla="*/ 315 w 435"/>
                  <a:gd name="T51" fmla="*/ 87 h 261"/>
                  <a:gd name="T52" fmla="*/ 294 w 435"/>
                  <a:gd name="T53" fmla="*/ 54 h 261"/>
                  <a:gd name="T54" fmla="*/ 272 w 435"/>
                  <a:gd name="T55" fmla="*/ 43 h 261"/>
                  <a:gd name="T56" fmla="*/ 239 w 435"/>
                  <a:gd name="T57" fmla="*/ 43 h 261"/>
                  <a:gd name="T58" fmla="*/ 196 w 435"/>
                  <a:gd name="T59" fmla="*/ 43 h 261"/>
                  <a:gd name="T60" fmla="*/ 185 w 435"/>
                  <a:gd name="T61" fmla="*/ 54 h 261"/>
                  <a:gd name="T62" fmla="*/ 152 w 435"/>
                  <a:gd name="T63" fmla="*/ 87 h 261"/>
                  <a:gd name="T64" fmla="*/ 130 w 435"/>
                  <a:gd name="T65" fmla="*/ 87 h 261"/>
                  <a:gd name="T66" fmla="*/ 120 w 435"/>
                  <a:gd name="T67" fmla="*/ 130 h 261"/>
                  <a:gd name="T68" fmla="*/ 120 w 435"/>
                  <a:gd name="T69" fmla="*/ 141 h 261"/>
                  <a:gd name="T70" fmla="*/ 109 w 435"/>
                  <a:gd name="T71" fmla="*/ 130 h 261"/>
                  <a:gd name="T72" fmla="*/ 98 w 435"/>
                  <a:gd name="T73" fmla="*/ 87 h 261"/>
                  <a:gd name="T74" fmla="*/ 120 w 435"/>
                  <a:gd name="T75" fmla="*/ 87 h 261"/>
                  <a:gd name="T76" fmla="*/ 130 w 435"/>
                  <a:gd name="T77" fmla="*/ 54 h 261"/>
                  <a:gd name="T78" fmla="*/ 152 w 435"/>
                  <a:gd name="T79" fmla="*/ 32 h 261"/>
                  <a:gd name="T80" fmla="*/ 174 w 435"/>
                  <a:gd name="T81" fmla="*/ 21 h 261"/>
                  <a:gd name="T82" fmla="*/ 152 w 435"/>
                  <a:gd name="T83" fmla="*/ 11 h 261"/>
                  <a:gd name="T84" fmla="*/ 120 w 435"/>
                  <a:gd name="T85" fmla="*/ 0 h 261"/>
                  <a:gd name="T86" fmla="*/ 76 w 435"/>
                  <a:gd name="T87" fmla="*/ 11 h 261"/>
                  <a:gd name="T88" fmla="*/ 33 w 435"/>
                  <a:gd name="T89" fmla="*/ 11 h 261"/>
                  <a:gd name="T90" fmla="*/ 0 w 435"/>
                  <a:gd name="T91" fmla="*/ 0 h 261"/>
                  <a:gd name="T92" fmla="*/ 0 w 435"/>
                  <a:gd name="T93" fmla="*/ 54 h 261"/>
                  <a:gd name="T94" fmla="*/ 0 w 435"/>
                  <a:gd name="T95" fmla="*/ 87 h 261"/>
                  <a:gd name="T96" fmla="*/ 0 w 435"/>
                  <a:gd name="T97" fmla="*/ 130 h 261"/>
                  <a:gd name="T98" fmla="*/ 0 w 435"/>
                  <a:gd name="T99" fmla="*/ 163 h 261"/>
                  <a:gd name="T100" fmla="*/ 0 w 435"/>
                  <a:gd name="T101" fmla="*/ 206 h 261"/>
                  <a:gd name="T102" fmla="*/ 0 w 435"/>
                  <a:gd name="T103" fmla="*/ 239 h 261"/>
                  <a:gd name="T104" fmla="*/ 0 w 435"/>
                  <a:gd name="T105" fmla="*/ 261 h 2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5"/>
                  <a:gd name="T160" fmla="*/ 0 h 261"/>
                  <a:gd name="T161" fmla="*/ 435 w 435"/>
                  <a:gd name="T162" fmla="*/ 261 h 2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5" h="261">
                    <a:moveTo>
                      <a:pt x="0" y="261"/>
                    </a:moveTo>
                    <a:lnTo>
                      <a:pt x="33" y="261"/>
                    </a:lnTo>
                    <a:lnTo>
                      <a:pt x="43" y="239"/>
                    </a:lnTo>
                    <a:lnTo>
                      <a:pt x="54" y="206"/>
                    </a:lnTo>
                    <a:lnTo>
                      <a:pt x="76" y="185"/>
                    </a:lnTo>
                    <a:lnTo>
                      <a:pt x="120" y="185"/>
                    </a:lnTo>
                    <a:lnTo>
                      <a:pt x="141" y="206"/>
                    </a:lnTo>
                    <a:lnTo>
                      <a:pt x="152" y="217"/>
                    </a:lnTo>
                    <a:lnTo>
                      <a:pt x="196" y="217"/>
                    </a:lnTo>
                    <a:lnTo>
                      <a:pt x="239" y="239"/>
                    </a:lnTo>
                    <a:lnTo>
                      <a:pt x="272" y="206"/>
                    </a:lnTo>
                    <a:lnTo>
                      <a:pt x="272" y="195"/>
                    </a:lnTo>
                    <a:lnTo>
                      <a:pt x="283" y="206"/>
                    </a:lnTo>
                    <a:lnTo>
                      <a:pt x="304" y="239"/>
                    </a:lnTo>
                    <a:lnTo>
                      <a:pt x="315" y="250"/>
                    </a:lnTo>
                    <a:lnTo>
                      <a:pt x="359" y="261"/>
                    </a:lnTo>
                    <a:lnTo>
                      <a:pt x="402" y="250"/>
                    </a:lnTo>
                    <a:lnTo>
                      <a:pt x="435" y="239"/>
                    </a:lnTo>
                    <a:lnTo>
                      <a:pt x="435" y="206"/>
                    </a:lnTo>
                    <a:lnTo>
                      <a:pt x="424" y="163"/>
                    </a:lnTo>
                    <a:lnTo>
                      <a:pt x="402" y="152"/>
                    </a:lnTo>
                    <a:lnTo>
                      <a:pt x="359" y="163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87"/>
                    </a:lnTo>
                    <a:lnTo>
                      <a:pt x="130" y="87"/>
                    </a:lnTo>
                    <a:lnTo>
                      <a:pt x="120" y="130"/>
                    </a:lnTo>
                    <a:lnTo>
                      <a:pt x="120" y="141"/>
                    </a:lnTo>
                    <a:lnTo>
                      <a:pt x="109" y="130"/>
                    </a:lnTo>
                    <a:lnTo>
                      <a:pt x="98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" name="Freeform 399"/>
              <p:cNvSpPr>
                <a:spLocks/>
              </p:cNvSpPr>
              <p:nvPr/>
            </p:nvSpPr>
            <p:spPr bwMode="auto">
              <a:xfrm>
                <a:off x="1436" y="1050"/>
                <a:ext cx="435" cy="261"/>
              </a:xfrm>
              <a:custGeom>
                <a:avLst/>
                <a:gdLst>
                  <a:gd name="T0" fmla="*/ 0 w 435"/>
                  <a:gd name="T1" fmla="*/ 261 h 261"/>
                  <a:gd name="T2" fmla="*/ 33 w 435"/>
                  <a:gd name="T3" fmla="*/ 261 h 261"/>
                  <a:gd name="T4" fmla="*/ 43 w 435"/>
                  <a:gd name="T5" fmla="*/ 239 h 261"/>
                  <a:gd name="T6" fmla="*/ 54 w 435"/>
                  <a:gd name="T7" fmla="*/ 206 h 261"/>
                  <a:gd name="T8" fmla="*/ 76 w 435"/>
                  <a:gd name="T9" fmla="*/ 185 h 261"/>
                  <a:gd name="T10" fmla="*/ 120 w 435"/>
                  <a:gd name="T11" fmla="*/ 185 h 261"/>
                  <a:gd name="T12" fmla="*/ 141 w 435"/>
                  <a:gd name="T13" fmla="*/ 206 h 261"/>
                  <a:gd name="T14" fmla="*/ 152 w 435"/>
                  <a:gd name="T15" fmla="*/ 217 h 261"/>
                  <a:gd name="T16" fmla="*/ 196 w 435"/>
                  <a:gd name="T17" fmla="*/ 217 h 261"/>
                  <a:gd name="T18" fmla="*/ 239 w 435"/>
                  <a:gd name="T19" fmla="*/ 239 h 261"/>
                  <a:gd name="T20" fmla="*/ 239 w 435"/>
                  <a:gd name="T21" fmla="*/ 239 h 261"/>
                  <a:gd name="T22" fmla="*/ 272 w 435"/>
                  <a:gd name="T23" fmla="*/ 206 h 261"/>
                  <a:gd name="T24" fmla="*/ 272 w 435"/>
                  <a:gd name="T25" fmla="*/ 195 h 261"/>
                  <a:gd name="T26" fmla="*/ 283 w 435"/>
                  <a:gd name="T27" fmla="*/ 206 h 261"/>
                  <a:gd name="T28" fmla="*/ 304 w 435"/>
                  <a:gd name="T29" fmla="*/ 239 h 261"/>
                  <a:gd name="T30" fmla="*/ 315 w 435"/>
                  <a:gd name="T31" fmla="*/ 250 h 261"/>
                  <a:gd name="T32" fmla="*/ 359 w 435"/>
                  <a:gd name="T33" fmla="*/ 261 h 261"/>
                  <a:gd name="T34" fmla="*/ 402 w 435"/>
                  <a:gd name="T35" fmla="*/ 250 h 261"/>
                  <a:gd name="T36" fmla="*/ 435 w 435"/>
                  <a:gd name="T37" fmla="*/ 239 h 261"/>
                  <a:gd name="T38" fmla="*/ 435 w 435"/>
                  <a:gd name="T39" fmla="*/ 206 h 261"/>
                  <a:gd name="T40" fmla="*/ 424 w 435"/>
                  <a:gd name="T41" fmla="*/ 163 h 261"/>
                  <a:gd name="T42" fmla="*/ 402 w 435"/>
                  <a:gd name="T43" fmla="*/ 152 h 261"/>
                  <a:gd name="T44" fmla="*/ 359 w 435"/>
                  <a:gd name="T45" fmla="*/ 163 h 261"/>
                  <a:gd name="T46" fmla="*/ 326 w 435"/>
                  <a:gd name="T47" fmla="*/ 130 h 261"/>
                  <a:gd name="T48" fmla="*/ 326 w 435"/>
                  <a:gd name="T49" fmla="*/ 87 h 261"/>
                  <a:gd name="T50" fmla="*/ 315 w 435"/>
                  <a:gd name="T51" fmla="*/ 87 h 261"/>
                  <a:gd name="T52" fmla="*/ 294 w 435"/>
                  <a:gd name="T53" fmla="*/ 54 h 261"/>
                  <a:gd name="T54" fmla="*/ 272 w 435"/>
                  <a:gd name="T55" fmla="*/ 43 h 261"/>
                  <a:gd name="T56" fmla="*/ 239 w 435"/>
                  <a:gd name="T57" fmla="*/ 43 h 261"/>
                  <a:gd name="T58" fmla="*/ 196 w 435"/>
                  <a:gd name="T59" fmla="*/ 43 h 261"/>
                  <a:gd name="T60" fmla="*/ 185 w 435"/>
                  <a:gd name="T61" fmla="*/ 54 h 261"/>
                  <a:gd name="T62" fmla="*/ 152 w 435"/>
                  <a:gd name="T63" fmla="*/ 87 h 261"/>
                  <a:gd name="T64" fmla="*/ 130 w 435"/>
                  <a:gd name="T65" fmla="*/ 87 h 261"/>
                  <a:gd name="T66" fmla="*/ 120 w 435"/>
                  <a:gd name="T67" fmla="*/ 130 h 261"/>
                  <a:gd name="T68" fmla="*/ 120 w 435"/>
                  <a:gd name="T69" fmla="*/ 141 h 261"/>
                  <a:gd name="T70" fmla="*/ 109 w 435"/>
                  <a:gd name="T71" fmla="*/ 130 h 261"/>
                  <a:gd name="T72" fmla="*/ 98 w 435"/>
                  <a:gd name="T73" fmla="*/ 87 h 261"/>
                  <a:gd name="T74" fmla="*/ 120 w 435"/>
                  <a:gd name="T75" fmla="*/ 87 h 261"/>
                  <a:gd name="T76" fmla="*/ 130 w 435"/>
                  <a:gd name="T77" fmla="*/ 54 h 261"/>
                  <a:gd name="T78" fmla="*/ 152 w 435"/>
                  <a:gd name="T79" fmla="*/ 32 h 261"/>
                  <a:gd name="T80" fmla="*/ 174 w 435"/>
                  <a:gd name="T81" fmla="*/ 21 h 261"/>
                  <a:gd name="T82" fmla="*/ 152 w 435"/>
                  <a:gd name="T83" fmla="*/ 11 h 261"/>
                  <a:gd name="T84" fmla="*/ 120 w 435"/>
                  <a:gd name="T85" fmla="*/ 0 h 261"/>
                  <a:gd name="T86" fmla="*/ 76 w 435"/>
                  <a:gd name="T87" fmla="*/ 11 h 261"/>
                  <a:gd name="T88" fmla="*/ 33 w 435"/>
                  <a:gd name="T89" fmla="*/ 11 h 261"/>
                  <a:gd name="T90" fmla="*/ 0 w 435"/>
                  <a:gd name="T91" fmla="*/ 0 h 2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5"/>
                  <a:gd name="T139" fmla="*/ 0 h 261"/>
                  <a:gd name="T140" fmla="*/ 435 w 435"/>
                  <a:gd name="T141" fmla="*/ 261 h 2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5" h="261">
                    <a:moveTo>
                      <a:pt x="0" y="261"/>
                    </a:moveTo>
                    <a:lnTo>
                      <a:pt x="33" y="261"/>
                    </a:lnTo>
                    <a:lnTo>
                      <a:pt x="43" y="239"/>
                    </a:lnTo>
                    <a:lnTo>
                      <a:pt x="54" y="206"/>
                    </a:lnTo>
                    <a:lnTo>
                      <a:pt x="76" y="185"/>
                    </a:lnTo>
                    <a:lnTo>
                      <a:pt x="120" y="185"/>
                    </a:lnTo>
                    <a:lnTo>
                      <a:pt x="141" y="206"/>
                    </a:lnTo>
                    <a:lnTo>
                      <a:pt x="152" y="217"/>
                    </a:lnTo>
                    <a:lnTo>
                      <a:pt x="196" y="217"/>
                    </a:lnTo>
                    <a:lnTo>
                      <a:pt x="239" y="239"/>
                    </a:lnTo>
                    <a:lnTo>
                      <a:pt x="272" y="206"/>
                    </a:lnTo>
                    <a:lnTo>
                      <a:pt x="272" y="195"/>
                    </a:lnTo>
                    <a:lnTo>
                      <a:pt x="283" y="206"/>
                    </a:lnTo>
                    <a:lnTo>
                      <a:pt x="304" y="239"/>
                    </a:lnTo>
                    <a:lnTo>
                      <a:pt x="315" y="250"/>
                    </a:lnTo>
                    <a:lnTo>
                      <a:pt x="359" y="261"/>
                    </a:lnTo>
                    <a:lnTo>
                      <a:pt x="402" y="250"/>
                    </a:lnTo>
                    <a:lnTo>
                      <a:pt x="435" y="239"/>
                    </a:lnTo>
                    <a:lnTo>
                      <a:pt x="435" y="206"/>
                    </a:lnTo>
                    <a:lnTo>
                      <a:pt x="424" y="163"/>
                    </a:lnTo>
                    <a:lnTo>
                      <a:pt x="402" y="152"/>
                    </a:lnTo>
                    <a:lnTo>
                      <a:pt x="359" y="163"/>
                    </a:lnTo>
                    <a:lnTo>
                      <a:pt x="326" y="130"/>
                    </a:lnTo>
                    <a:lnTo>
                      <a:pt x="326" y="87"/>
                    </a:lnTo>
                    <a:lnTo>
                      <a:pt x="315" y="87"/>
                    </a:lnTo>
                    <a:lnTo>
                      <a:pt x="294" y="54"/>
                    </a:lnTo>
                    <a:lnTo>
                      <a:pt x="272" y="43"/>
                    </a:lnTo>
                    <a:lnTo>
                      <a:pt x="239" y="43"/>
                    </a:lnTo>
                    <a:lnTo>
                      <a:pt x="196" y="43"/>
                    </a:lnTo>
                    <a:lnTo>
                      <a:pt x="185" y="54"/>
                    </a:lnTo>
                    <a:lnTo>
                      <a:pt x="152" y="87"/>
                    </a:lnTo>
                    <a:lnTo>
                      <a:pt x="130" y="87"/>
                    </a:lnTo>
                    <a:lnTo>
                      <a:pt x="120" y="130"/>
                    </a:lnTo>
                    <a:lnTo>
                      <a:pt x="120" y="141"/>
                    </a:lnTo>
                    <a:lnTo>
                      <a:pt x="109" y="130"/>
                    </a:lnTo>
                    <a:lnTo>
                      <a:pt x="98" y="87"/>
                    </a:lnTo>
                    <a:lnTo>
                      <a:pt x="120" y="87"/>
                    </a:lnTo>
                    <a:lnTo>
                      <a:pt x="130" y="54"/>
                    </a:lnTo>
                    <a:lnTo>
                      <a:pt x="152" y="32"/>
                    </a:lnTo>
                    <a:lnTo>
                      <a:pt x="174" y="21"/>
                    </a:lnTo>
                    <a:lnTo>
                      <a:pt x="152" y="11"/>
                    </a:lnTo>
                    <a:lnTo>
                      <a:pt x="120" y="0"/>
                    </a:lnTo>
                    <a:lnTo>
                      <a:pt x="76" y="11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" name="Freeform 400"/>
              <p:cNvSpPr>
                <a:spLocks/>
              </p:cNvSpPr>
              <p:nvPr/>
            </p:nvSpPr>
            <p:spPr bwMode="auto">
              <a:xfrm>
                <a:off x="1436" y="1768"/>
                <a:ext cx="348" cy="1196"/>
              </a:xfrm>
              <a:custGeom>
                <a:avLst/>
                <a:gdLst>
                  <a:gd name="T0" fmla="*/ 0 w 348"/>
                  <a:gd name="T1" fmla="*/ 1163 h 1196"/>
                  <a:gd name="T2" fmla="*/ 0 w 348"/>
                  <a:gd name="T3" fmla="*/ 1087 h 1196"/>
                  <a:gd name="T4" fmla="*/ 0 w 348"/>
                  <a:gd name="T5" fmla="*/ 1022 h 1196"/>
                  <a:gd name="T6" fmla="*/ 0 w 348"/>
                  <a:gd name="T7" fmla="*/ 946 h 1196"/>
                  <a:gd name="T8" fmla="*/ 0 w 348"/>
                  <a:gd name="T9" fmla="*/ 870 h 1196"/>
                  <a:gd name="T10" fmla="*/ 0 w 348"/>
                  <a:gd name="T11" fmla="*/ 804 h 1196"/>
                  <a:gd name="T12" fmla="*/ 11 w 348"/>
                  <a:gd name="T13" fmla="*/ 728 h 1196"/>
                  <a:gd name="T14" fmla="*/ 11 w 348"/>
                  <a:gd name="T15" fmla="*/ 652 h 1196"/>
                  <a:gd name="T16" fmla="*/ 11 w 348"/>
                  <a:gd name="T17" fmla="*/ 576 h 1196"/>
                  <a:gd name="T18" fmla="*/ 11 w 348"/>
                  <a:gd name="T19" fmla="*/ 511 h 1196"/>
                  <a:gd name="T20" fmla="*/ 33 w 348"/>
                  <a:gd name="T21" fmla="*/ 446 h 1196"/>
                  <a:gd name="T22" fmla="*/ 76 w 348"/>
                  <a:gd name="T23" fmla="*/ 402 h 1196"/>
                  <a:gd name="T24" fmla="*/ 98 w 348"/>
                  <a:gd name="T25" fmla="*/ 358 h 1196"/>
                  <a:gd name="T26" fmla="*/ 152 w 348"/>
                  <a:gd name="T27" fmla="*/ 358 h 1196"/>
                  <a:gd name="T28" fmla="*/ 196 w 348"/>
                  <a:gd name="T29" fmla="*/ 369 h 1196"/>
                  <a:gd name="T30" fmla="*/ 239 w 348"/>
                  <a:gd name="T31" fmla="*/ 358 h 1196"/>
                  <a:gd name="T32" fmla="*/ 196 w 348"/>
                  <a:gd name="T33" fmla="*/ 326 h 1196"/>
                  <a:gd name="T34" fmla="*/ 174 w 348"/>
                  <a:gd name="T35" fmla="*/ 293 h 1196"/>
                  <a:gd name="T36" fmla="*/ 207 w 348"/>
                  <a:gd name="T37" fmla="*/ 250 h 1196"/>
                  <a:gd name="T38" fmla="*/ 272 w 348"/>
                  <a:gd name="T39" fmla="*/ 239 h 1196"/>
                  <a:gd name="T40" fmla="*/ 348 w 348"/>
                  <a:gd name="T41" fmla="*/ 217 h 1196"/>
                  <a:gd name="T42" fmla="*/ 272 w 348"/>
                  <a:gd name="T43" fmla="*/ 206 h 1196"/>
                  <a:gd name="T44" fmla="*/ 250 w 348"/>
                  <a:gd name="T45" fmla="*/ 141 h 1196"/>
                  <a:gd name="T46" fmla="*/ 196 w 348"/>
                  <a:gd name="T47" fmla="*/ 130 h 1196"/>
                  <a:gd name="T48" fmla="*/ 196 w 348"/>
                  <a:gd name="T49" fmla="*/ 76 h 1196"/>
                  <a:gd name="T50" fmla="*/ 196 w 348"/>
                  <a:gd name="T51" fmla="*/ 54 h 1196"/>
                  <a:gd name="T52" fmla="*/ 120 w 348"/>
                  <a:gd name="T53" fmla="*/ 32 h 1196"/>
                  <a:gd name="T54" fmla="*/ 76 w 348"/>
                  <a:gd name="T55" fmla="*/ 10 h 1196"/>
                  <a:gd name="T56" fmla="*/ 33 w 348"/>
                  <a:gd name="T57" fmla="*/ 32 h 1196"/>
                  <a:gd name="T58" fmla="*/ 54 w 348"/>
                  <a:gd name="T59" fmla="*/ 65 h 1196"/>
                  <a:gd name="T60" fmla="*/ 76 w 348"/>
                  <a:gd name="T61" fmla="*/ 141 h 1196"/>
                  <a:gd name="T62" fmla="*/ 65 w 348"/>
                  <a:gd name="T63" fmla="*/ 217 h 1196"/>
                  <a:gd name="T64" fmla="*/ 87 w 348"/>
                  <a:gd name="T65" fmla="*/ 250 h 1196"/>
                  <a:gd name="T66" fmla="*/ 120 w 348"/>
                  <a:gd name="T67" fmla="*/ 293 h 1196"/>
                  <a:gd name="T68" fmla="*/ 76 w 348"/>
                  <a:gd name="T69" fmla="*/ 293 h 1196"/>
                  <a:gd name="T70" fmla="*/ 33 w 348"/>
                  <a:gd name="T71" fmla="*/ 271 h 1196"/>
                  <a:gd name="T72" fmla="*/ 33 w 348"/>
                  <a:gd name="T73" fmla="*/ 326 h 1196"/>
                  <a:gd name="T74" fmla="*/ 0 w 348"/>
                  <a:gd name="T75" fmla="*/ 402 h 1196"/>
                  <a:gd name="T76" fmla="*/ 0 w 348"/>
                  <a:gd name="T77" fmla="*/ 467 h 1196"/>
                  <a:gd name="T78" fmla="*/ 0 w 348"/>
                  <a:gd name="T79" fmla="*/ 543 h 1196"/>
                  <a:gd name="T80" fmla="*/ 0 w 348"/>
                  <a:gd name="T81" fmla="*/ 620 h 1196"/>
                  <a:gd name="T82" fmla="*/ 0 w 348"/>
                  <a:gd name="T83" fmla="*/ 685 h 1196"/>
                  <a:gd name="T84" fmla="*/ 0 w 348"/>
                  <a:gd name="T85" fmla="*/ 761 h 1196"/>
                  <a:gd name="T86" fmla="*/ 0 w 348"/>
                  <a:gd name="T87" fmla="*/ 837 h 1196"/>
                  <a:gd name="T88" fmla="*/ 0 w 348"/>
                  <a:gd name="T89" fmla="*/ 913 h 1196"/>
                  <a:gd name="T90" fmla="*/ 0 w 348"/>
                  <a:gd name="T91" fmla="*/ 978 h 1196"/>
                  <a:gd name="T92" fmla="*/ 0 w 348"/>
                  <a:gd name="T93" fmla="*/ 1055 h 1196"/>
                  <a:gd name="T94" fmla="*/ 0 w 348"/>
                  <a:gd name="T95" fmla="*/ 1131 h 1196"/>
                  <a:gd name="T96" fmla="*/ 0 w 348"/>
                  <a:gd name="T97" fmla="*/ 1196 h 11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8"/>
                  <a:gd name="T148" fmla="*/ 0 h 1196"/>
                  <a:gd name="T149" fmla="*/ 348 w 348"/>
                  <a:gd name="T150" fmla="*/ 1196 h 11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8" h="1196">
                    <a:moveTo>
                      <a:pt x="0" y="1196"/>
                    </a:moveTo>
                    <a:lnTo>
                      <a:pt x="0" y="1163"/>
                    </a:lnTo>
                    <a:lnTo>
                      <a:pt x="0" y="1131"/>
                    </a:lnTo>
                    <a:lnTo>
                      <a:pt x="0" y="1087"/>
                    </a:lnTo>
                    <a:lnTo>
                      <a:pt x="0" y="1055"/>
                    </a:lnTo>
                    <a:lnTo>
                      <a:pt x="0" y="1022"/>
                    </a:lnTo>
                    <a:lnTo>
                      <a:pt x="0" y="978"/>
                    </a:lnTo>
                    <a:lnTo>
                      <a:pt x="0" y="946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37"/>
                    </a:lnTo>
                    <a:lnTo>
                      <a:pt x="0" y="804"/>
                    </a:lnTo>
                    <a:lnTo>
                      <a:pt x="11" y="761"/>
                    </a:lnTo>
                    <a:lnTo>
                      <a:pt x="11" y="728"/>
                    </a:lnTo>
                    <a:lnTo>
                      <a:pt x="11" y="685"/>
                    </a:lnTo>
                    <a:lnTo>
                      <a:pt x="11" y="652"/>
                    </a:lnTo>
                    <a:lnTo>
                      <a:pt x="11" y="620"/>
                    </a:lnTo>
                    <a:lnTo>
                      <a:pt x="11" y="576"/>
                    </a:lnTo>
                    <a:lnTo>
                      <a:pt x="11" y="543"/>
                    </a:lnTo>
                    <a:lnTo>
                      <a:pt x="11" y="511"/>
                    </a:lnTo>
                    <a:lnTo>
                      <a:pt x="11" y="467"/>
                    </a:lnTo>
                    <a:lnTo>
                      <a:pt x="33" y="446"/>
                    </a:lnTo>
                    <a:lnTo>
                      <a:pt x="43" y="435"/>
                    </a:lnTo>
                    <a:lnTo>
                      <a:pt x="76" y="402"/>
                    </a:lnTo>
                    <a:lnTo>
                      <a:pt x="87" y="402"/>
                    </a:lnTo>
                    <a:lnTo>
                      <a:pt x="98" y="358"/>
                    </a:lnTo>
                    <a:lnTo>
                      <a:pt x="120" y="337"/>
                    </a:lnTo>
                    <a:lnTo>
                      <a:pt x="152" y="358"/>
                    </a:lnTo>
                    <a:lnTo>
                      <a:pt x="152" y="369"/>
                    </a:lnTo>
                    <a:lnTo>
                      <a:pt x="196" y="369"/>
                    </a:lnTo>
                    <a:lnTo>
                      <a:pt x="239" y="358"/>
                    </a:lnTo>
                    <a:lnTo>
                      <a:pt x="196" y="326"/>
                    </a:lnTo>
                    <a:lnTo>
                      <a:pt x="174" y="293"/>
                    </a:lnTo>
                    <a:lnTo>
                      <a:pt x="196" y="261"/>
                    </a:lnTo>
                    <a:lnTo>
                      <a:pt x="207" y="250"/>
                    </a:lnTo>
                    <a:lnTo>
                      <a:pt x="239" y="239"/>
                    </a:lnTo>
                    <a:lnTo>
                      <a:pt x="272" y="239"/>
                    </a:lnTo>
                    <a:lnTo>
                      <a:pt x="315" y="239"/>
                    </a:lnTo>
                    <a:lnTo>
                      <a:pt x="348" y="217"/>
                    </a:lnTo>
                    <a:lnTo>
                      <a:pt x="315" y="195"/>
                    </a:lnTo>
                    <a:lnTo>
                      <a:pt x="272" y="206"/>
                    </a:lnTo>
                    <a:lnTo>
                      <a:pt x="261" y="184"/>
                    </a:lnTo>
                    <a:lnTo>
                      <a:pt x="250" y="141"/>
                    </a:lnTo>
                    <a:lnTo>
                      <a:pt x="239" y="119"/>
                    </a:lnTo>
                    <a:lnTo>
                      <a:pt x="196" y="130"/>
                    </a:lnTo>
                    <a:lnTo>
                      <a:pt x="174" y="108"/>
                    </a:lnTo>
                    <a:lnTo>
                      <a:pt x="196" y="76"/>
                    </a:lnTo>
                    <a:lnTo>
                      <a:pt x="196" y="65"/>
                    </a:lnTo>
                    <a:lnTo>
                      <a:pt x="196" y="54"/>
                    </a:lnTo>
                    <a:lnTo>
                      <a:pt x="152" y="54"/>
                    </a:lnTo>
                    <a:lnTo>
                      <a:pt x="120" y="32"/>
                    </a:lnTo>
                    <a:lnTo>
                      <a:pt x="120" y="21"/>
                    </a:lnTo>
                    <a:lnTo>
                      <a:pt x="76" y="10"/>
                    </a:lnTo>
                    <a:lnTo>
                      <a:pt x="33" y="0"/>
                    </a:lnTo>
                    <a:lnTo>
                      <a:pt x="33" y="32"/>
                    </a:lnTo>
                    <a:lnTo>
                      <a:pt x="33" y="43"/>
                    </a:lnTo>
                    <a:lnTo>
                      <a:pt x="54" y="65"/>
                    </a:lnTo>
                    <a:lnTo>
                      <a:pt x="54" y="108"/>
                    </a:lnTo>
                    <a:lnTo>
                      <a:pt x="76" y="141"/>
                    </a:lnTo>
                    <a:lnTo>
                      <a:pt x="76" y="184"/>
                    </a:lnTo>
                    <a:lnTo>
                      <a:pt x="65" y="217"/>
                    </a:lnTo>
                    <a:lnTo>
                      <a:pt x="76" y="239"/>
                    </a:lnTo>
                    <a:lnTo>
                      <a:pt x="87" y="250"/>
                    </a:lnTo>
                    <a:lnTo>
                      <a:pt x="120" y="282"/>
                    </a:lnTo>
                    <a:lnTo>
                      <a:pt x="120" y="293"/>
                    </a:lnTo>
                    <a:lnTo>
                      <a:pt x="76" y="293"/>
                    </a:lnTo>
                    <a:lnTo>
                      <a:pt x="65" y="293"/>
                    </a:lnTo>
                    <a:lnTo>
                      <a:pt x="33" y="271"/>
                    </a:lnTo>
                    <a:lnTo>
                      <a:pt x="33" y="293"/>
                    </a:lnTo>
                    <a:lnTo>
                      <a:pt x="33" y="326"/>
                    </a:lnTo>
                    <a:lnTo>
                      <a:pt x="0" y="348"/>
                    </a:lnTo>
                    <a:lnTo>
                      <a:pt x="0" y="402"/>
                    </a:lnTo>
                    <a:lnTo>
                      <a:pt x="0" y="435"/>
                    </a:lnTo>
                    <a:lnTo>
                      <a:pt x="0" y="467"/>
                    </a:lnTo>
                    <a:lnTo>
                      <a:pt x="0" y="511"/>
                    </a:lnTo>
                    <a:lnTo>
                      <a:pt x="0" y="543"/>
                    </a:lnTo>
                    <a:lnTo>
                      <a:pt x="0" y="576"/>
                    </a:lnTo>
                    <a:lnTo>
                      <a:pt x="0" y="620"/>
                    </a:lnTo>
                    <a:lnTo>
                      <a:pt x="0" y="652"/>
                    </a:lnTo>
                    <a:lnTo>
                      <a:pt x="0" y="685"/>
                    </a:lnTo>
                    <a:lnTo>
                      <a:pt x="0" y="728"/>
                    </a:lnTo>
                    <a:lnTo>
                      <a:pt x="0" y="761"/>
                    </a:lnTo>
                    <a:lnTo>
                      <a:pt x="0" y="804"/>
                    </a:lnTo>
                    <a:lnTo>
                      <a:pt x="0" y="837"/>
                    </a:lnTo>
                    <a:lnTo>
                      <a:pt x="0" y="870"/>
                    </a:lnTo>
                    <a:lnTo>
                      <a:pt x="0" y="913"/>
                    </a:lnTo>
                    <a:lnTo>
                      <a:pt x="0" y="946"/>
                    </a:lnTo>
                    <a:lnTo>
                      <a:pt x="0" y="978"/>
                    </a:lnTo>
                    <a:lnTo>
                      <a:pt x="0" y="1022"/>
                    </a:lnTo>
                    <a:lnTo>
                      <a:pt x="0" y="1055"/>
                    </a:lnTo>
                    <a:lnTo>
                      <a:pt x="0" y="1087"/>
                    </a:lnTo>
                    <a:lnTo>
                      <a:pt x="0" y="1131"/>
                    </a:lnTo>
                    <a:lnTo>
                      <a:pt x="0" y="1163"/>
                    </a:lnTo>
                    <a:lnTo>
                      <a:pt x="0" y="1196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" name="Freeform 401"/>
              <p:cNvSpPr>
                <a:spLocks/>
              </p:cNvSpPr>
              <p:nvPr/>
            </p:nvSpPr>
            <p:spPr bwMode="auto">
              <a:xfrm>
                <a:off x="1436" y="1768"/>
                <a:ext cx="348" cy="1196"/>
              </a:xfrm>
              <a:custGeom>
                <a:avLst/>
                <a:gdLst>
                  <a:gd name="T0" fmla="*/ 0 w 348"/>
                  <a:gd name="T1" fmla="*/ 1163 h 1196"/>
                  <a:gd name="T2" fmla="*/ 0 w 348"/>
                  <a:gd name="T3" fmla="*/ 1087 h 1196"/>
                  <a:gd name="T4" fmla="*/ 0 w 348"/>
                  <a:gd name="T5" fmla="*/ 1022 h 1196"/>
                  <a:gd name="T6" fmla="*/ 0 w 348"/>
                  <a:gd name="T7" fmla="*/ 946 h 1196"/>
                  <a:gd name="T8" fmla="*/ 0 w 348"/>
                  <a:gd name="T9" fmla="*/ 870 h 1196"/>
                  <a:gd name="T10" fmla="*/ 0 w 348"/>
                  <a:gd name="T11" fmla="*/ 804 h 1196"/>
                  <a:gd name="T12" fmla="*/ 11 w 348"/>
                  <a:gd name="T13" fmla="*/ 728 h 1196"/>
                  <a:gd name="T14" fmla="*/ 11 w 348"/>
                  <a:gd name="T15" fmla="*/ 652 h 1196"/>
                  <a:gd name="T16" fmla="*/ 11 w 348"/>
                  <a:gd name="T17" fmla="*/ 576 h 1196"/>
                  <a:gd name="T18" fmla="*/ 11 w 348"/>
                  <a:gd name="T19" fmla="*/ 511 h 1196"/>
                  <a:gd name="T20" fmla="*/ 33 w 348"/>
                  <a:gd name="T21" fmla="*/ 446 h 1196"/>
                  <a:gd name="T22" fmla="*/ 76 w 348"/>
                  <a:gd name="T23" fmla="*/ 402 h 1196"/>
                  <a:gd name="T24" fmla="*/ 98 w 348"/>
                  <a:gd name="T25" fmla="*/ 358 h 1196"/>
                  <a:gd name="T26" fmla="*/ 152 w 348"/>
                  <a:gd name="T27" fmla="*/ 358 h 1196"/>
                  <a:gd name="T28" fmla="*/ 196 w 348"/>
                  <a:gd name="T29" fmla="*/ 369 h 1196"/>
                  <a:gd name="T30" fmla="*/ 239 w 348"/>
                  <a:gd name="T31" fmla="*/ 358 h 1196"/>
                  <a:gd name="T32" fmla="*/ 196 w 348"/>
                  <a:gd name="T33" fmla="*/ 326 h 1196"/>
                  <a:gd name="T34" fmla="*/ 174 w 348"/>
                  <a:gd name="T35" fmla="*/ 293 h 1196"/>
                  <a:gd name="T36" fmla="*/ 207 w 348"/>
                  <a:gd name="T37" fmla="*/ 250 h 1196"/>
                  <a:gd name="T38" fmla="*/ 272 w 348"/>
                  <a:gd name="T39" fmla="*/ 239 h 1196"/>
                  <a:gd name="T40" fmla="*/ 348 w 348"/>
                  <a:gd name="T41" fmla="*/ 217 h 1196"/>
                  <a:gd name="T42" fmla="*/ 272 w 348"/>
                  <a:gd name="T43" fmla="*/ 206 h 1196"/>
                  <a:gd name="T44" fmla="*/ 250 w 348"/>
                  <a:gd name="T45" fmla="*/ 141 h 1196"/>
                  <a:gd name="T46" fmla="*/ 196 w 348"/>
                  <a:gd name="T47" fmla="*/ 130 h 1196"/>
                  <a:gd name="T48" fmla="*/ 196 w 348"/>
                  <a:gd name="T49" fmla="*/ 76 h 1196"/>
                  <a:gd name="T50" fmla="*/ 196 w 348"/>
                  <a:gd name="T51" fmla="*/ 54 h 1196"/>
                  <a:gd name="T52" fmla="*/ 120 w 348"/>
                  <a:gd name="T53" fmla="*/ 32 h 1196"/>
                  <a:gd name="T54" fmla="*/ 76 w 348"/>
                  <a:gd name="T55" fmla="*/ 10 h 1196"/>
                  <a:gd name="T56" fmla="*/ 33 w 348"/>
                  <a:gd name="T57" fmla="*/ 32 h 1196"/>
                  <a:gd name="T58" fmla="*/ 54 w 348"/>
                  <a:gd name="T59" fmla="*/ 65 h 1196"/>
                  <a:gd name="T60" fmla="*/ 76 w 348"/>
                  <a:gd name="T61" fmla="*/ 141 h 1196"/>
                  <a:gd name="T62" fmla="*/ 65 w 348"/>
                  <a:gd name="T63" fmla="*/ 217 h 1196"/>
                  <a:gd name="T64" fmla="*/ 87 w 348"/>
                  <a:gd name="T65" fmla="*/ 250 h 1196"/>
                  <a:gd name="T66" fmla="*/ 120 w 348"/>
                  <a:gd name="T67" fmla="*/ 293 h 1196"/>
                  <a:gd name="T68" fmla="*/ 76 w 348"/>
                  <a:gd name="T69" fmla="*/ 293 h 1196"/>
                  <a:gd name="T70" fmla="*/ 33 w 348"/>
                  <a:gd name="T71" fmla="*/ 271 h 1196"/>
                  <a:gd name="T72" fmla="*/ 33 w 348"/>
                  <a:gd name="T73" fmla="*/ 326 h 11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8"/>
                  <a:gd name="T112" fmla="*/ 0 h 1196"/>
                  <a:gd name="T113" fmla="*/ 348 w 348"/>
                  <a:gd name="T114" fmla="*/ 1196 h 11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8" h="1196">
                    <a:moveTo>
                      <a:pt x="0" y="1196"/>
                    </a:moveTo>
                    <a:lnTo>
                      <a:pt x="0" y="1163"/>
                    </a:lnTo>
                    <a:lnTo>
                      <a:pt x="0" y="1131"/>
                    </a:lnTo>
                    <a:lnTo>
                      <a:pt x="0" y="1087"/>
                    </a:lnTo>
                    <a:lnTo>
                      <a:pt x="0" y="1055"/>
                    </a:lnTo>
                    <a:lnTo>
                      <a:pt x="0" y="1022"/>
                    </a:lnTo>
                    <a:lnTo>
                      <a:pt x="0" y="978"/>
                    </a:lnTo>
                    <a:lnTo>
                      <a:pt x="0" y="946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37"/>
                    </a:lnTo>
                    <a:lnTo>
                      <a:pt x="0" y="804"/>
                    </a:lnTo>
                    <a:lnTo>
                      <a:pt x="11" y="761"/>
                    </a:lnTo>
                    <a:lnTo>
                      <a:pt x="11" y="728"/>
                    </a:lnTo>
                    <a:lnTo>
                      <a:pt x="11" y="685"/>
                    </a:lnTo>
                    <a:lnTo>
                      <a:pt x="11" y="652"/>
                    </a:lnTo>
                    <a:lnTo>
                      <a:pt x="11" y="620"/>
                    </a:lnTo>
                    <a:lnTo>
                      <a:pt x="11" y="576"/>
                    </a:lnTo>
                    <a:lnTo>
                      <a:pt x="11" y="543"/>
                    </a:lnTo>
                    <a:lnTo>
                      <a:pt x="11" y="511"/>
                    </a:lnTo>
                    <a:lnTo>
                      <a:pt x="11" y="467"/>
                    </a:lnTo>
                    <a:lnTo>
                      <a:pt x="33" y="446"/>
                    </a:lnTo>
                    <a:lnTo>
                      <a:pt x="43" y="435"/>
                    </a:lnTo>
                    <a:lnTo>
                      <a:pt x="76" y="402"/>
                    </a:lnTo>
                    <a:lnTo>
                      <a:pt x="87" y="402"/>
                    </a:lnTo>
                    <a:lnTo>
                      <a:pt x="98" y="358"/>
                    </a:lnTo>
                    <a:lnTo>
                      <a:pt x="120" y="337"/>
                    </a:lnTo>
                    <a:lnTo>
                      <a:pt x="152" y="358"/>
                    </a:lnTo>
                    <a:lnTo>
                      <a:pt x="152" y="369"/>
                    </a:lnTo>
                    <a:lnTo>
                      <a:pt x="196" y="369"/>
                    </a:lnTo>
                    <a:lnTo>
                      <a:pt x="239" y="358"/>
                    </a:lnTo>
                    <a:lnTo>
                      <a:pt x="196" y="326"/>
                    </a:lnTo>
                    <a:lnTo>
                      <a:pt x="174" y="293"/>
                    </a:lnTo>
                    <a:lnTo>
                      <a:pt x="196" y="261"/>
                    </a:lnTo>
                    <a:lnTo>
                      <a:pt x="207" y="250"/>
                    </a:lnTo>
                    <a:lnTo>
                      <a:pt x="239" y="239"/>
                    </a:lnTo>
                    <a:lnTo>
                      <a:pt x="272" y="239"/>
                    </a:lnTo>
                    <a:lnTo>
                      <a:pt x="315" y="239"/>
                    </a:lnTo>
                    <a:lnTo>
                      <a:pt x="348" y="217"/>
                    </a:lnTo>
                    <a:lnTo>
                      <a:pt x="315" y="195"/>
                    </a:lnTo>
                    <a:lnTo>
                      <a:pt x="272" y="206"/>
                    </a:lnTo>
                    <a:lnTo>
                      <a:pt x="261" y="184"/>
                    </a:lnTo>
                    <a:lnTo>
                      <a:pt x="250" y="141"/>
                    </a:lnTo>
                    <a:lnTo>
                      <a:pt x="239" y="119"/>
                    </a:lnTo>
                    <a:lnTo>
                      <a:pt x="196" y="130"/>
                    </a:lnTo>
                    <a:lnTo>
                      <a:pt x="174" y="108"/>
                    </a:lnTo>
                    <a:lnTo>
                      <a:pt x="196" y="76"/>
                    </a:lnTo>
                    <a:lnTo>
                      <a:pt x="196" y="65"/>
                    </a:lnTo>
                    <a:lnTo>
                      <a:pt x="196" y="54"/>
                    </a:lnTo>
                    <a:lnTo>
                      <a:pt x="152" y="54"/>
                    </a:lnTo>
                    <a:lnTo>
                      <a:pt x="120" y="32"/>
                    </a:lnTo>
                    <a:lnTo>
                      <a:pt x="120" y="21"/>
                    </a:lnTo>
                    <a:lnTo>
                      <a:pt x="76" y="10"/>
                    </a:lnTo>
                    <a:lnTo>
                      <a:pt x="33" y="0"/>
                    </a:lnTo>
                    <a:lnTo>
                      <a:pt x="33" y="32"/>
                    </a:lnTo>
                    <a:lnTo>
                      <a:pt x="33" y="43"/>
                    </a:lnTo>
                    <a:lnTo>
                      <a:pt x="54" y="65"/>
                    </a:lnTo>
                    <a:lnTo>
                      <a:pt x="54" y="108"/>
                    </a:lnTo>
                    <a:lnTo>
                      <a:pt x="76" y="141"/>
                    </a:lnTo>
                    <a:lnTo>
                      <a:pt x="76" y="184"/>
                    </a:lnTo>
                    <a:lnTo>
                      <a:pt x="65" y="217"/>
                    </a:lnTo>
                    <a:lnTo>
                      <a:pt x="76" y="239"/>
                    </a:lnTo>
                    <a:lnTo>
                      <a:pt x="87" y="250"/>
                    </a:lnTo>
                    <a:lnTo>
                      <a:pt x="120" y="282"/>
                    </a:lnTo>
                    <a:lnTo>
                      <a:pt x="120" y="293"/>
                    </a:lnTo>
                    <a:lnTo>
                      <a:pt x="76" y="293"/>
                    </a:lnTo>
                    <a:lnTo>
                      <a:pt x="65" y="293"/>
                    </a:lnTo>
                    <a:lnTo>
                      <a:pt x="33" y="271"/>
                    </a:lnTo>
                    <a:lnTo>
                      <a:pt x="33" y="293"/>
                    </a:lnTo>
                    <a:lnTo>
                      <a:pt x="33" y="326"/>
                    </a:lnTo>
                    <a:lnTo>
                      <a:pt x="0" y="348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" name="Freeform 402"/>
              <p:cNvSpPr>
                <a:spLocks/>
              </p:cNvSpPr>
              <p:nvPr/>
            </p:nvSpPr>
            <p:spPr bwMode="auto">
              <a:xfrm>
                <a:off x="3752" y="1572"/>
                <a:ext cx="207" cy="511"/>
              </a:xfrm>
              <a:custGeom>
                <a:avLst/>
                <a:gdLst>
                  <a:gd name="T0" fmla="*/ 207 w 207"/>
                  <a:gd name="T1" fmla="*/ 32 h 511"/>
                  <a:gd name="T2" fmla="*/ 163 w 207"/>
                  <a:gd name="T3" fmla="*/ 32 h 511"/>
                  <a:gd name="T4" fmla="*/ 131 w 207"/>
                  <a:gd name="T5" fmla="*/ 11 h 511"/>
                  <a:gd name="T6" fmla="*/ 120 w 207"/>
                  <a:gd name="T7" fmla="*/ 0 h 511"/>
                  <a:gd name="T8" fmla="*/ 109 w 207"/>
                  <a:gd name="T9" fmla="*/ 11 h 511"/>
                  <a:gd name="T10" fmla="*/ 109 w 207"/>
                  <a:gd name="T11" fmla="*/ 43 h 511"/>
                  <a:gd name="T12" fmla="*/ 109 w 207"/>
                  <a:gd name="T13" fmla="*/ 87 h 511"/>
                  <a:gd name="T14" fmla="*/ 87 w 207"/>
                  <a:gd name="T15" fmla="*/ 109 h 511"/>
                  <a:gd name="T16" fmla="*/ 76 w 207"/>
                  <a:gd name="T17" fmla="*/ 119 h 511"/>
                  <a:gd name="T18" fmla="*/ 44 w 207"/>
                  <a:gd name="T19" fmla="*/ 141 h 511"/>
                  <a:gd name="T20" fmla="*/ 33 w 207"/>
                  <a:gd name="T21" fmla="*/ 152 h 511"/>
                  <a:gd name="T22" fmla="*/ 44 w 207"/>
                  <a:gd name="T23" fmla="*/ 163 h 511"/>
                  <a:gd name="T24" fmla="*/ 76 w 207"/>
                  <a:gd name="T25" fmla="*/ 196 h 511"/>
                  <a:gd name="T26" fmla="*/ 76 w 207"/>
                  <a:gd name="T27" fmla="*/ 228 h 511"/>
                  <a:gd name="T28" fmla="*/ 76 w 207"/>
                  <a:gd name="T29" fmla="*/ 261 h 511"/>
                  <a:gd name="T30" fmla="*/ 44 w 207"/>
                  <a:gd name="T31" fmla="*/ 293 h 511"/>
                  <a:gd name="T32" fmla="*/ 11 w 207"/>
                  <a:gd name="T33" fmla="*/ 261 h 511"/>
                  <a:gd name="T34" fmla="*/ 0 w 207"/>
                  <a:gd name="T35" fmla="*/ 261 h 511"/>
                  <a:gd name="T36" fmla="*/ 0 w 207"/>
                  <a:gd name="T37" fmla="*/ 261 h 511"/>
                  <a:gd name="T38" fmla="*/ 0 w 207"/>
                  <a:gd name="T39" fmla="*/ 304 h 511"/>
                  <a:gd name="T40" fmla="*/ 0 w 207"/>
                  <a:gd name="T41" fmla="*/ 304 h 511"/>
                  <a:gd name="T42" fmla="*/ 33 w 207"/>
                  <a:gd name="T43" fmla="*/ 337 h 511"/>
                  <a:gd name="T44" fmla="*/ 11 w 207"/>
                  <a:gd name="T45" fmla="*/ 380 h 511"/>
                  <a:gd name="T46" fmla="*/ 0 w 207"/>
                  <a:gd name="T47" fmla="*/ 391 h 511"/>
                  <a:gd name="T48" fmla="*/ 0 w 207"/>
                  <a:gd name="T49" fmla="*/ 413 h 511"/>
                  <a:gd name="T50" fmla="*/ 0 w 207"/>
                  <a:gd name="T51" fmla="*/ 424 h 511"/>
                  <a:gd name="T52" fmla="*/ 22 w 207"/>
                  <a:gd name="T53" fmla="*/ 446 h 511"/>
                  <a:gd name="T54" fmla="*/ 11 w 207"/>
                  <a:gd name="T55" fmla="*/ 489 h 511"/>
                  <a:gd name="T56" fmla="*/ 44 w 207"/>
                  <a:gd name="T57" fmla="*/ 500 h 511"/>
                  <a:gd name="T58" fmla="*/ 87 w 207"/>
                  <a:gd name="T59" fmla="*/ 511 h 511"/>
                  <a:gd name="T60" fmla="*/ 120 w 207"/>
                  <a:gd name="T61" fmla="*/ 500 h 511"/>
                  <a:gd name="T62" fmla="*/ 142 w 207"/>
                  <a:gd name="T63" fmla="*/ 489 h 511"/>
                  <a:gd name="T64" fmla="*/ 163 w 207"/>
                  <a:gd name="T65" fmla="*/ 467 h 511"/>
                  <a:gd name="T66" fmla="*/ 196 w 207"/>
                  <a:gd name="T67" fmla="*/ 446 h 511"/>
                  <a:gd name="T68" fmla="*/ 174 w 207"/>
                  <a:gd name="T69" fmla="*/ 413 h 511"/>
                  <a:gd name="T70" fmla="*/ 174 w 207"/>
                  <a:gd name="T71" fmla="*/ 380 h 511"/>
                  <a:gd name="T72" fmla="*/ 174 w 207"/>
                  <a:gd name="T73" fmla="*/ 337 h 511"/>
                  <a:gd name="T74" fmla="*/ 174 w 207"/>
                  <a:gd name="T75" fmla="*/ 304 h 511"/>
                  <a:gd name="T76" fmla="*/ 174 w 207"/>
                  <a:gd name="T77" fmla="*/ 261 h 511"/>
                  <a:gd name="T78" fmla="*/ 207 w 207"/>
                  <a:gd name="T79" fmla="*/ 239 h 511"/>
                  <a:gd name="T80" fmla="*/ 207 w 207"/>
                  <a:gd name="T81" fmla="*/ 217 h 511"/>
                  <a:gd name="T82" fmla="*/ 207 w 207"/>
                  <a:gd name="T83" fmla="*/ 196 h 511"/>
                  <a:gd name="T84" fmla="*/ 207 w 207"/>
                  <a:gd name="T85" fmla="*/ 130 h 511"/>
                  <a:gd name="T86" fmla="*/ 207 w 207"/>
                  <a:gd name="T87" fmla="*/ 119 h 511"/>
                  <a:gd name="T88" fmla="*/ 207 w 207"/>
                  <a:gd name="T89" fmla="*/ 87 h 511"/>
                  <a:gd name="T90" fmla="*/ 207 w 207"/>
                  <a:gd name="T91" fmla="*/ 32 h 5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7"/>
                  <a:gd name="T139" fmla="*/ 0 h 511"/>
                  <a:gd name="T140" fmla="*/ 207 w 207"/>
                  <a:gd name="T141" fmla="*/ 511 h 5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7" h="511">
                    <a:moveTo>
                      <a:pt x="207" y="32"/>
                    </a:moveTo>
                    <a:lnTo>
                      <a:pt x="163" y="32"/>
                    </a:lnTo>
                    <a:lnTo>
                      <a:pt x="131" y="11"/>
                    </a:lnTo>
                    <a:lnTo>
                      <a:pt x="120" y="0"/>
                    </a:lnTo>
                    <a:lnTo>
                      <a:pt x="109" y="11"/>
                    </a:lnTo>
                    <a:lnTo>
                      <a:pt x="109" y="43"/>
                    </a:lnTo>
                    <a:lnTo>
                      <a:pt x="109" y="87"/>
                    </a:lnTo>
                    <a:lnTo>
                      <a:pt x="87" y="109"/>
                    </a:lnTo>
                    <a:lnTo>
                      <a:pt x="76" y="119"/>
                    </a:lnTo>
                    <a:lnTo>
                      <a:pt x="44" y="141"/>
                    </a:lnTo>
                    <a:lnTo>
                      <a:pt x="33" y="152"/>
                    </a:lnTo>
                    <a:lnTo>
                      <a:pt x="44" y="163"/>
                    </a:lnTo>
                    <a:lnTo>
                      <a:pt x="76" y="196"/>
                    </a:lnTo>
                    <a:lnTo>
                      <a:pt x="76" y="228"/>
                    </a:lnTo>
                    <a:lnTo>
                      <a:pt x="76" y="261"/>
                    </a:lnTo>
                    <a:lnTo>
                      <a:pt x="44" y="293"/>
                    </a:lnTo>
                    <a:lnTo>
                      <a:pt x="11" y="261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33" y="337"/>
                    </a:lnTo>
                    <a:lnTo>
                      <a:pt x="11" y="380"/>
                    </a:lnTo>
                    <a:lnTo>
                      <a:pt x="0" y="391"/>
                    </a:lnTo>
                    <a:lnTo>
                      <a:pt x="0" y="413"/>
                    </a:lnTo>
                    <a:lnTo>
                      <a:pt x="0" y="424"/>
                    </a:lnTo>
                    <a:lnTo>
                      <a:pt x="22" y="446"/>
                    </a:lnTo>
                    <a:lnTo>
                      <a:pt x="11" y="489"/>
                    </a:lnTo>
                    <a:lnTo>
                      <a:pt x="44" y="500"/>
                    </a:lnTo>
                    <a:lnTo>
                      <a:pt x="87" y="511"/>
                    </a:lnTo>
                    <a:lnTo>
                      <a:pt x="120" y="500"/>
                    </a:lnTo>
                    <a:lnTo>
                      <a:pt x="142" y="489"/>
                    </a:lnTo>
                    <a:lnTo>
                      <a:pt x="163" y="467"/>
                    </a:lnTo>
                    <a:lnTo>
                      <a:pt x="196" y="446"/>
                    </a:lnTo>
                    <a:lnTo>
                      <a:pt x="174" y="413"/>
                    </a:lnTo>
                    <a:lnTo>
                      <a:pt x="174" y="380"/>
                    </a:lnTo>
                    <a:lnTo>
                      <a:pt x="174" y="337"/>
                    </a:lnTo>
                    <a:lnTo>
                      <a:pt x="174" y="304"/>
                    </a:lnTo>
                    <a:lnTo>
                      <a:pt x="174" y="261"/>
                    </a:lnTo>
                    <a:lnTo>
                      <a:pt x="207" y="239"/>
                    </a:lnTo>
                    <a:lnTo>
                      <a:pt x="207" y="217"/>
                    </a:lnTo>
                    <a:lnTo>
                      <a:pt x="207" y="196"/>
                    </a:lnTo>
                    <a:lnTo>
                      <a:pt x="207" y="130"/>
                    </a:lnTo>
                    <a:lnTo>
                      <a:pt x="207" y="119"/>
                    </a:lnTo>
                    <a:lnTo>
                      <a:pt x="207" y="87"/>
                    </a:lnTo>
                    <a:lnTo>
                      <a:pt x="20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" name="Freeform 403"/>
              <p:cNvSpPr>
                <a:spLocks/>
              </p:cNvSpPr>
              <p:nvPr/>
            </p:nvSpPr>
            <p:spPr bwMode="auto">
              <a:xfrm>
                <a:off x="3752" y="1572"/>
                <a:ext cx="207" cy="511"/>
              </a:xfrm>
              <a:custGeom>
                <a:avLst/>
                <a:gdLst>
                  <a:gd name="T0" fmla="*/ 207 w 207"/>
                  <a:gd name="T1" fmla="*/ 32 h 511"/>
                  <a:gd name="T2" fmla="*/ 163 w 207"/>
                  <a:gd name="T3" fmla="*/ 32 h 511"/>
                  <a:gd name="T4" fmla="*/ 131 w 207"/>
                  <a:gd name="T5" fmla="*/ 11 h 511"/>
                  <a:gd name="T6" fmla="*/ 120 w 207"/>
                  <a:gd name="T7" fmla="*/ 0 h 511"/>
                  <a:gd name="T8" fmla="*/ 109 w 207"/>
                  <a:gd name="T9" fmla="*/ 11 h 511"/>
                  <a:gd name="T10" fmla="*/ 109 w 207"/>
                  <a:gd name="T11" fmla="*/ 43 h 511"/>
                  <a:gd name="T12" fmla="*/ 109 w 207"/>
                  <a:gd name="T13" fmla="*/ 87 h 511"/>
                  <a:gd name="T14" fmla="*/ 87 w 207"/>
                  <a:gd name="T15" fmla="*/ 109 h 511"/>
                  <a:gd name="T16" fmla="*/ 76 w 207"/>
                  <a:gd name="T17" fmla="*/ 119 h 511"/>
                  <a:gd name="T18" fmla="*/ 44 w 207"/>
                  <a:gd name="T19" fmla="*/ 141 h 511"/>
                  <a:gd name="T20" fmla="*/ 33 w 207"/>
                  <a:gd name="T21" fmla="*/ 152 h 511"/>
                  <a:gd name="T22" fmla="*/ 44 w 207"/>
                  <a:gd name="T23" fmla="*/ 163 h 511"/>
                  <a:gd name="T24" fmla="*/ 76 w 207"/>
                  <a:gd name="T25" fmla="*/ 196 h 511"/>
                  <a:gd name="T26" fmla="*/ 76 w 207"/>
                  <a:gd name="T27" fmla="*/ 228 h 511"/>
                  <a:gd name="T28" fmla="*/ 76 w 207"/>
                  <a:gd name="T29" fmla="*/ 261 h 511"/>
                  <a:gd name="T30" fmla="*/ 44 w 207"/>
                  <a:gd name="T31" fmla="*/ 293 h 511"/>
                  <a:gd name="T32" fmla="*/ 11 w 207"/>
                  <a:gd name="T33" fmla="*/ 261 h 511"/>
                  <a:gd name="T34" fmla="*/ 0 w 207"/>
                  <a:gd name="T35" fmla="*/ 261 h 511"/>
                  <a:gd name="T36" fmla="*/ 0 w 207"/>
                  <a:gd name="T37" fmla="*/ 261 h 511"/>
                  <a:gd name="T38" fmla="*/ 0 w 207"/>
                  <a:gd name="T39" fmla="*/ 304 h 511"/>
                  <a:gd name="T40" fmla="*/ 0 w 207"/>
                  <a:gd name="T41" fmla="*/ 304 h 511"/>
                  <a:gd name="T42" fmla="*/ 33 w 207"/>
                  <a:gd name="T43" fmla="*/ 337 h 511"/>
                  <a:gd name="T44" fmla="*/ 11 w 207"/>
                  <a:gd name="T45" fmla="*/ 380 h 511"/>
                  <a:gd name="T46" fmla="*/ 0 w 207"/>
                  <a:gd name="T47" fmla="*/ 391 h 511"/>
                  <a:gd name="T48" fmla="*/ 0 w 207"/>
                  <a:gd name="T49" fmla="*/ 413 h 511"/>
                  <a:gd name="T50" fmla="*/ 0 w 207"/>
                  <a:gd name="T51" fmla="*/ 424 h 511"/>
                  <a:gd name="T52" fmla="*/ 22 w 207"/>
                  <a:gd name="T53" fmla="*/ 446 h 511"/>
                  <a:gd name="T54" fmla="*/ 11 w 207"/>
                  <a:gd name="T55" fmla="*/ 489 h 511"/>
                  <a:gd name="T56" fmla="*/ 44 w 207"/>
                  <a:gd name="T57" fmla="*/ 500 h 511"/>
                  <a:gd name="T58" fmla="*/ 87 w 207"/>
                  <a:gd name="T59" fmla="*/ 511 h 511"/>
                  <a:gd name="T60" fmla="*/ 120 w 207"/>
                  <a:gd name="T61" fmla="*/ 500 h 511"/>
                  <a:gd name="T62" fmla="*/ 142 w 207"/>
                  <a:gd name="T63" fmla="*/ 489 h 511"/>
                  <a:gd name="T64" fmla="*/ 163 w 207"/>
                  <a:gd name="T65" fmla="*/ 467 h 511"/>
                  <a:gd name="T66" fmla="*/ 196 w 207"/>
                  <a:gd name="T67" fmla="*/ 446 h 511"/>
                  <a:gd name="T68" fmla="*/ 174 w 207"/>
                  <a:gd name="T69" fmla="*/ 413 h 511"/>
                  <a:gd name="T70" fmla="*/ 174 w 207"/>
                  <a:gd name="T71" fmla="*/ 380 h 511"/>
                  <a:gd name="T72" fmla="*/ 174 w 207"/>
                  <a:gd name="T73" fmla="*/ 337 h 511"/>
                  <a:gd name="T74" fmla="*/ 174 w 207"/>
                  <a:gd name="T75" fmla="*/ 304 h 511"/>
                  <a:gd name="T76" fmla="*/ 174 w 207"/>
                  <a:gd name="T77" fmla="*/ 261 h 511"/>
                  <a:gd name="T78" fmla="*/ 207 w 207"/>
                  <a:gd name="T79" fmla="*/ 239 h 5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511"/>
                  <a:gd name="T122" fmla="*/ 207 w 207"/>
                  <a:gd name="T123" fmla="*/ 511 h 5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511">
                    <a:moveTo>
                      <a:pt x="207" y="32"/>
                    </a:moveTo>
                    <a:lnTo>
                      <a:pt x="163" y="32"/>
                    </a:lnTo>
                    <a:lnTo>
                      <a:pt x="131" y="11"/>
                    </a:lnTo>
                    <a:lnTo>
                      <a:pt x="120" y="0"/>
                    </a:lnTo>
                    <a:lnTo>
                      <a:pt x="109" y="11"/>
                    </a:lnTo>
                    <a:lnTo>
                      <a:pt x="109" y="43"/>
                    </a:lnTo>
                    <a:lnTo>
                      <a:pt x="109" y="87"/>
                    </a:lnTo>
                    <a:lnTo>
                      <a:pt x="87" y="109"/>
                    </a:lnTo>
                    <a:lnTo>
                      <a:pt x="76" y="119"/>
                    </a:lnTo>
                    <a:lnTo>
                      <a:pt x="44" y="141"/>
                    </a:lnTo>
                    <a:lnTo>
                      <a:pt x="33" y="152"/>
                    </a:lnTo>
                    <a:lnTo>
                      <a:pt x="44" y="163"/>
                    </a:lnTo>
                    <a:lnTo>
                      <a:pt x="76" y="196"/>
                    </a:lnTo>
                    <a:lnTo>
                      <a:pt x="76" y="228"/>
                    </a:lnTo>
                    <a:lnTo>
                      <a:pt x="76" y="261"/>
                    </a:lnTo>
                    <a:lnTo>
                      <a:pt x="44" y="293"/>
                    </a:lnTo>
                    <a:lnTo>
                      <a:pt x="11" y="261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33" y="337"/>
                    </a:lnTo>
                    <a:lnTo>
                      <a:pt x="11" y="380"/>
                    </a:lnTo>
                    <a:lnTo>
                      <a:pt x="0" y="391"/>
                    </a:lnTo>
                    <a:lnTo>
                      <a:pt x="0" y="413"/>
                    </a:lnTo>
                    <a:lnTo>
                      <a:pt x="0" y="424"/>
                    </a:lnTo>
                    <a:lnTo>
                      <a:pt x="22" y="446"/>
                    </a:lnTo>
                    <a:lnTo>
                      <a:pt x="11" y="489"/>
                    </a:lnTo>
                    <a:lnTo>
                      <a:pt x="44" y="500"/>
                    </a:lnTo>
                    <a:lnTo>
                      <a:pt x="87" y="511"/>
                    </a:lnTo>
                    <a:lnTo>
                      <a:pt x="120" y="500"/>
                    </a:lnTo>
                    <a:lnTo>
                      <a:pt x="142" y="489"/>
                    </a:lnTo>
                    <a:lnTo>
                      <a:pt x="163" y="467"/>
                    </a:lnTo>
                    <a:lnTo>
                      <a:pt x="196" y="446"/>
                    </a:lnTo>
                    <a:lnTo>
                      <a:pt x="174" y="413"/>
                    </a:lnTo>
                    <a:lnTo>
                      <a:pt x="174" y="380"/>
                    </a:lnTo>
                    <a:lnTo>
                      <a:pt x="174" y="337"/>
                    </a:lnTo>
                    <a:lnTo>
                      <a:pt x="174" y="304"/>
                    </a:lnTo>
                    <a:lnTo>
                      <a:pt x="174" y="261"/>
                    </a:lnTo>
                    <a:lnTo>
                      <a:pt x="207" y="23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" name="Freeform 404"/>
              <p:cNvSpPr>
                <a:spLocks/>
              </p:cNvSpPr>
              <p:nvPr/>
            </p:nvSpPr>
            <p:spPr bwMode="auto">
              <a:xfrm>
                <a:off x="1436" y="1637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22 w 76"/>
                  <a:gd name="T3" fmla="*/ 457 h 479"/>
                  <a:gd name="T4" fmla="*/ 33 w 76"/>
                  <a:gd name="T5" fmla="*/ 424 h 479"/>
                  <a:gd name="T6" fmla="*/ 33 w 76"/>
                  <a:gd name="T7" fmla="*/ 381 h 479"/>
                  <a:gd name="T8" fmla="*/ 43 w 76"/>
                  <a:gd name="T9" fmla="*/ 381 h 479"/>
                  <a:gd name="T10" fmla="*/ 43 w 76"/>
                  <a:gd name="T11" fmla="*/ 348 h 479"/>
                  <a:gd name="T12" fmla="*/ 33 w 76"/>
                  <a:gd name="T13" fmla="*/ 326 h 479"/>
                  <a:gd name="T14" fmla="*/ 33 w 76"/>
                  <a:gd name="T15" fmla="*/ 315 h 479"/>
                  <a:gd name="T16" fmla="*/ 33 w 76"/>
                  <a:gd name="T17" fmla="*/ 305 h 479"/>
                  <a:gd name="T18" fmla="*/ 54 w 76"/>
                  <a:gd name="T19" fmla="*/ 272 h 479"/>
                  <a:gd name="T20" fmla="*/ 33 w 76"/>
                  <a:gd name="T21" fmla="*/ 250 h 479"/>
                  <a:gd name="T22" fmla="*/ 33 w 76"/>
                  <a:gd name="T23" fmla="*/ 239 h 479"/>
                  <a:gd name="T24" fmla="*/ 33 w 76"/>
                  <a:gd name="T25" fmla="*/ 196 h 479"/>
                  <a:gd name="T26" fmla="*/ 33 w 76"/>
                  <a:gd name="T27" fmla="*/ 163 h 479"/>
                  <a:gd name="T28" fmla="*/ 33 w 76"/>
                  <a:gd name="T29" fmla="*/ 131 h 479"/>
                  <a:gd name="T30" fmla="*/ 33 w 76"/>
                  <a:gd name="T31" fmla="*/ 87 h 479"/>
                  <a:gd name="T32" fmla="*/ 33 w 76"/>
                  <a:gd name="T33" fmla="*/ 54 h 479"/>
                  <a:gd name="T34" fmla="*/ 33 w 76"/>
                  <a:gd name="T35" fmla="*/ 33 h 479"/>
                  <a:gd name="T36" fmla="*/ 76 w 76"/>
                  <a:gd name="T37" fmla="*/ 22 h 479"/>
                  <a:gd name="T38" fmla="*/ 33 w 76"/>
                  <a:gd name="T39" fmla="*/ 11 h 479"/>
                  <a:gd name="T40" fmla="*/ 0 w 76"/>
                  <a:gd name="T41" fmla="*/ 0 h 479"/>
                  <a:gd name="T42" fmla="*/ 0 w 76"/>
                  <a:gd name="T43" fmla="*/ 54 h 479"/>
                  <a:gd name="T44" fmla="*/ 0 w 76"/>
                  <a:gd name="T45" fmla="*/ 87 h 479"/>
                  <a:gd name="T46" fmla="*/ 0 w 76"/>
                  <a:gd name="T47" fmla="*/ 131 h 479"/>
                  <a:gd name="T48" fmla="*/ 0 w 76"/>
                  <a:gd name="T49" fmla="*/ 163 h 479"/>
                  <a:gd name="T50" fmla="*/ 0 w 76"/>
                  <a:gd name="T51" fmla="*/ 196 h 479"/>
                  <a:gd name="T52" fmla="*/ 0 w 76"/>
                  <a:gd name="T53" fmla="*/ 239 h 479"/>
                  <a:gd name="T54" fmla="*/ 0 w 76"/>
                  <a:gd name="T55" fmla="*/ 272 h 479"/>
                  <a:gd name="T56" fmla="*/ 0 w 76"/>
                  <a:gd name="T57" fmla="*/ 315 h 479"/>
                  <a:gd name="T58" fmla="*/ 0 w 76"/>
                  <a:gd name="T59" fmla="*/ 348 h 479"/>
                  <a:gd name="T60" fmla="*/ 0 w 76"/>
                  <a:gd name="T61" fmla="*/ 381 h 479"/>
                  <a:gd name="T62" fmla="*/ 0 w 76"/>
                  <a:gd name="T63" fmla="*/ 424 h 479"/>
                  <a:gd name="T64" fmla="*/ 0 w 76"/>
                  <a:gd name="T65" fmla="*/ 457 h 479"/>
                  <a:gd name="T66" fmla="*/ 0 w 76"/>
                  <a:gd name="T67" fmla="*/ 479 h 4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479"/>
                  <a:gd name="T104" fmla="*/ 76 w 76"/>
                  <a:gd name="T105" fmla="*/ 479 h 4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33" y="424"/>
                    </a:lnTo>
                    <a:lnTo>
                      <a:pt x="33" y="381"/>
                    </a:lnTo>
                    <a:lnTo>
                      <a:pt x="43" y="381"/>
                    </a:lnTo>
                    <a:lnTo>
                      <a:pt x="43" y="348"/>
                    </a:lnTo>
                    <a:lnTo>
                      <a:pt x="33" y="326"/>
                    </a:lnTo>
                    <a:lnTo>
                      <a:pt x="33" y="315"/>
                    </a:lnTo>
                    <a:lnTo>
                      <a:pt x="33" y="305"/>
                    </a:lnTo>
                    <a:lnTo>
                      <a:pt x="54" y="272"/>
                    </a:lnTo>
                    <a:lnTo>
                      <a:pt x="33" y="250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33"/>
                    </a:lnTo>
                    <a:lnTo>
                      <a:pt x="76" y="22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" name="Freeform 405"/>
              <p:cNvSpPr>
                <a:spLocks/>
              </p:cNvSpPr>
              <p:nvPr/>
            </p:nvSpPr>
            <p:spPr bwMode="auto">
              <a:xfrm>
                <a:off x="1436" y="1637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22 w 76"/>
                  <a:gd name="T3" fmla="*/ 457 h 479"/>
                  <a:gd name="T4" fmla="*/ 33 w 76"/>
                  <a:gd name="T5" fmla="*/ 424 h 479"/>
                  <a:gd name="T6" fmla="*/ 33 w 76"/>
                  <a:gd name="T7" fmla="*/ 381 h 479"/>
                  <a:gd name="T8" fmla="*/ 43 w 76"/>
                  <a:gd name="T9" fmla="*/ 381 h 479"/>
                  <a:gd name="T10" fmla="*/ 43 w 76"/>
                  <a:gd name="T11" fmla="*/ 348 h 479"/>
                  <a:gd name="T12" fmla="*/ 33 w 76"/>
                  <a:gd name="T13" fmla="*/ 326 h 479"/>
                  <a:gd name="T14" fmla="*/ 33 w 76"/>
                  <a:gd name="T15" fmla="*/ 315 h 479"/>
                  <a:gd name="T16" fmla="*/ 33 w 76"/>
                  <a:gd name="T17" fmla="*/ 305 h 479"/>
                  <a:gd name="T18" fmla="*/ 54 w 76"/>
                  <a:gd name="T19" fmla="*/ 272 h 479"/>
                  <a:gd name="T20" fmla="*/ 33 w 76"/>
                  <a:gd name="T21" fmla="*/ 250 h 479"/>
                  <a:gd name="T22" fmla="*/ 33 w 76"/>
                  <a:gd name="T23" fmla="*/ 239 h 479"/>
                  <a:gd name="T24" fmla="*/ 33 w 76"/>
                  <a:gd name="T25" fmla="*/ 196 h 479"/>
                  <a:gd name="T26" fmla="*/ 33 w 76"/>
                  <a:gd name="T27" fmla="*/ 163 h 479"/>
                  <a:gd name="T28" fmla="*/ 33 w 76"/>
                  <a:gd name="T29" fmla="*/ 131 h 479"/>
                  <a:gd name="T30" fmla="*/ 33 w 76"/>
                  <a:gd name="T31" fmla="*/ 87 h 479"/>
                  <a:gd name="T32" fmla="*/ 33 w 76"/>
                  <a:gd name="T33" fmla="*/ 54 h 479"/>
                  <a:gd name="T34" fmla="*/ 33 w 76"/>
                  <a:gd name="T35" fmla="*/ 33 h 479"/>
                  <a:gd name="T36" fmla="*/ 76 w 76"/>
                  <a:gd name="T37" fmla="*/ 22 h 479"/>
                  <a:gd name="T38" fmla="*/ 33 w 76"/>
                  <a:gd name="T39" fmla="*/ 11 h 479"/>
                  <a:gd name="T40" fmla="*/ 0 w 76"/>
                  <a:gd name="T41" fmla="*/ 0 h 4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479"/>
                  <a:gd name="T65" fmla="*/ 76 w 76"/>
                  <a:gd name="T66" fmla="*/ 479 h 4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33" y="424"/>
                    </a:lnTo>
                    <a:lnTo>
                      <a:pt x="33" y="381"/>
                    </a:lnTo>
                    <a:lnTo>
                      <a:pt x="43" y="381"/>
                    </a:lnTo>
                    <a:lnTo>
                      <a:pt x="43" y="348"/>
                    </a:lnTo>
                    <a:lnTo>
                      <a:pt x="33" y="326"/>
                    </a:lnTo>
                    <a:lnTo>
                      <a:pt x="33" y="315"/>
                    </a:lnTo>
                    <a:lnTo>
                      <a:pt x="33" y="305"/>
                    </a:lnTo>
                    <a:lnTo>
                      <a:pt x="54" y="272"/>
                    </a:lnTo>
                    <a:lnTo>
                      <a:pt x="33" y="250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33"/>
                    </a:lnTo>
                    <a:lnTo>
                      <a:pt x="76" y="22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8" name="Freeform 406"/>
              <p:cNvSpPr>
                <a:spLocks/>
              </p:cNvSpPr>
              <p:nvPr/>
            </p:nvSpPr>
            <p:spPr bwMode="auto">
              <a:xfrm>
                <a:off x="1436" y="1050"/>
                <a:ext cx="163" cy="250"/>
              </a:xfrm>
              <a:custGeom>
                <a:avLst/>
                <a:gdLst>
                  <a:gd name="T0" fmla="*/ 0 w 163"/>
                  <a:gd name="T1" fmla="*/ 250 h 250"/>
                  <a:gd name="T2" fmla="*/ 33 w 163"/>
                  <a:gd name="T3" fmla="*/ 239 h 250"/>
                  <a:gd name="T4" fmla="*/ 33 w 163"/>
                  <a:gd name="T5" fmla="*/ 206 h 250"/>
                  <a:gd name="T6" fmla="*/ 33 w 163"/>
                  <a:gd name="T7" fmla="*/ 163 h 250"/>
                  <a:gd name="T8" fmla="*/ 33 w 163"/>
                  <a:gd name="T9" fmla="*/ 130 h 250"/>
                  <a:gd name="T10" fmla="*/ 33 w 163"/>
                  <a:gd name="T11" fmla="*/ 87 h 250"/>
                  <a:gd name="T12" fmla="*/ 33 w 163"/>
                  <a:gd name="T13" fmla="*/ 65 h 250"/>
                  <a:gd name="T14" fmla="*/ 54 w 163"/>
                  <a:gd name="T15" fmla="*/ 87 h 250"/>
                  <a:gd name="T16" fmla="*/ 76 w 163"/>
                  <a:gd name="T17" fmla="*/ 130 h 250"/>
                  <a:gd name="T18" fmla="*/ 87 w 163"/>
                  <a:gd name="T19" fmla="*/ 87 h 250"/>
                  <a:gd name="T20" fmla="*/ 120 w 163"/>
                  <a:gd name="T21" fmla="*/ 76 h 250"/>
                  <a:gd name="T22" fmla="*/ 120 w 163"/>
                  <a:gd name="T23" fmla="*/ 54 h 250"/>
                  <a:gd name="T24" fmla="*/ 152 w 163"/>
                  <a:gd name="T25" fmla="*/ 32 h 250"/>
                  <a:gd name="T26" fmla="*/ 163 w 163"/>
                  <a:gd name="T27" fmla="*/ 21 h 250"/>
                  <a:gd name="T28" fmla="*/ 152 w 163"/>
                  <a:gd name="T29" fmla="*/ 11 h 250"/>
                  <a:gd name="T30" fmla="*/ 120 w 163"/>
                  <a:gd name="T31" fmla="*/ 11 h 250"/>
                  <a:gd name="T32" fmla="*/ 76 w 163"/>
                  <a:gd name="T33" fmla="*/ 21 h 250"/>
                  <a:gd name="T34" fmla="*/ 33 w 163"/>
                  <a:gd name="T35" fmla="*/ 21 h 250"/>
                  <a:gd name="T36" fmla="*/ 0 w 163"/>
                  <a:gd name="T37" fmla="*/ 0 h 250"/>
                  <a:gd name="T38" fmla="*/ 0 w 163"/>
                  <a:gd name="T39" fmla="*/ 54 h 250"/>
                  <a:gd name="T40" fmla="*/ 0 w 163"/>
                  <a:gd name="T41" fmla="*/ 87 h 250"/>
                  <a:gd name="T42" fmla="*/ 0 w 163"/>
                  <a:gd name="T43" fmla="*/ 130 h 250"/>
                  <a:gd name="T44" fmla="*/ 0 w 163"/>
                  <a:gd name="T45" fmla="*/ 163 h 250"/>
                  <a:gd name="T46" fmla="*/ 0 w 163"/>
                  <a:gd name="T47" fmla="*/ 206 h 250"/>
                  <a:gd name="T48" fmla="*/ 0 w 163"/>
                  <a:gd name="T49" fmla="*/ 239 h 250"/>
                  <a:gd name="T50" fmla="*/ 0 w 163"/>
                  <a:gd name="T51" fmla="*/ 250 h 2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250"/>
                  <a:gd name="T80" fmla="*/ 163 w 163"/>
                  <a:gd name="T81" fmla="*/ 250 h 2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65"/>
                    </a:lnTo>
                    <a:lnTo>
                      <a:pt x="54" y="87"/>
                    </a:lnTo>
                    <a:lnTo>
                      <a:pt x="76" y="130"/>
                    </a:lnTo>
                    <a:lnTo>
                      <a:pt x="87" y="87"/>
                    </a:lnTo>
                    <a:lnTo>
                      <a:pt x="120" y="76"/>
                    </a:lnTo>
                    <a:lnTo>
                      <a:pt x="120" y="54"/>
                    </a:lnTo>
                    <a:lnTo>
                      <a:pt x="152" y="32"/>
                    </a:lnTo>
                    <a:lnTo>
                      <a:pt x="163" y="21"/>
                    </a:lnTo>
                    <a:lnTo>
                      <a:pt x="152" y="11"/>
                    </a:lnTo>
                    <a:lnTo>
                      <a:pt x="120" y="11"/>
                    </a:lnTo>
                    <a:lnTo>
                      <a:pt x="76" y="21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" name="Freeform 407"/>
              <p:cNvSpPr>
                <a:spLocks/>
              </p:cNvSpPr>
              <p:nvPr/>
            </p:nvSpPr>
            <p:spPr bwMode="auto">
              <a:xfrm>
                <a:off x="1436" y="1050"/>
                <a:ext cx="163" cy="250"/>
              </a:xfrm>
              <a:custGeom>
                <a:avLst/>
                <a:gdLst>
                  <a:gd name="T0" fmla="*/ 0 w 163"/>
                  <a:gd name="T1" fmla="*/ 250 h 250"/>
                  <a:gd name="T2" fmla="*/ 33 w 163"/>
                  <a:gd name="T3" fmla="*/ 239 h 250"/>
                  <a:gd name="T4" fmla="*/ 33 w 163"/>
                  <a:gd name="T5" fmla="*/ 206 h 250"/>
                  <a:gd name="T6" fmla="*/ 33 w 163"/>
                  <a:gd name="T7" fmla="*/ 163 h 250"/>
                  <a:gd name="T8" fmla="*/ 33 w 163"/>
                  <a:gd name="T9" fmla="*/ 130 h 250"/>
                  <a:gd name="T10" fmla="*/ 33 w 163"/>
                  <a:gd name="T11" fmla="*/ 87 h 250"/>
                  <a:gd name="T12" fmla="*/ 33 w 163"/>
                  <a:gd name="T13" fmla="*/ 65 h 250"/>
                  <a:gd name="T14" fmla="*/ 54 w 163"/>
                  <a:gd name="T15" fmla="*/ 87 h 250"/>
                  <a:gd name="T16" fmla="*/ 76 w 163"/>
                  <a:gd name="T17" fmla="*/ 130 h 250"/>
                  <a:gd name="T18" fmla="*/ 87 w 163"/>
                  <a:gd name="T19" fmla="*/ 87 h 250"/>
                  <a:gd name="T20" fmla="*/ 120 w 163"/>
                  <a:gd name="T21" fmla="*/ 76 h 250"/>
                  <a:gd name="T22" fmla="*/ 120 w 163"/>
                  <a:gd name="T23" fmla="*/ 54 h 250"/>
                  <a:gd name="T24" fmla="*/ 152 w 163"/>
                  <a:gd name="T25" fmla="*/ 32 h 250"/>
                  <a:gd name="T26" fmla="*/ 163 w 163"/>
                  <a:gd name="T27" fmla="*/ 21 h 250"/>
                  <a:gd name="T28" fmla="*/ 152 w 163"/>
                  <a:gd name="T29" fmla="*/ 11 h 250"/>
                  <a:gd name="T30" fmla="*/ 120 w 163"/>
                  <a:gd name="T31" fmla="*/ 11 h 250"/>
                  <a:gd name="T32" fmla="*/ 76 w 163"/>
                  <a:gd name="T33" fmla="*/ 21 h 250"/>
                  <a:gd name="T34" fmla="*/ 33 w 163"/>
                  <a:gd name="T35" fmla="*/ 21 h 250"/>
                  <a:gd name="T36" fmla="*/ 0 w 163"/>
                  <a:gd name="T37" fmla="*/ 0 h 2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3"/>
                  <a:gd name="T58" fmla="*/ 0 h 250"/>
                  <a:gd name="T59" fmla="*/ 163 w 163"/>
                  <a:gd name="T60" fmla="*/ 250 h 2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65"/>
                    </a:lnTo>
                    <a:lnTo>
                      <a:pt x="54" y="87"/>
                    </a:lnTo>
                    <a:lnTo>
                      <a:pt x="76" y="130"/>
                    </a:lnTo>
                    <a:lnTo>
                      <a:pt x="87" y="87"/>
                    </a:lnTo>
                    <a:lnTo>
                      <a:pt x="120" y="76"/>
                    </a:lnTo>
                    <a:lnTo>
                      <a:pt x="120" y="54"/>
                    </a:lnTo>
                    <a:lnTo>
                      <a:pt x="152" y="32"/>
                    </a:lnTo>
                    <a:lnTo>
                      <a:pt x="163" y="21"/>
                    </a:lnTo>
                    <a:lnTo>
                      <a:pt x="152" y="11"/>
                    </a:lnTo>
                    <a:lnTo>
                      <a:pt x="120" y="11"/>
                    </a:lnTo>
                    <a:lnTo>
                      <a:pt x="76" y="21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" name="Freeform 408"/>
              <p:cNvSpPr>
                <a:spLocks/>
              </p:cNvSpPr>
              <p:nvPr/>
            </p:nvSpPr>
            <p:spPr bwMode="auto">
              <a:xfrm>
                <a:off x="3774" y="2137"/>
                <a:ext cx="185" cy="153"/>
              </a:xfrm>
              <a:custGeom>
                <a:avLst/>
                <a:gdLst>
                  <a:gd name="T0" fmla="*/ 185 w 185"/>
                  <a:gd name="T1" fmla="*/ 87 h 153"/>
                  <a:gd name="T2" fmla="*/ 152 w 185"/>
                  <a:gd name="T3" fmla="*/ 66 h 153"/>
                  <a:gd name="T4" fmla="*/ 163 w 185"/>
                  <a:gd name="T5" fmla="*/ 33 h 153"/>
                  <a:gd name="T6" fmla="*/ 141 w 185"/>
                  <a:gd name="T7" fmla="*/ 11 h 153"/>
                  <a:gd name="T8" fmla="*/ 98 w 185"/>
                  <a:gd name="T9" fmla="*/ 11 h 153"/>
                  <a:gd name="T10" fmla="*/ 65 w 185"/>
                  <a:gd name="T11" fmla="*/ 0 h 153"/>
                  <a:gd name="T12" fmla="*/ 22 w 185"/>
                  <a:gd name="T13" fmla="*/ 0 h 153"/>
                  <a:gd name="T14" fmla="*/ 0 w 185"/>
                  <a:gd name="T15" fmla="*/ 33 h 153"/>
                  <a:gd name="T16" fmla="*/ 22 w 185"/>
                  <a:gd name="T17" fmla="*/ 66 h 153"/>
                  <a:gd name="T18" fmla="*/ 22 w 185"/>
                  <a:gd name="T19" fmla="*/ 66 h 153"/>
                  <a:gd name="T20" fmla="*/ 65 w 185"/>
                  <a:gd name="T21" fmla="*/ 98 h 153"/>
                  <a:gd name="T22" fmla="*/ 76 w 185"/>
                  <a:gd name="T23" fmla="*/ 98 h 153"/>
                  <a:gd name="T24" fmla="*/ 98 w 185"/>
                  <a:gd name="T25" fmla="*/ 120 h 153"/>
                  <a:gd name="T26" fmla="*/ 141 w 185"/>
                  <a:gd name="T27" fmla="*/ 142 h 153"/>
                  <a:gd name="T28" fmla="*/ 141 w 185"/>
                  <a:gd name="T29" fmla="*/ 142 h 153"/>
                  <a:gd name="T30" fmla="*/ 185 w 185"/>
                  <a:gd name="T31" fmla="*/ 153 h 153"/>
                  <a:gd name="T32" fmla="*/ 185 w 185"/>
                  <a:gd name="T33" fmla="*/ 142 h 153"/>
                  <a:gd name="T34" fmla="*/ 185 w 185"/>
                  <a:gd name="T35" fmla="*/ 87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"/>
                  <a:gd name="T55" fmla="*/ 0 h 153"/>
                  <a:gd name="T56" fmla="*/ 185 w 185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" h="153">
                    <a:moveTo>
                      <a:pt x="185" y="87"/>
                    </a:moveTo>
                    <a:lnTo>
                      <a:pt x="152" y="66"/>
                    </a:lnTo>
                    <a:lnTo>
                      <a:pt x="163" y="33"/>
                    </a:lnTo>
                    <a:lnTo>
                      <a:pt x="141" y="11"/>
                    </a:lnTo>
                    <a:lnTo>
                      <a:pt x="98" y="11"/>
                    </a:ln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66"/>
                    </a:lnTo>
                    <a:lnTo>
                      <a:pt x="65" y="98"/>
                    </a:lnTo>
                    <a:lnTo>
                      <a:pt x="76" y="98"/>
                    </a:lnTo>
                    <a:lnTo>
                      <a:pt x="98" y="120"/>
                    </a:lnTo>
                    <a:lnTo>
                      <a:pt x="141" y="142"/>
                    </a:lnTo>
                    <a:lnTo>
                      <a:pt x="185" y="153"/>
                    </a:lnTo>
                    <a:lnTo>
                      <a:pt x="185" y="142"/>
                    </a:lnTo>
                    <a:lnTo>
                      <a:pt x="18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" name="Freeform 409"/>
              <p:cNvSpPr>
                <a:spLocks/>
              </p:cNvSpPr>
              <p:nvPr/>
            </p:nvSpPr>
            <p:spPr bwMode="auto">
              <a:xfrm>
                <a:off x="3774" y="2137"/>
                <a:ext cx="185" cy="153"/>
              </a:xfrm>
              <a:custGeom>
                <a:avLst/>
                <a:gdLst>
                  <a:gd name="T0" fmla="*/ 185 w 185"/>
                  <a:gd name="T1" fmla="*/ 87 h 153"/>
                  <a:gd name="T2" fmla="*/ 152 w 185"/>
                  <a:gd name="T3" fmla="*/ 66 h 153"/>
                  <a:gd name="T4" fmla="*/ 163 w 185"/>
                  <a:gd name="T5" fmla="*/ 33 h 153"/>
                  <a:gd name="T6" fmla="*/ 141 w 185"/>
                  <a:gd name="T7" fmla="*/ 11 h 153"/>
                  <a:gd name="T8" fmla="*/ 98 w 185"/>
                  <a:gd name="T9" fmla="*/ 11 h 153"/>
                  <a:gd name="T10" fmla="*/ 65 w 185"/>
                  <a:gd name="T11" fmla="*/ 0 h 153"/>
                  <a:gd name="T12" fmla="*/ 22 w 185"/>
                  <a:gd name="T13" fmla="*/ 0 h 153"/>
                  <a:gd name="T14" fmla="*/ 0 w 185"/>
                  <a:gd name="T15" fmla="*/ 33 h 153"/>
                  <a:gd name="T16" fmla="*/ 22 w 185"/>
                  <a:gd name="T17" fmla="*/ 66 h 153"/>
                  <a:gd name="T18" fmla="*/ 22 w 185"/>
                  <a:gd name="T19" fmla="*/ 66 h 153"/>
                  <a:gd name="T20" fmla="*/ 65 w 185"/>
                  <a:gd name="T21" fmla="*/ 98 h 153"/>
                  <a:gd name="T22" fmla="*/ 76 w 185"/>
                  <a:gd name="T23" fmla="*/ 98 h 153"/>
                  <a:gd name="T24" fmla="*/ 98 w 185"/>
                  <a:gd name="T25" fmla="*/ 120 h 153"/>
                  <a:gd name="T26" fmla="*/ 141 w 185"/>
                  <a:gd name="T27" fmla="*/ 142 h 153"/>
                  <a:gd name="T28" fmla="*/ 141 w 185"/>
                  <a:gd name="T29" fmla="*/ 142 h 153"/>
                  <a:gd name="T30" fmla="*/ 185 w 185"/>
                  <a:gd name="T31" fmla="*/ 153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5"/>
                  <a:gd name="T49" fmla="*/ 0 h 153"/>
                  <a:gd name="T50" fmla="*/ 185 w 185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5" h="153">
                    <a:moveTo>
                      <a:pt x="185" y="87"/>
                    </a:moveTo>
                    <a:lnTo>
                      <a:pt x="152" y="66"/>
                    </a:lnTo>
                    <a:lnTo>
                      <a:pt x="163" y="33"/>
                    </a:lnTo>
                    <a:lnTo>
                      <a:pt x="141" y="11"/>
                    </a:lnTo>
                    <a:lnTo>
                      <a:pt x="98" y="11"/>
                    </a:ln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66"/>
                    </a:lnTo>
                    <a:lnTo>
                      <a:pt x="65" y="98"/>
                    </a:lnTo>
                    <a:lnTo>
                      <a:pt x="76" y="98"/>
                    </a:lnTo>
                    <a:lnTo>
                      <a:pt x="98" y="120"/>
                    </a:lnTo>
                    <a:lnTo>
                      <a:pt x="141" y="142"/>
                    </a:lnTo>
                    <a:lnTo>
                      <a:pt x="185" y="15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" name="Freeform 410"/>
              <p:cNvSpPr>
                <a:spLocks/>
              </p:cNvSpPr>
              <p:nvPr/>
            </p:nvSpPr>
            <p:spPr bwMode="auto">
              <a:xfrm>
                <a:off x="1436" y="1637"/>
                <a:ext cx="33" cy="479"/>
              </a:xfrm>
              <a:custGeom>
                <a:avLst/>
                <a:gdLst>
                  <a:gd name="T0" fmla="*/ 0 w 33"/>
                  <a:gd name="T1" fmla="*/ 479 h 479"/>
                  <a:gd name="T2" fmla="*/ 22 w 33"/>
                  <a:gd name="T3" fmla="*/ 457 h 479"/>
                  <a:gd name="T4" fmla="*/ 22 w 33"/>
                  <a:gd name="T5" fmla="*/ 424 h 479"/>
                  <a:gd name="T6" fmla="*/ 33 w 33"/>
                  <a:gd name="T7" fmla="*/ 381 h 479"/>
                  <a:gd name="T8" fmla="*/ 33 w 33"/>
                  <a:gd name="T9" fmla="*/ 348 h 479"/>
                  <a:gd name="T10" fmla="*/ 33 w 33"/>
                  <a:gd name="T11" fmla="*/ 315 h 479"/>
                  <a:gd name="T12" fmla="*/ 33 w 33"/>
                  <a:gd name="T13" fmla="*/ 272 h 479"/>
                  <a:gd name="T14" fmla="*/ 33 w 33"/>
                  <a:gd name="T15" fmla="*/ 272 h 479"/>
                  <a:gd name="T16" fmla="*/ 33 w 33"/>
                  <a:gd name="T17" fmla="*/ 272 h 479"/>
                  <a:gd name="T18" fmla="*/ 33 w 33"/>
                  <a:gd name="T19" fmla="*/ 239 h 479"/>
                  <a:gd name="T20" fmla="*/ 33 w 33"/>
                  <a:gd name="T21" fmla="*/ 196 h 479"/>
                  <a:gd name="T22" fmla="*/ 22 w 33"/>
                  <a:gd name="T23" fmla="*/ 163 h 479"/>
                  <a:gd name="T24" fmla="*/ 33 w 33"/>
                  <a:gd name="T25" fmla="*/ 131 h 479"/>
                  <a:gd name="T26" fmla="*/ 33 w 33"/>
                  <a:gd name="T27" fmla="*/ 87 h 479"/>
                  <a:gd name="T28" fmla="*/ 33 w 33"/>
                  <a:gd name="T29" fmla="*/ 54 h 479"/>
                  <a:gd name="T30" fmla="*/ 33 w 33"/>
                  <a:gd name="T31" fmla="*/ 22 h 479"/>
                  <a:gd name="T32" fmla="*/ 0 w 33"/>
                  <a:gd name="T33" fmla="*/ 0 h 479"/>
                  <a:gd name="T34" fmla="*/ 0 w 33"/>
                  <a:gd name="T35" fmla="*/ 54 h 479"/>
                  <a:gd name="T36" fmla="*/ 0 w 33"/>
                  <a:gd name="T37" fmla="*/ 87 h 479"/>
                  <a:gd name="T38" fmla="*/ 0 w 33"/>
                  <a:gd name="T39" fmla="*/ 131 h 479"/>
                  <a:gd name="T40" fmla="*/ 0 w 33"/>
                  <a:gd name="T41" fmla="*/ 163 h 479"/>
                  <a:gd name="T42" fmla="*/ 0 w 33"/>
                  <a:gd name="T43" fmla="*/ 196 h 479"/>
                  <a:gd name="T44" fmla="*/ 0 w 33"/>
                  <a:gd name="T45" fmla="*/ 239 h 479"/>
                  <a:gd name="T46" fmla="*/ 0 w 33"/>
                  <a:gd name="T47" fmla="*/ 272 h 479"/>
                  <a:gd name="T48" fmla="*/ 0 w 33"/>
                  <a:gd name="T49" fmla="*/ 315 h 479"/>
                  <a:gd name="T50" fmla="*/ 0 w 33"/>
                  <a:gd name="T51" fmla="*/ 348 h 479"/>
                  <a:gd name="T52" fmla="*/ 0 w 33"/>
                  <a:gd name="T53" fmla="*/ 381 h 479"/>
                  <a:gd name="T54" fmla="*/ 0 w 33"/>
                  <a:gd name="T55" fmla="*/ 424 h 479"/>
                  <a:gd name="T56" fmla="*/ 0 w 33"/>
                  <a:gd name="T57" fmla="*/ 457 h 479"/>
                  <a:gd name="T58" fmla="*/ 0 w 33"/>
                  <a:gd name="T59" fmla="*/ 479 h 4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479"/>
                  <a:gd name="T92" fmla="*/ 33 w 33"/>
                  <a:gd name="T93" fmla="*/ 479 h 4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22" y="424"/>
                    </a:lnTo>
                    <a:lnTo>
                      <a:pt x="33" y="381"/>
                    </a:lnTo>
                    <a:lnTo>
                      <a:pt x="33" y="348"/>
                    </a:lnTo>
                    <a:lnTo>
                      <a:pt x="33" y="315"/>
                    </a:lnTo>
                    <a:lnTo>
                      <a:pt x="33" y="272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2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" name="Freeform 411"/>
              <p:cNvSpPr>
                <a:spLocks/>
              </p:cNvSpPr>
              <p:nvPr/>
            </p:nvSpPr>
            <p:spPr bwMode="auto">
              <a:xfrm>
                <a:off x="1436" y="1637"/>
                <a:ext cx="33" cy="479"/>
              </a:xfrm>
              <a:custGeom>
                <a:avLst/>
                <a:gdLst>
                  <a:gd name="T0" fmla="*/ 0 w 33"/>
                  <a:gd name="T1" fmla="*/ 479 h 479"/>
                  <a:gd name="T2" fmla="*/ 22 w 33"/>
                  <a:gd name="T3" fmla="*/ 457 h 479"/>
                  <a:gd name="T4" fmla="*/ 22 w 33"/>
                  <a:gd name="T5" fmla="*/ 424 h 479"/>
                  <a:gd name="T6" fmla="*/ 33 w 33"/>
                  <a:gd name="T7" fmla="*/ 381 h 479"/>
                  <a:gd name="T8" fmla="*/ 33 w 33"/>
                  <a:gd name="T9" fmla="*/ 348 h 479"/>
                  <a:gd name="T10" fmla="*/ 33 w 33"/>
                  <a:gd name="T11" fmla="*/ 315 h 479"/>
                  <a:gd name="T12" fmla="*/ 33 w 33"/>
                  <a:gd name="T13" fmla="*/ 272 h 479"/>
                  <a:gd name="T14" fmla="*/ 33 w 33"/>
                  <a:gd name="T15" fmla="*/ 272 h 479"/>
                  <a:gd name="T16" fmla="*/ 33 w 33"/>
                  <a:gd name="T17" fmla="*/ 272 h 479"/>
                  <a:gd name="T18" fmla="*/ 33 w 33"/>
                  <a:gd name="T19" fmla="*/ 239 h 479"/>
                  <a:gd name="T20" fmla="*/ 33 w 33"/>
                  <a:gd name="T21" fmla="*/ 196 h 479"/>
                  <a:gd name="T22" fmla="*/ 22 w 33"/>
                  <a:gd name="T23" fmla="*/ 163 h 479"/>
                  <a:gd name="T24" fmla="*/ 33 w 33"/>
                  <a:gd name="T25" fmla="*/ 131 h 479"/>
                  <a:gd name="T26" fmla="*/ 33 w 33"/>
                  <a:gd name="T27" fmla="*/ 87 h 479"/>
                  <a:gd name="T28" fmla="*/ 33 w 33"/>
                  <a:gd name="T29" fmla="*/ 54 h 479"/>
                  <a:gd name="T30" fmla="*/ 33 w 33"/>
                  <a:gd name="T31" fmla="*/ 22 h 479"/>
                  <a:gd name="T32" fmla="*/ 0 w 33"/>
                  <a:gd name="T33" fmla="*/ 0 h 4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9"/>
                  <a:gd name="T53" fmla="*/ 33 w 33"/>
                  <a:gd name="T54" fmla="*/ 479 h 4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9">
                    <a:moveTo>
                      <a:pt x="0" y="479"/>
                    </a:moveTo>
                    <a:lnTo>
                      <a:pt x="22" y="457"/>
                    </a:lnTo>
                    <a:lnTo>
                      <a:pt x="22" y="424"/>
                    </a:lnTo>
                    <a:lnTo>
                      <a:pt x="33" y="381"/>
                    </a:lnTo>
                    <a:lnTo>
                      <a:pt x="33" y="348"/>
                    </a:lnTo>
                    <a:lnTo>
                      <a:pt x="33" y="315"/>
                    </a:lnTo>
                    <a:lnTo>
                      <a:pt x="33" y="272"/>
                    </a:lnTo>
                    <a:lnTo>
                      <a:pt x="33" y="239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33" y="131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2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4" name="Freeform 412"/>
              <p:cNvSpPr>
                <a:spLocks/>
              </p:cNvSpPr>
              <p:nvPr/>
            </p:nvSpPr>
            <p:spPr bwMode="auto">
              <a:xfrm>
                <a:off x="1436" y="2061"/>
                <a:ext cx="109" cy="511"/>
              </a:xfrm>
              <a:custGeom>
                <a:avLst/>
                <a:gdLst>
                  <a:gd name="T0" fmla="*/ 0 w 109"/>
                  <a:gd name="T1" fmla="*/ 511 h 511"/>
                  <a:gd name="T2" fmla="*/ 0 w 109"/>
                  <a:gd name="T3" fmla="*/ 511 h 511"/>
                  <a:gd name="T4" fmla="*/ 0 w 109"/>
                  <a:gd name="T5" fmla="*/ 468 h 511"/>
                  <a:gd name="T6" fmla="*/ 0 w 109"/>
                  <a:gd name="T7" fmla="*/ 435 h 511"/>
                  <a:gd name="T8" fmla="*/ 11 w 109"/>
                  <a:gd name="T9" fmla="*/ 392 h 511"/>
                  <a:gd name="T10" fmla="*/ 11 w 109"/>
                  <a:gd name="T11" fmla="*/ 359 h 511"/>
                  <a:gd name="T12" fmla="*/ 11 w 109"/>
                  <a:gd name="T13" fmla="*/ 327 h 511"/>
                  <a:gd name="T14" fmla="*/ 11 w 109"/>
                  <a:gd name="T15" fmla="*/ 283 h 511"/>
                  <a:gd name="T16" fmla="*/ 11 w 109"/>
                  <a:gd name="T17" fmla="*/ 250 h 511"/>
                  <a:gd name="T18" fmla="*/ 11 w 109"/>
                  <a:gd name="T19" fmla="*/ 218 h 511"/>
                  <a:gd name="T20" fmla="*/ 11 w 109"/>
                  <a:gd name="T21" fmla="*/ 174 h 511"/>
                  <a:gd name="T22" fmla="*/ 33 w 109"/>
                  <a:gd name="T23" fmla="*/ 153 h 511"/>
                  <a:gd name="T24" fmla="*/ 43 w 109"/>
                  <a:gd name="T25" fmla="*/ 142 h 511"/>
                  <a:gd name="T26" fmla="*/ 76 w 109"/>
                  <a:gd name="T27" fmla="*/ 109 h 511"/>
                  <a:gd name="T28" fmla="*/ 87 w 109"/>
                  <a:gd name="T29" fmla="*/ 109 h 511"/>
                  <a:gd name="T30" fmla="*/ 76 w 109"/>
                  <a:gd name="T31" fmla="*/ 65 h 511"/>
                  <a:gd name="T32" fmla="*/ 76 w 109"/>
                  <a:gd name="T33" fmla="*/ 65 h 511"/>
                  <a:gd name="T34" fmla="*/ 109 w 109"/>
                  <a:gd name="T35" fmla="*/ 33 h 511"/>
                  <a:gd name="T36" fmla="*/ 76 w 109"/>
                  <a:gd name="T37" fmla="*/ 11 h 511"/>
                  <a:gd name="T38" fmla="*/ 33 w 109"/>
                  <a:gd name="T39" fmla="*/ 0 h 511"/>
                  <a:gd name="T40" fmla="*/ 33 w 109"/>
                  <a:gd name="T41" fmla="*/ 33 h 511"/>
                  <a:gd name="T42" fmla="*/ 0 w 109"/>
                  <a:gd name="T43" fmla="*/ 55 h 511"/>
                  <a:gd name="T44" fmla="*/ 0 w 109"/>
                  <a:gd name="T45" fmla="*/ 109 h 511"/>
                  <a:gd name="T46" fmla="*/ 0 w 109"/>
                  <a:gd name="T47" fmla="*/ 142 h 511"/>
                  <a:gd name="T48" fmla="*/ 0 w 109"/>
                  <a:gd name="T49" fmla="*/ 174 h 511"/>
                  <a:gd name="T50" fmla="*/ 0 w 109"/>
                  <a:gd name="T51" fmla="*/ 218 h 511"/>
                  <a:gd name="T52" fmla="*/ 0 w 109"/>
                  <a:gd name="T53" fmla="*/ 250 h 511"/>
                  <a:gd name="T54" fmla="*/ 0 w 109"/>
                  <a:gd name="T55" fmla="*/ 283 h 511"/>
                  <a:gd name="T56" fmla="*/ 0 w 109"/>
                  <a:gd name="T57" fmla="*/ 327 h 511"/>
                  <a:gd name="T58" fmla="*/ 0 w 109"/>
                  <a:gd name="T59" fmla="*/ 359 h 511"/>
                  <a:gd name="T60" fmla="*/ 0 w 109"/>
                  <a:gd name="T61" fmla="*/ 392 h 511"/>
                  <a:gd name="T62" fmla="*/ 0 w 109"/>
                  <a:gd name="T63" fmla="*/ 435 h 511"/>
                  <a:gd name="T64" fmla="*/ 0 w 109"/>
                  <a:gd name="T65" fmla="*/ 468 h 511"/>
                  <a:gd name="T66" fmla="*/ 0 w 109"/>
                  <a:gd name="T67" fmla="*/ 511 h 511"/>
                  <a:gd name="T68" fmla="*/ 0 w 109"/>
                  <a:gd name="T69" fmla="*/ 511 h 5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511"/>
                  <a:gd name="T107" fmla="*/ 109 w 109"/>
                  <a:gd name="T108" fmla="*/ 511 h 5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511">
                    <a:moveTo>
                      <a:pt x="0" y="511"/>
                    </a:moveTo>
                    <a:lnTo>
                      <a:pt x="0" y="511"/>
                    </a:lnTo>
                    <a:lnTo>
                      <a:pt x="0" y="468"/>
                    </a:lnTo>
                    <a:lnTo>
                      <a:pt x="0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27"/>
                    </a:lnTo>
                    <a:lnTo>
                      <a:pt x="11" y="283"/>
                    </a:lnTo>
                    <a:lnTo>
                      <a:pt x="11" y="250"/>
                    </a:lnTo>
                    <a:lnTo>
                      <a:pt x="11" y="218"/>
                    </a:lnTo>
                    <a:lnTo>
                      <a:pt x="11" y="174"/>
                    </a:lnTo>
                    <a:lnTo>
                      <a:pt x="33" y="153"/>
                    </a:lnTo>
                    <a:lnTo>
                      <a:pt x="43" y="142"/>
                    </a:lnTo>
                    <a:lnTo>
                      <a:pt x="76" y="109"/>
                    </a:lnTo>
                    <a:lnTo>
                      <a:pt x="87" y="109"/>
                    </a:lnTo>
                    <a:lnTo>
                      <a:pt x="76" y="65"/>
                    </a:lnTo>
                    <a:lnTo>
                      <a:pt x="109" y="33"/>
                    </a:lnTo>
                    <a:lnTo>
                      <a:pt x="76" y="11"/>
                    </a:lnTo>
                    <a:lnTo>
                      <a:pt x="33" y="0"/>
                    </a:lnTo>
                    <a:lnTo>
                      <a:pt x="33" y="33"/>
                    </a:lnTo>
                    <a:lnTo>
                      <a:pt x="0" y="55"/>
                    </a:lnTo>
                    <a:lnTo>
                      <a:pt x="0" y="109"/>
                    </a:lnTo>
                    <a:lnTo>
                      <a:pt x="0" y="142"/>
                    </a:lnTo>
                    <a:lnTo>
                      <a:pt x="0" y="174"/>
                    </a:lnTo>
                    <a:lnTo>
                      <a:pt x="0" y="218"/>
                    </a:lnTo>
                    <a:lnTo>
                      <a:pt x="0" y="250"/>
                    </a:lnTo>
                    <a:lnTo>
                      <a:pt x="0" y="283"/>
                    </a:lnTo>
                    <a:lnTo>
                      <a:pt x="0" y="327"/>
                    </a:lnTo>
                    <a:lnTo>
                      <a:pt x="0" y="359"/>
                    </a:lnTo>
                    <a:lnTo>
                      <a:pt x="0" y="392"/>
                    </a:lnTo>
                    <a:lnTo>
                      <a:pt x="0" y="435"/>
                    </a:lnTo>
                    <a:lnTo>
                      <a:pt x="0" y="46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" name="Freeform 413"/>
              <p:cNvSpPr>
                <a:spLocks/>
              </p:cNvSpPr>
              <p:nvPr/>
            </p:nvSpPr>
            <p:spPr bwMode="auto">
              <a:xfrm>
                <a:off x="1436" y="2061"/>
                <a:ext cx="109" cy="511"/>
              </a:xfrm>
              <a:custGeom>
                <a:avLst/>
                <a:gdLst>
                  <a:gd name="T0" fmla="*/ 0 w 109"/>
                  <a:gd name="T1" fmla="*/ 511 h 511"/>
                  <a:gd name="T2" fmla="*/ 0 w 109"/>
                  <a:gd name="T3" fmla="*/ 511 h 511"/>
                  <a:gd name="T4" fmla="*/ 0 w 109"/>
                  <a:gd name="T5" fmla="*/ 468 h 511"/>
                  <a:gd name="T6" fmla="*/ 0 w 109"/>
                  <a:gd name="T7" fmla="*/ 435 h 511"/>
                  <a:gd name="T8" fmla="*/ 11 w 109"/>
                  <a:gd name="T9" fmla="*/ 392 h 511"/>
                  <a:gd name="T10" fmla="*/ 11 w 109"/>
                  <a:gd name="T11" fmla="*/ 359 h 511"/>
                  <a:gd name="T12" fmla="*/ 11 w 109"/>
                  <a:gd name="T13" fmla="*/ 327 h 511"/>
                  <a:gd name="T14" fmla="*/ 11 w 109"/>
                  <a:gd name="T15" fmla="*/ 283 h 511"/>
                  <a:gd name="T16" fmla="*/ 11 w 109"/>
                  <a:gd name="T17" fmla="*/ 250 h 511"/>
                  <a:gd name="T18" fmla="*/ 11 w 109"/>
                  <a:gd name="T19" fmla="*/ 218 h 511"/>
                  <a:gd name="T20" fmla="*/ 11 w 109"/>
                  <a:gd name="T21" fmla="*/ 174 h 511"/>
                  <a:gd name="T22" fmla="*/ 33 w 109"/>
                  <a:gd name="T23" fmla="*/ 153 h 511"/>
                  <a:gd name="T24" fmla="*/ 43 w 109"/>
                  <a:gd name="T25" fmla="*/ 142 h 511"/>
                  <a:gd name="T26" fmla="*/ 76 w 109"/>
                  <a:gd name="T27" fmla="*/ 109 h 511"/>
                  <a:gd name="T28" fmla="*/ 87 w 109"/>
                  <a:gd name="T29" fmla="*/ 109 h 511"/>
                  <a:gd name="T30" fmla="*/ 76 w 109"/>
                  <a:gd name="T31" fmla="*/ 65 h 511"/>
                  <a:gd name="T32" fmla="*/ 76 w 109"/>
                  <a:gd name="T33" fmla="*/ 65 h 511"/>
                  <a:gd name="T34" fmla="*/ 109 w 109"/>
                  <a:gd name="T35" fmla="*/ 33 h 511"/>
                  <a:gd name="T36" fmla="*/ 76 w 109"/>
                  <a:gd name="T37" fmla="*/ 11 h 511"/>
                  <a:gd name="T38" fmla="*/ 33 w 109"/>
                  <a:gd name="T39" fmla="*/ 0 h 511"/>
                  <a:gd name="T40" fmla="*/ 33 w 109"/>
                  <a:gd name="T41" fmla="*/ 33 h 511"/>
                  <a:gd name="T42" fmla="*/ 0 w 109"/>
                  <a:gd name="T43" fmla="*/ 55 h 5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9"/>
                  <a:gd name="T67" fmla="*/ 0 h 511"/>
                  <a:gd name="T68" fmla="*/ 109 w 109"/>
                  <a:gd name="T69" fmla="*/ 511 h 5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9" h="511">
                    <a:moveTo>
                      <a:pt x="0" y="511"/>
                    </a:moveTo>
                    <a:lnTo>
                      <a:pt x="0" y="511"/>
                    </a:lnTo>
                    <a:lnTo>
                      <a:pt x="0" y="468"/>
                    </a:lnTo>
                    <a:lnTo>
                      <a:pt x="0" y="435"/>
                    </a:lnTo>
                    <a:lnTo>
                      <a:pt x="11" y="392"/>
                    </a:lnTo>
                    <a:lnTo>
                      <a:pt x="11" y="359"/>
                    </a:lnTo>
                    <a:lnTo>
                      <a:pt x="11" y="327"/>
                    </a:lnTo>
                    <a:lnTo>
                      <a:pt x="11" y="283"/>
                    </a:lnTo>
                    <a:lnTo>
                      <a:pt x="11" y="250"/>
                    </a:lnTo>
                    <a:lnTo>
                      <a:pt x="11" y="218"/>
                    </a:lnTo>
                    <a:lnTo>
                      <a:pt x="11" y="174"/>
                    </a:lnTo>
                    <a:lnTo>
                      <a:pt x="33" y="153"/>
                    </a:lnTo>
                    <a:lnTo>
                      <a:pt x="43" y="142"/>
                    </a:lnTo>
                    <a:lnTo>
                      <a:pt x="76" y="109"/>
                    </a:lnTo>
                    <a:lnTo>
                      <a:pt x="87" y="109"/>
                    </a:lnTo>
                    <a:lnTo>
                      <a:pt x="76" y="65"/>
                    </a:lnTo>
                    <a:lnTo>
                      <a:pt x="109" y="33"/>
                    </a:lnTo>
                    <a:lnTo>
                      <a:pt x="76" y="11"/>
                    </a:lnTo>
                    <a:lnTo>
                      <a:pt x="33" y="0"/>
                    </a:lnTo>
                    <a:lnTo>
                      <a:pt x="33" y="33"/>
                    </a:lnTo>
                    <a:lnTo>
                      <a:pt x="0" y="5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" name="Freeform 414"/>
              <p:cNvSpPr>
                <a:spLocks/>
              </p:cNvSpPr>
              <p:nvPr/>
            </p:nvSpPr>
            <p:spPr bwMode="auto">
              <a:xfrm>
                <a:off x="1436" y="1648"/>
                <a:ext cx="33" cy="468"/>
              </a:xfrm>
              <a:custGeom>
                <a:avLst/>
                <a:gdLst>
                  <a:gd name="T0" fmla="*/ 0 w 33"/>
                  <a:gd name="T1" fmla="*/ 468 h 468"/>
                  <a:gd name="T2" fmla="*/ 22 w 33"/>
                  <a:gd name="T3" fmla="*/ 446 h 468"/>
                  <a:gd name="T4" fmla="*/ 22 w 33"/>
                  <a:gd name="T5" fmla="*/ 413 h 468"/>
                  <a:gd name="T6" fmla="*/ 33 w 33"/>
                  <a:gd name="T7" fmla="*/ 370 h 468"/>
                  <a:gd name="T8" fmla="*/ 33 w 33"/>
                  <a:gd name="T9" fmla="*/ 337 h 468"/>
                  <a:gd name="T10" fmla="*/ 33 w 33"/>
                  <a:gd name="T11" fmla="*/ 304 h 468"/>
                  <a:gd name="T12" fmla="*/ 33 w 33"/>
                  <a:gd name="T13" fmla="*/ 261 h 468"/>
                  <a:gd name="T14" fmla="*/ 22 w 33"/>
                  <a:gd name="T15" fmla="*/ 228 h 468"/>
                  <a:gd name="T16" fmla="*/ 22 w 33"/>
                  <a:gd name="T17" fmla="*/ 185 h 468"/>
                  <a:gd name="T18" fmla="*/ 22 w 33"/>
                  <a:gd name="T19" fmla="*/ 152 h 468"/>
                  <a:gd name="T20" fmla="*/ 22 w 33"/>
                  <a:gd name="T21" fmla="*/ 120 h 468"/>
                  <a:gd name="T22" fmla="*/ 33 w 33"/>
                  <a:gd name="T23" fmla="*/ 76 h 468"/>
                  <a:gd name="T24" fmla="*/ 22 w 33"/>
                  <a:gd name="T25" fmla="*/ 43 h 468"/>
                  <a:gd name="T26" fmla="*/ 33 w 33"/>
                  <a:gd name="T27" fmla="*/ 11 h 468"/>
                  <a:gd name="T28" fmla="*/ 0 w 33"/>
                  <a:gd name="T29" fmla="*/ 0 h 468"/>
                  <a:gd name="T30" fmla="*/ 0 w 33"/>
                  <a:gd name="T31" fmla="*/ 43 h 468"/>
                  <a:gd name="T32" fmla="*/ 0 w 33"/>
                  <a:gd name="T33" fmla="*/ 76 h 468"/>
                  <a:gd name="T34" fmla="*/ 0 w 33"/>
                  <a:gd name="T35" fmla="*/ 120 h 468"/>
                  <a:gd name="T36" fmla="*/ 0 w 33"/>
                  <a:gd name="T37" fmla="*/ 152 h 468"/>
                  <a:gd name="T38" fmla="*/ 0 w 33"/>
                  <a:gd name="T39" fmla="*/ 185 h 468"/>
                  <a:gd name="T40" fmla="*/ 0 w 33"/>
                  <a:gd name="T41" fmla="*/ 228 h 468"/>
                  <a:gd name="T42" fmla="*/ 0 w 33"/>
                  <a:gd name="T43" fmla="*/ 261 h 468"/>
                  <a:gd name="T44" fmla="*/ 0 w 33"/>
                  <a:gd name="T45" fmla="*/ 304 h 468"/>
                  <a:gd name="T46" fmla="*/ 0 w 33"/>
                  <a:gd name="T47" fmla="*/ 337 h 468"/>
                  <a:gd name="T48" fmla="*/ 0 w 33"/>
                  <a:gd name="T49" fmla="*/ 370 h 468"/>
                  <a:gd name="T50" fmla="*/ 0 w 33"/>
                  <a:gd name="T51" fmla="*/ 413 h 468"/>
                  <a:gd name="T52" fmla="*/ 0 w 33"/>
                  <a:gd name="T53" fmla="*/ 446 h 468"/>
                  <a:gd name="T54" fmla="*/ 0 w 33"/>
                  <a:gd name="T55" fmla="*/ 468 h 4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"/>
                  <a:gd name="T85" fmla="*/ 0 h 468"/>
                  <a:gd name="T86" fmla="*/ 33 w 33"/>
                  <a:gd name="T87" fmla="*/ 468 h 46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" h="468">
                    <a:moveTo>
                      <a:pt x="0" y="468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33" y="370"/>
                    </a:lnTo>
                    <a:lnTo>
                      <a:pt x="33" y="337"/>
                    </a:lnTo>
                    <a:lnTo>
                      <a:pt x="33" y="304"/>
                    </a:lnTo>
                    <a:lnTo>
                      <a:pt x="33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33" y="76"/>
                    </a:lnTo>
                    <a:lnTo>
                      <a:pt x="22" y="43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20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13"/>
                    </a:lnTo>
                    <a:lnTo>
                      <a:pt x="0" y="446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7" name="Freeform 415"/>
              <p:cNvSpPr>
                <a:spLocks/>
              </p:cNvSpPr>
              <p:nvPr/>
            </p:nvSpPr>
            <p:spPr bwMode="auto">
              <a:xfrm>
                <a:off x="1436" y="1648"/>
                <a:ext cx="33" cy="468"/>
              </a:xfrm>
              <a:custGeom>
                <a:avLst/>
                <a:gdLst>
                  <a:gd name="T0" fmla="*/ 0 w 33"/>
                  <a:gd name="T1" fmla="*/ 468 h 468"/>
                  <a:gd name="T2" fmla="*/ 22 w 33"/>
                  <a:gd name="T3" fmla="*/ 446 h 468"/>
                  <a:gd name="T4" fmla="*/ 22 w 33"/>
                  <a:gd name="T5" fmla="*/ 413 h 468"/>
                  <a:gd name="T6" fmla="*/ 33 w 33"/>
                  <a:gd name="T7" fmla="*/ 370 h 468"/>
                  <a:gd name="T8" fmla="*/ 33 w 33"/>
                  <a:gd name="T9" fmla="*/ 337 h 468"/>
                  <a:gd name="T10" fmla="*/ 33 w 33"/>
                  <a:gd name="T11" fmla="*/ 304 h 468"/>
                  <a:gd name="T12" fmla="*/ 33 w 33"/>
                  <a:gd name="T13" fmla="*/ 261 h 468"/>
                  <a:gd name="T14" fmla="*/ 22 w 33"/>
                  <a:gd name="T15" fmla="*/ 228 h 468"/>
                  <a:gd name="T16" fmla="*/ 22 w 33"/>
                  <a:gd name="T17" fmla="*/ 185 h 468"/>
                  <a:gd name="T18" fmla="*/ 22 w 33"/>
                  <a:gd name="T19" fmla="*/ 152 h 468"/>
                  <a:gd name="T20" fmla="*/ 22 w 33"/>
                  <a:gd name="T21" fmla="*/ 120 h 468"/>
                  <a:gd name="T22" fmla="*/ 33 w 33"/>
                  <a:gd name="T23" fmla="*/ 76 h 468"/>
                  <a:gd name="T24" fmla="*/ 22 w 33"/>
                  <a:gd name="T25" fmla="*/ 43 h 468"/>
                  <a:gd name="T26" fmla="*/ 33 w 33"/>
                  <a:gd name="T27" fmla="*/ 11 h 468"/>
                  <a:gd name="T28" fmla="*/ 0 w 33"/>
                  <a:gd name="T29" fmla="*/ 0 h 4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468"/>
                  <a:gd name="T47" fmla="*/ 33 w 33"/>
                  <a:gd name="T48" fmla="*/ 468 h 4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468">
                    <a:moveTo>
                      <a:pt x="0" y="468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33" y="370"/>
                    </a:lnTo>
                    <a:lnTo>
                      <a:pt x="33" y="337"/>
                    </a:lnTo>
                    <a:lnTo>
                      <a:pt x="33" y="304"/>
                    </a:lnTo>
                    <a:lnTo>
                      <a:pt x="33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33" y="76"/>
                    </a:lnTo>
                    <a:lnTo>
                      <a:pt x="22" y="43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8" name="Freeform 416"/>
              <p:cNvSpPr>
                <a:spLocks/>
              </p:cNvSpPr>
              <p:nvPr/>
            </p:nvSpPr>
            <p:spPr bwMode="auto">
              <a:xfrm>
                <a:off x="3774" y="2018"/>
                <a:ext cx="185" cy="206"/>
              </a:xfrm>
              <a:custGeom>
                <a:avLst/>
                <a:gdLst>
                  <a:gd name="T0" fmla="*/ 185 w 185"/>
                  <a:gd name="T1" fmla="*/ 0 h 206"/>
                  <a:gd name="T2" fmla="*/ 141 w 185"/>
                  <a:gd name="T3" fmla="*/ 32 h 206"/>
                  <a:gd name="T4" fmla="*/ 131 w 185"/>
                  <a:gd name="T5" fmla="*/ 43 h 206"/>
                  <a:gd name="T6" fmla="*/ 98 w 185"/>
                  <a:gd name="T7" fmla="*/ 65 h 206"/>
                  <a:gd name="T8" fmla="*/ 65 w 185"/>
                  <a:gd name="T9" fmla="*/ 76 h 206"/>
                  <a:gd name="T10" fmla="*/ 22 w 185"/>
                  <a:gd name="T11" fmla="*/ 65 h 206"/>
                  <a:gd name="T12" fmla="*/ 0 w 185"/>
                  <a:gd name="T13" fmla="*/ 76 h 206"/>
                  <a:gd name="T14" fmla="*/ 22 w 185"/>
                  <a:gd name="T15" fmla="*/ 98 h 206"/>
                  <a:gd name="T16" fmla="*/ 65 w 185"/>
                  <a:gd name="T17" fmla="*/ 87 h 206"/>
                  <a:gd name="T18" fmla="*/ 76 w 185"/>
                  <a:gd name="T19" fmla="*/ 108 h 206"/>
                  <a:gd name="T20" fmla="*/ 98 w 185"/>
                  <a:gd name="T21" fmla="*/ 119 h 206"/>
                  <a:gd name="T22" fmla="*/ 141 w 185"/>
                  <a:gd name="T23" fmla="*/ 130 h 206"/>
                  <a:gd name="T24" fmla="*/ 174 w 185"/>
                  <a:gd name="T25" fmla="*/ 152 h 206"/>
                  <a:gd name="T26" fmla="*/ 163 w 185"/>
                  <a:gd name="T27" fmla="*/ 185 h 206"/>
                  <a:gd name="T28" fmla="*/ 185 w 185"/>
                  <a:gd name="T29" fmla="*/ 206 h 206"/>
                  <a:gd name="T30" fmla="*/ 185 w 185"/>
                  <a:gd name="T31" fmla="*/ 185 h 206"/>
                  <a:gd name="T32" fmla="*/ 185 w 185"/>
                  <a:gd name="T33" fmla="*/ 152 h 206"/>
                  <a:gd name="T34" fmla="*/ 185 w 185"/>
                  <a:gd name="T35" fmla="*/ 108 h 206"/>
                  <a:gd name="T36" fmla="*/ 185 w 185"/>
                  <a:gd name="T37" fmla="*/ 76 h 206"/>
                  <a:gd name="T38" fmla="*/ 185 w 185"/>
                  <a:gd name="T39" fmla="*/ 0 h 2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5"/>
                  <a:gd name="T61" fmla="*/ 0 h 206"/>
                  <a:gd name="T62" fmla="*/ 185 w 185"/>
                  <a:gd name="T63" fmla="*/ 206 h 2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5" h="206">
                    <a:moveTo>
                      <a:pt x="185" y="0"/>
                    </a:moveTo>
                    <a:lnTo>
                      <a:pt x="141" y="32"/>
                    </a:lnTo>
                    <a:lnTo>
                      <a:pt x="131" y="43"/>
                    </a:lnTo>
                    <a:lnTo>
                      <a:pt x="98" y="65"/>
                    </a:lnTo>
                    <a:lnTo>
                      <a:pt x="65" y="76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87"/>
                    </a:lnTo>
                    <a:lnTo>
                      <a:pt x="76" y="108"/>
                    </a:lnTo>
                    <a:lnTo>
                      <a:pt x="98" y="119"/>
                    </a:lnTo>
                    <a:lnTo>
                      <a:pt x="141" y="130"/>
                    </a:lnTo>
                    <a:lnTo>
                      <a:pt x="174" y="152"/>
                    </a:lnTo>
                    <a:lnTo>
                      <a:pt x="163" y="185"/>
                    </a:lnTo>
                    <a:lnTo>
                      <a:pt x="185" y="206"/>
                    </a:lnTo>
                    <a:lnTo>
                      <a:pt x="185" y="185"/>
                    </a:lnTo>
                    <a:lnTo>
                      <a:pt x="185" y="152"/>
                    </a:lnTo>
                    <a:lnTo>
                      <a:pt x="185" y="108"/>
                    </a:lnTo>
                    <a:lnTo>
                      <a:pt x="185" y="76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" name="Freeform 417"/>
              <p:cNvSpPr>
                <a:spLocks/>
              </p:cNvSpPr>
              <p:nvPr/>
            </p:nvSpPr>
            <p:spPr bwMode="auto">
              <a:xfrm>
                <a:off x="3774" y="2018"/>
                <a:ext cx="185" cy="206"/>
              </a:xfrm>
              <a:custGeom>
                <a:avLst/>
                <a:gdLst>
                  <a:gd name="T0" fmla="*/ 185 w 185"/>
                  <a:gd name="T1" fmla="*/ 0 h 206"/>
                  <a:gd name="T2" fmla="*/ 141 w 185"/>
                  <a:gd name="T3" fmla="*/ 32 h 206"/>
                  <a:gd name="T4" fmla="*/ 131 w 185"/>
                  <a:gd name="T5" fmla="*/ 43 h 206"/>
                  <a:gd name="T6" fmla="*/ 98 w 185"/>
                  <a:gd name="T7" fmla="*/ 65 h 206"/>
                  <a:gd name="T8" fmla="*/ 65 w 185"/>
                  <a:gd name="T9" fmla="*/ 76 h 206"/>
                  <a:gd name="T10" fmla="*/ 22 w 185"/>
                  <a:gd name="T11" fmla="*/ 65 h 206"/>
                  <a:gd name="T12" fmla="*/ 0 w 185"/>
                  <a:gd name="T13" fmla="*/ 76 h 206"/>
                  <a:gd name="T14" fmla="*/ 22 w 185"/>
                  <a:gd name="T15" fmla="*/ 98 h 206"/>
                  <a:gd name="T16" fmla="*/ 65 w 185"/>
                  <a:gd name="T17" fmla="*/ 87 h 206"/>
                  <a:gd name="T18" fmla="*/ 76 w 185"/>
                  <a:gd name="T19" fmla="*/ 108 h 206"/>
                  <a:gd name="T20" fmla="*/ 98 w 185"/>
                  <a:gd name="T21" fmla="*/ 119 h 206"/>
                  <a:gd name="T22" fmla="*/ 141 w 185"/>
                  <a:gd name="T23" fmla="*/ 130 h 206"/>
                  <a:gd name="T24" fmla="*/ 174 w 185"/>
                  <a:gd name="T25" fmla="*/ 152 h 206"/>
                  <a:gd name="T26" fmla="*/ 163 w 185"/>
                  <a:gd name="T27" fmla="*/ 185 h 206"/>
                  <a:gd name="T28" fmla="*/ 185 w 185"/>
                  <a:gd name="T29" fmla="*/ 206 h 2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5"/>
                  <a:gd name="T46" fmla="*/ 0 h 206"/>
                  <a:gd name="T47" fmla="*/ 185 w 185"/>
                  <a:gd name="T48" fmla="*/ 206 h 2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5" h="206">
                    <a:moveTo>
                      <a:pt x="185" y="0"/>
                    </a:moveTo>
                    <a:lnTo>
                      <a:pt x="141" y="32"/>
                    </a:lnTo>
                    <a:lnTo>
                      <a:pt x="131" y="43"/>
                    </a:lnTo>
                    <a:lnTo>
                      <a:pt x="98" y="65"/>
                    </a:lnTo>
                    <a:lnTo>
                      <a:pt x="65" y="76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87"/>
                    </a:lnTo>
                    <a:lnTo>
                      <a:pt x="76" y="108"/>
                    </a:lnTo>
                    <a:lnTo>
                      <a:pt x="98" y="119"/>
                    </a:lnTo>
                    <a:lnTo>
                      <a:pt x="141" y="130"/>
                    </a:lnTo>
                    <a:lnTo>
                      <a:pt x="174" y="152"/>
                    </a:lnTo>
                    <a:lnTo>
                      <a:pt x="163" y="185"/>
                    </a:lnTo>
                    <a:lnTo>
                      <a:pt x="185" y="20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" name="Freeform 418"/>
              <p:cNvSpPr>
                <a:spLocks/>
              </p:cNvSpPr>
              <p:nvPr/>
            </p:nvSpPr>
            <p:spPr bwMode="auto">
              <a:xfrm>
                <a:off x="1436" y="1648"/>
                <a:ext cx="22" cy="457"/>
              </a:xfrm>
              <a:custGeom>
                <a:avLst/>
                <a:gdLst>
                  <a:gd name="T0" fmla="*/ 0 w 22"/>
                  <a:gd name="T1" fmla="*/ 457 h 457"/>
                  <a:gd name="T2" fmla="*/ 22 w 22"/>
                  <a:gd name="T3" fmla="*/ 446 h 457"/>
                  <a:gd name="T4" fmla="*/ 22 w 22"/>
                  <a:gd name="T5" fmla="*/ 413 h 457"/>
                  <a:gd name="T6" fmla="*/ 22 w 22"/>
                  <a:gd name="T7" fmla="*/ 370 h 457"/>
                  <a:gd name="T8" fmla="*/ 22 w 22"/>
                  <a:gd name="T9" fmla="*/ 337 h 457"/>
                  <a:gd name="T10" fmla="*/ 22 w 22"/>
                  <a:gd name="T11" fmla="*/ 304 h 457"/>
                  <a:gd name="T12" fmla="*/ 22 w 22"/>
                  <a:gd name="T13" fmla="*/ 261 h 457"/>
                  <a:gd name="T14" fmla="*/ 22 w 22"/>
                  <a:gd name="T15" fmla="*/ 228 h 457"/>
                  <a:gd name="T16" fmla="*/ 22 w 22"/>
                  <a:gd name="T17" fmla="*/ 185 h 457"/>
                  <a:gd name="T18" fmla="*/ 22 w 22"/>
                  <a:gd name="T19" fmla="*/ 152 h 457"/>
                  <a:gd name="T20" fmla="*/ 22 w 22"/>
                  <a:gd name="T21" fmla="*/ 120 h 457"/>
                  <a:gd name="T22" fmla="*/ 22 w 22"/>
                  <a:gd name="T23" fmla="*/ 76 h 457"/>
                  <a:gd name="T24" fmla="*/ 22 w 22"/>
                  <a:gd name="T25" fmla="*/ 43 h 457"/>
                  <a:gd name="T26" fmla="*/ 22 w 22"/>
                  <a:gd name="T27" fmla="*/ 11 h 457"/>
                  <a:gd name="T28" fmla="*/ 0 w 22"/>
                  <a:gd name="T29" fmla="*/ 0 h 457"/>
                  <a:gd name="T30" fmla="*/ 0 w 22"/>
                  <a:gd name="T31" fmla="*/ 43 h 457"/>
                  <a:gd name="T32" fmla="*/ 0 w 22"/>
                  <a:gd name="T33" fmla="*/ 76 h 457"/>
                  <a:gd name="T34" fmla="*/ 0 w 22"/>
                  <a:gd name="T35" fmla="*/ 120 h 457"/>
                  <a:gd name="T36" fmla="*/ 0 w 22"/>
                  <a:gd name="T37" fmla="*/ 152 h 457"/>
                  <a:gd name="T38" fmla="*/ 0 w 22"/>
                  <a:gd name="T39" fmla="*/ 185 h 457"/>
                  <a:gd name="T40" fmla="*/ 0 w 22"/>
                  <a:gd name="T41" fmla="*/ 228 h 457"/>
                  <a:gd name="T42" fmla="*/ 0 w 22"/>
                  <a:gd name="T43" fmla="*/ 261 h 457"/>
                  <a:gd name="T44" fmla="*/ 0 w 22"/>
                  <a:gd name="T45" fmla="*/ 304 h 457"/>
                  <a:gd name="T46" fmla="*/ 0 w 22"/>
                  <a:gd name="T47" fmla="*/ 337 h 457"/>
                  <a:gd name="T48" fmla="*/ 0 w 22"/>
                  <a:gd name="T49" fmla="*/ 370 h 457"/>
                  <a:gd name="T50" fmla="*/ 0 w 22"/>
                  <a:gd name="T51" fmla="*/ 413 h 457"/>
                  <a:gd name="T52" fmla="*/ 0 w 22"/>
                  <a:gd name="T53" fmla="*/ 446 h 457"/>
                  <a:gd name="T54" fmla="*/ 0 w 22"/>
                  <a:gd name="T55" fmla="*/ 457 h 4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457"/>
                  <a:gd name="T86" fmla="*/ 22 w 22"/>
                  <a:gd name="T87" fmla="*/ 457 h 4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457">
                    <a:moveTo>
                      <a:pt x="0" y="457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22" y="370"/>
                    </a:lnTo>
                    <a:lnTo>
                      <a:pt x="22" y="337"/>
                    </a:lnTo>
                    <a:lnTo>
                      <a:pt x="22" y="304"/>
                    </a:lnTo>
                    <a:lnTo>
                      <a:pt x="22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20"/>
                    </a:lnTo>
                    <a:lnTo>
                      <a:pt x="0" y="152"/>
                    </a:lnTo>
                    <a:lnTo>
                      <a:pt x="0" y="185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70"/>
                    </a:lnTo>
                    <a:lnTo>
                      <a:pt x="0" y="413"/>
                    </a:lnTo>
                    <a:lnTo>
                      <a:pt x="0" y="446"/>
                    </a:lnTo>
                    <a:lnTo>
                      <a:pt x="0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" name="Freeform 419"/>
              <p:cNvSpPr>
                <a:spLocks/>
              </p:cNvSpPr>
              <p:nvPr/>
            </p:nvSpPr>
            <p:spPr bwMode="auto">
              <a:xfrm>
                <a:off x="1436" y="1648"/>
                <a:ext cx="22" cy="457"/>
              </a:xfrm>
              <a:custGeom>
                <a:avLst/>
                <a:gdLst>
                  <a:gd name="T0" fmla="*/ 0 w 22"/>
                  <a:gd name="T1" fmla="*/ 457 h 457"/>
                  <a:gd name="T2" fmla="*/ 22 w 22"/>
                  <a:gd name="T3" fmla="*/ 446 h 457"/>
                  <a:gd name="T4" fmla="*/ 22 w 22"/>
                  <a:gd name="T5" fmla="*/ 413 h 457"/>
                  <a:gd name="T6" fmla="*/ 22 w 22"/>
                  <a:gd name="T7" fmla="*/ 370 h 457"/>
                  <a:gd name="T8" fmla="*/ 22 w 22"/>
                  <a:gd name="T9" fmla="*/ 337 h 457"/>
                  <a:gd name="T10" fmla="*/ 22 w 22"/>
                  <a:gd name="T11" fmla="*/ 304 h 457"/>
                  <a:gd name="T12" fmla="*/ 22 w 22"/>
                  <a:gd name="T13" fmla="*/ 261 h 457"/>
                  <a:gd name="T14" fmla="*/ 22 w 22"/>
                  <a:gd name="T15" fmla="*/ 228 h 457"/>
                  <a:gd name="T16" fmla="*/ 22 w 22"/>
                  <a:gd name="T17" fmla="*/ 185 h 457"/>
                  <a:gd name="T18" fmla="*/ 22 w 22"/>
                  <a:gd name="T19" fmla="*/ 152 h 457"/>
                  <a:gd name="T20" fmla="*/ 22 w 22"/>
                  <a:gd name="T21" fmla="*/ 120 h 457"/>
                  <a:gd name="T22" fmla="*/ 22 w 22"/>
                  <a:gd name="T23" fmla="*/ 76 h 457"/>
                  <a:gd name="T24" fmla="*/ 22 w 22"/>
                  <a:gd name="T25" fmla="*/ 43 h 457"/>
                  <a:gd name="T26" fmla="*/ 22 w 22"/>
                  <a:gd name="T27" fmla="*/ 11 h 457"/>
                  <a:gd name="T28" fmla="*/ 0 w 22"/>
                  <a:gd name="T29" fmla="*/ 0 h 4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457"/>
                  <a:gd name="T47" fmla="*/ 22 w 22"/>
                  <a:gd name="T48" fmla="*/ 457 h 4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457">
                    <a:moveTo>
                      <a:pt x="0" y="457"/>
                    </a:moveTo>
                    <a:lnTo>
                      <a:pt x="22" y="446"/>
                    </a:lnTo>
                    <a:lnTo>
                      <a:pt x="22" y="413"/>
                    </a:lnTo>
                    <a:lnTo>
                      <a:pt x="22" y="370"/>
                    </a:lnTo>
                    <a:lnTo>
                      <a:pt x="22" y="337"/>
                    </a:lnTo>
                    <a:lnTo>
                      <a:pt x="22" y="304"/>
                    </a:lnTo>
                    <a:lnTo>
                      <a:pt x="22" y="261"/>
                    </a:lnTo>
                    <a:lnTo>
                      <a:pt x="22" y="228"/>
                    </a:lnTo>
                    <a:lnTo>
                      <a:pt x="22" y="185"/>
                    </a:lnTo>
                    <a:lnTo>
                      <a:pt x="22" y="152"/>
                    </a:lnTo>
                    <a:lnTo>
                      <a:pt x="22" y="120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" name="Freeform 420"/>
              <p:cNvSpPr>
                <a:spLocks/>
              </p:cNvSpPr>
              <p:nvPr/>
            </p:nvSpPr>
            <p:spPr bwMode="auto">
              <a:xfrm>
                <a:off x="1436" y="2072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0 w 76"/>
                  <a:gd name="T3" fmla="*/ 457 h 479"/>
                  <a:gd name="T4" fmla="*/ 0 w 76"/>
                  <a:gd name="T5" fmla="*/ 424 h 479"/>
                  <a:gd name="T6" fmla="*/ 0 w 76"/>
                  <a:gd name="T7" fmla="*/ 381 h 479"/>
                  <a:gd name="T8" fmla="*/ 0 w 76"/>
                  <a:gd name="T9" fmla="*/ 348 h 479"/>
                  <a:gd name="T10" fmla="*/ 11 w 76"/>
                  <a:gd name="T11" fmla="*/ 316 h 479"/>
                  <a:gd name="T12" fmla="*/ 0 w 76"/>
                  <a:gd name="T13" fmla="*/ 272 h 479"/>
                  <a:gd name="T14" fmla="*/ 0 w 76"/>
                  <a:gd name="T15" fmla="*/ 239 h 479"/>
                  <a:gd name="T16" fmla="*/ 11 w 76"/>
                  <a:gd name="T17" fmla="*/ 207 h 479"/>
                  <a:gd name="T18" fmla="*/ 11 w 76"/>
                  <a:gd name="T19" fmla="*/ 163 h 479"/>
                  <a:gd name="T20" fmla="*/ 33 w 76"/>
                  <a:gd name="T21" fmla="*/ 142 h 479"/>
                  <a:gd name="T22" fmla="*/ 43 w 76"/>
                  <a:gd name="T23" fmla="*/ 131 h 479"/>
                  <a:gd name="T24" fmla="*/ 76 w 76"/>
                  <a:gd name="T25" fmla="*/ 98 h 479"/>
                  <a:gd name="T26" fmla="*/ 76 w 76"/>
                  <a:gd name="T27" fmla="*/ 98 h 479"/>
                  <a:gd name="T28" fmla="*/ 76 w 76"/>
                  <a:gd name="T29" fmla="*/ 76 h 479"/>
                  <a:gd name="T30" fmla="*/ 54 w 76"/>
                  <a:gd name="T31" fmla="*/ 54 h 479"/>
                  <a:gd name="T32" fmla="*/ 76 w 76"/>
                  <a:gd name="T33" fmla="*/ 33 h 479"/>
                  <a:gd name="T34" fmla="*/ 76 w 76"/>
                  <a:gd name="T35" fmla="*/ 22 h 479"/>
                  <a:gd name="T36" fmla="*/ 76 w 76"/>
                  <a:gd name="T37" fmla="*/ 22 h 479"/>
                  <a:gd name="T38" fmla="*/ 33 w 76"/>
                  <a:gd name="T39" fmla="*/ 0 h 479"/>
                  <a:gd name="T40" fmla="*/ 33 w 76"/>
                  <a:gd name="T41" fmla="*/ 22 h 479"/>
                  <a:gd name="T42" fmla="*/ 0 w 76"/>
                  <a:gd name="T43" fmla="*/ 54 h 479"/>
                  <a:gd name="T44" fmla="*/ 0 w 76"/>
                  <a:gd name="T45" fmla="*/ 98 h 479"/>
                  <a:gd name="T46" fmla="*/ 0 w 76"/>
                  <a:gd name="T47" fmla="*/ 131 h 479"/>
                  <a:gd name="T48" fmla="*/ 0 w 76"/>
                  <a:gd name="T49" fmla="*/ 163 h 479"/>
                  <a:gd name="T50" fmla="*/ 0 w 76"/>
                  <a:gd name="T51" fmla="*/ 207 h 479"/>
                  <a:gd name="T52" fmla="*/ 0 w 76"/>
                  <a:gd name="T53" fmla="*/ 239 h 479"/>
                  <a:gd name="T54" fmla="*/ 0 w 76"/>
                  <a:gd name="T55" fmla="*/ 272 h 479"/>
                  <a:gd name="T56" fmla="*/ 0 w 76"/>
                  <a:gd name="T57" fmla="*/ 316 h 479"/>
                  <a:gd name="T58" fmla="*/ 0 w 76"/>
                  <a:gd name="T59" fmla="*/ 348 h 479"/>
                  <a:gd name="T60" fmla="*/ 0 w 76"/>
                  <a:gd name="T61" fmla="*/ 381 h 479"/>
                  <a:gd name="T62" fmla="*/ 0 w 76"/>
                  <a:gd name="T63" fmla="*/ 424 h 479"/>
                  <a:gd name="T64" fmla="*/ 0 w 76"/>
                  <a:gd name="T65" fmla="*/ 457 h 479"/>
                  <a:gd name="T66" fmla="*/ 0 w 76"/>
                  <a:gd name="T67" fmla="*/ 479 h 4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479"/>
                  <a:gd name="T104" fmla="*/ 76 w 76"/>
                  <a:gd name="T105" fmla="*/ 479 h 4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479">
                    <a:moveTo>
                      <a:pt x="0" y="479"/>
                    </a:moveTo>
                    <a:lnTo>
                      <a:pt x="0" y="457"/>
                    </a:lnTo>
                    <a:lnTo>
                      <a:pt x="0" y="424"/>
                    </a:lnTo>
                    <a:lnTo>
                      <a:pt x="0" y="381"/>
                    </a:lnTo>
                    <a:lnTo>
                      <a:pt x="0" y="348"/>
                    </a:lnTo>
                    <a:lnTo>
                      <a:pt x="11" y="316"/>
                    </a:lnTo>
                    <a:lnTo>
                      <a:pt x="0" y="272"/>
                    </a:lnTo>
                    <a:lnTo>
                      <a:pt x="0" y="239"/>
                    </a:lnTo>
                    <a:lnTo>
                      <a:pt x="11" y="207"/>
                    </a:lnTo>
                    <a:lnTo>
                      <a:pt x="11" y="163"/>
                    </a:lnTo>
                    <a:lnTo>
                      <a:pt x="33" y="142"/>
                    </a:lnTo>
                    <a:lnTo>
                      <a:pt x="43" y="131"/>
                    </a:lnTo>
                    <a:lnTo>
                      <a:pt x="76" y="98"/>
                    </a:lnTo>
                    <a:lnTo>
                      <a:pt x="76" y="76"/>
                    </a:lnTo>
                    <a:lnTo>
                      <a:pt x="54" y="54"/>
                    </a:lnTo>
                    <a:lnTo>
                      <a:pt x="76" y="33"/>
                    </a:lnTo>
                    <a:lnTo>
                      <a:pt x="76" y="22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0" y="54"/>
                    </a:lnTo>
                    <a:lnTo>
                      <a:pt x="0" y="98"/>
                    </a:lnTo>
                    <a:lnTo>
                      <a:pt x="0" y="131"/>
                    </a:lnTo>
                    <a:lnTo>
                      <a:pt x="0" y="163"/>
                    </a:lnTo>
                    <a:lnTo>
                      <a:pt x="0" y="207"/>
                    </a:lnTo>
                    <a:lnTo>
                      <a:pt x="0" y="239"/>
                    </a:lnTo>
                    <a:lnTo>
                      <a:pt x="0" y="272"/>
                    </a:lnTo>
                    <a:lnTo>
                      <a:pt x="0" y="316"/>
                    </a:lnTo>
                    <a:lnTo>
                      <a:pt x="0" y="348"/>
                    </a:lnTo>
                    <a:lnTo>
                      <a:pt x="0" y="381"/>
                    </a:lnTo>
                    <a:lnTo>
                      <a:pt x="0" y="424"/>
                    </a:lnTo>
                    <a:lnTo>
                      <a:pt x="0" y="45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" name="Freeform 421"/>
              <p:cNvSpPr>
                <a:spLocks/>
              </p:cNvSpPr>
              <p:nvPr/>
            </p:nvSpPr>
            <p:spPr bwMode="auto">
              <a:xfrm>
                <a:off x="1436" y="2072"/>
                <a:ext cx="76" cy="479"/>
              </a:xfrm>
              <a:custGeom>
                <a:avLst/>
                <a:gdLst>
                  <a:gd name="T0" fmla="*/ 0 w 76"/>
                  <a:gd name="T1" fmla="*/ 479 h 479"/>
                  <a:gd name="T2" fmla="*/ 0 w 76"/>
                  <a:gd name="T3" fmla="*/ 457 h 479"/>
                  <a:gd name="T4" fmla="*/ 0 w 76"/>
                  <a:gd name="T5" fmla="*/ 424 h 479"/>
                  <a:gd name="T6" fmla="*/ 0 w 76"/>
                  <a:gd name="T7" fmla="*/ 381 h 479"/>
                  <a:gd name="T8" fmla="*/ 0 w 76"/>
                  <a:gd name="T9" fmla="*/ 348 h 479"/>
                  <a:gd name="T10" fmla="*/ 11 w 76"/>
                  <a:gd name="T11" fmla="*/ 316 h 479"/>
                  <a:gd name="T12" fmla="*/ 0 w 76"/>
                  <a:gd name="T13" fmla="*/ 272 h 479"/>
                  <a:gd name="T14" fmla="*/ 0 w 76"/>
                  <a:gd name="T15" fmla="*/ 239 h 479"/>
                  <a:gd name="T16" fmla="*/ 11 w 76"/>
                  <a:gd name="T17" fmla="*/ 207 h 479"/>
                  <a:gd name="T18" fmla="*/ 11 w 76"/>
                  <a:gd name="T19" fmla="*/ 163 h 479"/>
                  <a:gd name="T20" fmla="*/ 33 w 76"/>
                  <a:gd name="T21" fmla="*/ 142 h 479"/>
                  <a:gd name="T22" fmla="*/ 43 w 76"/>
                  <a:gd name="T23" fmla="*/ 131 h 479"/>
                  <a:gd name="T24" fmla="*/ 76 w 76"/>
                  <a:gd name="T25" fmla="*/ 98 h 479"/>
                  <a:gd name="T26" fmla="*/ 76 w 76"/>
                  <a:gd name="T27" fmla="*/ 98 h 479"/>
                  <a:gd name="T28" fmla="*/ 76 w 76"/>
                  <a:gd name="T29" fmla="*/ 76 h 479"/>
                  <a:gd name="T30" fmla="*/ 54 w 76"/>
                  <a:gd name="T31" fmla="*/ 54 h 479"/>
                  <a:gd name="T32" fmla="*/ 76 w 76"/>
                  <a:gd name="T33" fmla="*/ 33 h 479"/>
                  <a:gd name="T34" fmla="*/ 76 w 76"/>
                  <a:gd name="T35" fmla="*/ 22 h 479"/>
                  <a:gd name="T36" fmla="*/ 76 w 76"/>
                  <a:gd name="T37" fmla="*/ 22 h 479"/>
                  <a:gd name="T38" fmla="*/ 33 w 76"/>
                  <a:gd name="T39" fmla="*/ 0 h 479"/>
                  <a:gd name="T40" fmla="*/ 33 w 76"/>
                  <a:gd name="T41" fmla="*/ 22 h 479"/>
                  <a:gd name="T42" fmla="*/ 0 w 76"/>
                  <a:gd name="T43" fmla="*/ 54 h 4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479"/>
                  <a:gd name="T68" fmla="*/ 76 w 76"/>
                  <a:gd name="T69" fmla="*/ 479 h 4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479">
                    <a:moveTo>
                      <a:pt x="0" y="479"/>
                    </a:moveTo>
                    <a:lnTo>
                      <a:pt x="0" y="457"/>
                    </a:lnTo>
                    <a:lnTo>
                      <a:pt x="0" y="424"/>
                    </a:lnTo>
                    <a:lnTo>
                      <a:pt x="0" y="381"/>
                    </a:lnTo>
                    <a:lnTo>
                      <a:pt x="0" y="348"/>
                    </a:lnTo>
                    <a:lnTo>
                      <a:pt x="11" y="316"/>
                    </a:lnTo>
                    <a:lnTo>
                      <a:pt x="0" y="272"/>
                    </a:lnTo>
                    <a:lnTo>
                      <a:pt x="0" y="239"/>
                    </a:lnTo>
                    <a:lnTo>
                      <a:pt x="11" y="207"/>
                    </a:lnTo>
                    <a:lnTo>
                      <a:pt x="11" y="163"/>
                    </a:lnTo>
                    <a:lnTo>
                      <a:pt x="33" y="142"/>
                    </a:lnTo>
                    <a:lnTo>
                      <a:pt x="43" y="131"/>
                    </a:lnTo>
                    <a:lnTo>
                      <a:pt x="76" y="98"/>
                    </a:lnTo>
                    <a:lnTo>
                      <a:pt x="76" y="76"/>
                    </a:lnTo>
                    <a:lnTo>
                      <a:pt x="54" y="54"/>
                    </a:lnTo>
                    <a:lnTo>
                      <a:pt x="76" y="33"/>
                    </a:lnTo>
                    <a:lnTo>
                      <a:pt x="76" y="22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0" y="5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" name="Freeform 422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33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" name="Freeform 423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33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6" name="Freeform 424"/>
              <p:cNvSpPr>
                <a:spLocks/>
              </p:cNvSpPr>
              <p:nvPr/>
            </p:nvSpPr>
            <p:spPr bwMode="auto">
              <a:xfrm>
                <a:off x="3524" y="919"/>
                <a:ext cx="141" cy="109"/>
              </a:xfrm>
              <a:custGeom>
                <a:avLst/>
                <a:gdLst>
                  <a:gd name="T0" fmla="*/ 43 w 141"/>
                  <a:gd name="T1" fmla="*/ 0 h 109"/>
                  <a:gd name="T2" fmla="*/ 43 w 141"/>
                  <a:gd name="T3" fmla="*/ 44 h 109"/>
                  <a:gd name="T4" fmla="*/ 33 w 141"/>
                  <a:gd name="T5" fmla="*/ 44 h 109"/>
                  <a:gd name="T6" fmla="*/ 0 w 141"/>
                  <a:gd name="T7" fmla="*/ 76 h 109"/>
                  <a:gd name="T8" fmla="*/ 33 w 141"/>
                  <a:gd name="T9" fmla="*/ 109 h 109"/>
                  <a:gd name="T10" fmla="*/ 76 w 141"/>
                  <a:gd name="T11" fmla="*/ 109 h 109"/>
                  <a:gd name="T12" fmla="*/ 98 w 141"/>
                  <a:gd name="T13" fmla="*/ 76 h 109"/>
                  <a:gd name="T14" fmla="*/ 109 w 141"/>
                  <a:gd name="T15" fmla="*/ 65 h 109"/>
                  <a:gd name="T16" fmla="*/ 141 w 141"/>
                  <a:gd name="T17" fmla="*/ 44 h 109"/>
                  <a:gd name="T18" fmla="*/ 141 w 141"/>
                  <a:gd name="T19" fmla="*/ 0 h 109"/>
                  <a:gd name="T20" fmla="*/ 76 w 141"/>
                  <a:gd name="T21" fmla="*/ 0 h 109"/>
                  <a:gd name="T22" fmla="*/ 43 w 141"/>
                  <a:gd name="T23" fmla="*/ 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109"/>
                  <a:gd name="T38" fmla="*/ 141 w 141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109">
                    <a:moveTo>
                      <a:pt x="43" y="0"/>
                    </a:moveTo>
                    <a:lnTo>
                      <a:pt x="43" y="44"/>
                    </a:lnTo>
                    <a:lnTo>
                      <a:pt x="33" y="44"/>
                    </a:lnTo>
                    <a:lnTo>
                      <a:pt x="0" y="76"/>
                    </a:lnTo>
                    <a:lnTo>
                      <a:pt x="33" y="109"/>
                    </a:lnTo>
                    <a:lnTo>
                      <a:pt x="76" y="109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  <a:lnTo>
                      <a:pt x="7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" name="Freeform 425"/>
              <p:cNvSpPr>
                <a:spLocks/>
              </p:cNvSpPr>
              <p:nvPr/>
            </p:nvSpPr>
            <p:spPr bwMode="auto">
              <a:xfrm>
                <a:off x="3524" y="919"/>
                <a:ext cx="141" cy="109"/>
              </a:xfrm>
              <a:custGeom>
                <a:avLst/>
                <a:gdLst>
                  <a:gd name="T0" fmla="*/ 43 w 141"/>
                  <a:gd name="T1" fmla="*/ 0 h 109"/>
                  <a:gd name="T2" fmla="*/ 43 w 141"/>
                  <a:gd name="T3" fmla="*/ 44 h 109"/>
                  <a:gd name="T4" fmla="*/ 33 w 141"/>
                  <a:gd name="T5" fmla="*/ 44 h 109"/>
                  <a:gd name="T6" fmla="*/ 0 w 141"/>
                  <a:gd name="T7" fmla="*/ 76 h 109"/>
                  <a:gd name="T8" fmla="*/ 33 w 141"/>
                  <a:gd name="T9" fmla="*/ 109 h 109"/>
                  <a:gd name="T10" fmla="*/ 76 w 141"/>
                  <a:gd name="T11" fmla="*/ 109 h 109"/>
                  <a:gd name="T12" fmla="*/ 98 w 141"/>
                  <a:gd name="T13" fmla="*/ 76 h 109"/>
                  <a:gd name="T14" fmla="*/ 109 w 141"/>
                  <a:gd name="T15" fmla="*/ 65 h 109"/>
                  <a:gd name="T16" fmla="*/ 141 w 141"/>
                  <a:gd name="T17" fmla="*/ 44 h 109"/>
                  <a:gd name="T18" fmla="*/ 141 w 141"/>
                  <a:gd name="T19" fmla="*/ 0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109"/>
                  <a:gd name="T32" fmla="*/ 141 w 141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109">
                    <a:moveTo>
                      <a:pt x="43" y="0"/>
                    </a:moveTo>
                    <a:lnTo>
                      <a:pt x="43" y="44"/>
                    </a:lnTo>
                    <a:lnTo>
                      <a:pt x="33" y="44"/>
                    </a:lnTo>
                    <a:lnTo>
                      <a:pt x="0" y="76"/>
                    </a:lnTo>
                    <a:lnTo>
                      <a:pt x="33" y="109"/>
                    </a:lnTo>
                    <a:lnTo>
                      <a:pt x="76" y="109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8" name="Freeform 426"/>
              <p:cNvSpPr>
                <a:spLocks/>
              </p:cNvSpPr>
              <p:nvPr/>
            </p:nvSpPr>
            <p:spPr bwMode="auto">
              <a:xfrm>
                <a:off x="3850" y="2355"/>
                <a:ext cx="109" cy="141"/>
              </a:xfrm>
              <a:custGeom>
                <a:avLst/>
                <a:gdLst>
                  <a:gd name="T0" fmla="*/ 109 w 109"/>
                  <a:gd name="T1" fmla="*/ 11 h 141"/>
                  <a:gd name="T2" fmla="*/ 65 w 109"/>
                  <a:gd name="T3" fmla="*/ 0 h 141"/>
                  <a:gd name="T4" fmla="*/ 22 w 109"/>
                  <a:gd name="T5" fmla="*/ 0 h 141"/>
                  <a:gd name="T6" fmla="*/ 0 w 109"/>
                  <a:gd name="T7" fmla="*/ 33 h 141"/>
                  <a:gd name="T8" fmla="*/ 22 w 109"/>
                  <a:gd name="T9" fmla="*/ 54 h 141"/>
                  <a:gd name="T10" fmla="*/ 65 w 109"/>
                  <a:gd name="T11" fmla="*/ 65 h 141"/>
                  <a:gd name="T12" fmla="*/ 55 w 109"/>
                  <a:gd name="T13" fmla="*/ 98 h 141"/>
                  <a:gd name="T14" fmla="*/ 65 w 109"/>
                  <a:gd name="T15" fmla="*/ 141 h 141"/>
                  <a:gd name="T16" fmla="*/ 109 w 109"/>
                  <a:gd name="T17" fmla="*/ 141 h 141"/>
                  <a:gd name="T18" fmla="*/ 109 w 109"/>
                  <a:gd name="T19" fmla="*/ 141 h 141"/>
                  <a:gd name="T20" fmla="*/ 109 w 109"/>
                  <a:gd name="T21" fmla="*/ 98 h 141"/>
                  <a:gd name="T22" fmla="*/ 109 w 109"/>
                  <a:gd name="T23" fmla="*/ 65 h 141"/>
                  <a:gd name="T24" fmla="*/ 109 w 109"/>
                  <a:gd name="T25" fmla="*/ 11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141"/>
                  <a:gd name="T41" fmla="*/ 109 w 109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141">
                    <a:moveTo>
                      <a:pt x="109" y="11"/>
                    </a:move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54"/>
                    </a:lnTo>
                    <a:lnTo>
                      <a:pt x="65" y="65"/>
                    </a:lnTo>
                    <a:lnTo>
                      <a:pt x="55" y="98"/>
                    </a:lnTo>
                    <a:lnTo>
                      <a:pt x="65" y="141"/>
                    </a:lnTo>
                    <a:lnTo>
                      <a:pt x="109" y="141"/>
                    </a:lnTo>
                    <a:lnTo>
                      <a:pt x="109" y="98"/>
                    </a:lnTo>
                    <a:lnTo>
                      <a:pt x="109" y="65"/>
                    </a:lnTo>
                    <a:lnTo>
                      <a:pt x="109" y="11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9" name="Freeform 427"/>
              <p:cNvSpPr>
                <a:spLocks/>
              </p:cNvSpPr>
              <p:nvPr/>
            </p:nvSpPr>
            <p:spPr bwMode="auto">
              <a:xfrm>
                <a:off x="3850" y="2355"/>
                <a:ext cx="109" cy="141"/>
              </a:xfrm>
              <a:custGeom>
                <a:avLst/>
                <a:gdLst>
                  <a:gd name="T0" fmla="*/ 109 w 109"/>
                  <a:gd name="T1" fmla="*/ 11 h 141"/>
                  <a:gd name="T2" fmla="*/ 65 w 109"/>
                  <a:gd name="T3" fmla="*/ 0 h 141"/>
                  <a:gd name="T4" fmla="*/ 22 w 109"/>
                  <a:gd name="T5" fmla="*/ 0 h 141"/>
                  <a:gd name="T6" fmla="*/ 0 w 109"/>
                  <a:gd name="T7" fmla="*/ 33 h 141"/>
                  <a:gd name="T8" fmla="*/ 22 w 109"/>
                  <a:gd name="T9" fmla="*/ 54 h 141"/>
                  <a:gd name="T10" fmla="*/ 65 w 109"/>
                  <a:gd name="T11" fmla="*/ 65 h 141"/>
                  <a:gd name="T12" fmla="*/ 55 w 109"/>
                  <a:gd name="T13" fmla="*/ 98 h 141"/>
                  <a:gd name="T14" fmla="*/ 65 w 109"/>
                  <a:gd name="T15" fmla="*/ 141 h 141"/>
                  <a:gd name="T16" fmla="*/ 109 w 109"/>
                  <a:gd name="T17" fmla="*/ 141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141"/>
                  <a:gd name="T29" fmla="*/ 109 w 109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141">
                    <a:moveTo>
                      <a:pt x="109" y="11"/>
                    </a:moveTo>
                    <a:lnTo>
                      <a:pt x="65" y="0"/>
                    </a:lnTo>
                    <a:lnTo>
                      <a:pt x="22" y="0"/>
                    </a:lnTo>
                    <a:lnTo>
                      <a:pt x="0" y="33"/>
                    </a:lnTo>
                    <a:lnTo>
                      <a:pt x="22" y="54"/>
                    </a:lnTo>
                    <a:lnTo>
                      <a:pt x="65" y="65"/>
                    </a:lnTo>
                    <a:lnTo>
                      <a:pt x="55" y="98"/>
                    </a:lnTo>
                    <a:lnTo>
                      <a:pt x="65" y="141"/>
                    </a:lnTo>
                    <a:lnTo>
                      <a:pt x="109" y="14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0" name="Freeform 428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1" name="Freeform 429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33 w 33"/>
                  <a:gd name="T3" fmla="*/ 272 h 283"/>
                  <a:gd name="T4" fmla="*/ 33 w 33"/>
                  <a:gd name="T5" fmla="*/ 228 h 283"/>
                  <a:gd name="T6" fmla="*/ 33 w 33"/>
                  <a:gd name="T7" fmla="*/ 196 h 283"/>
                  <a:gd name="T8" fmla="*/ 33 w 33"/>
                  <a:gd name="T9" fmla="*/ 163 h 283"/>
                  <a:gd name="T10" fmla="*/ 33 w 33"/>
                  <a:gd name="T11" fmla="*/ 119 h 283"/>
                  <a:gd name="T12" fmla="*/ 33 w 33"/>
                  <a:gd name="T13" fmla="*/ 87 h 283"/>
                  <a:gd name="T14" fmla="*/ 33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33" y="272"/>
                    </a:lnTo>
                    <a:lnTo>
                      <a:pt x="33" y="228"/>
                    </a:lnTo>
                    <a:lnTo>
                      <a:pt x="33" y="196"/>
                    </a:lnTo>
                    <a:lnTo>
                      <a:pt x="33" y="163"/>
                    </a:lnTo>
                    <a:lnTo>
                      <a:pt x="33" y="119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2" name="Freeform 430"/>
              <p:cNvSpPr>
                <a:spLocks/>
              </p:cNvSpPr>
              <p:nvPr/>
            </p:nvSpPr>
            <p:spPr bwMode="auto">
              <a:xfrm>
                <a:off x="3524" y="919"/>
                <a:ext cx="141" cy="98"/>
              </a:xfrm>
              <a:custGeom>
                <a:avLst/>
                <a:gdLst>
                  <a:gd name="T0" fmla="*/ 43 w 141"/>
                  <a:gd name="T1" fmla="*/ 0 h 98"/>
                  <a:gd name="T2" fmla="*/ 43 w 141"/>
                  <a:gd name="T3" fmla="*/ 44 h 98"/>
                  <a:gd name="T4" fmla="*/ 33 w 141"/>
                  <a:gd name="T5" fmla="*/ 55 h 98"/>
                  <a:gd name="T6" fmla="*/ 0 w 141"/>
                  <a:gd name="T7" fmla="*/ 76 h 98"/>
                  <a:gd name="T8" fmla="*/ 33 w 141"/>
                  <a:gd name="T9" fmla="*/ 98 h 98"/>
                  <a:gd name="T10" fmla="*/ 76 w 141"/>
                  <a:gd name="T11" fmla="*/ 98 h 98"/>
                  <a:gd name="T12" fmla="*/ 98 w 141"/>
                  <a:gd name="T13" fmla="*/ 76 h 98"/>
                  <a:gd name="T14" fmla="*/ 109 w 141"/>
                  <a:gd name="T15" fmla="*/ 65 h 98"/>
                  <a:gd name="T16" fmla="*/ 141 w 141"/>
                  <a:gd name="T17" fmla="*/ 44 h 98"/>
                  <a:gd name="T18" fmla="*/ 141 w 141"/>
                  <a:gd name="T19" fmla="*/ 0 h 98"/>
                  <a:gd name="T20" fmla="*/ 76 w 141"/>
                  <a:gd name="T21" fmla="*/ 0 h 98"/>
                  <a:gd name="T22" fmla="*/ 43 w 141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98"/>
                  <a:gd name="T38" fmla="*/ 141 w 141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98">
                    <a:moveTo>
                      <a:pt x="43" y="0"/>
                    </a:moveTo>
                    <a:lnTo>
                      <a:pt x="43" y="44"/>
                    </a:lnTo>
                    <a:lnTo>
                      <a:pt x="33" y="55"/>
                    </a:lnTo>
                    <a:lnTo>
                      <a:pt x="0" y="76"/>
                    </a:lnTo>
                    <a:lnTo>
                      <a:pt x="33" y="98"/>
                    </a:lnTo>
                    <a:lnTo>
                      <a:pt x="76" y="98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  <a:lnTo>
                      <a:pt x="7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3" name="Freeform 431"/>
              <p:cNvSpPr>
                <a:spLocks/>
              </p:cNvSpPr>
              <p:nvPr/>
            </p:nvSpPr>
            <p:spPr bwMode="auto">
              <a:xfrm>
                <a:off x="3524" y="919"/>
                <a:ext cx="141" cy="98"/>
              </a:xfrm>
              <a:custGeom>
                <a:avLst/>
                <a:gdLst>
                  <a:gd name="T0" fmla="*/ 43 w 141"/>
                  <a:gd name="T1" fmla="*/ 0 h 98"/>
                  <a:gd name="T2" fmla="*/ 43 w 141"/>
                  <a:gd name="T3" fmla="*/ 44 h 98"/>
                  <a:gd name="T4" fmla="*/ 33 w 141"/>
                  <a:gd name="T5" fmla="*/ 55 h 98"/>
                  <a:gd name="T6" fmla="*/ 0 w 141"/>
                  <a:gd name="T7" fmla="*/ 76 h 98"/>
                  <a:gd name="T8" fmla="*/ 33 w 141"/>
                  <a:gd name="T9" fmla="*/ 98 h 98"/>
                  <a:gd name="T10" fmla="*/ 76 w 141"/>
                  <a:gd name="T11" fmla="*/ 98 h 98"/>
                  <a:gd name="T12" fmla="*/ 98 w 141"/>
                  <a:gd name="T13" fmla="*/ 76 h 98"/>
                  <a:gd name="T14" fmla="*/ 109 w 141"/>
                  <a:gd name="T15" fmla="*/ 65 h 98"/>
                  <a:gd name="T16" fmla="*/ 141 w 141"/>
                  <a:gd name="T17" fmla="*/ 44 h 98"/>
                  <a:gd name="T18" fmla="*/ 141 w 141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98"/>
                  <a:gd name="T32" fmla="*/ 141 w 141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98">
                    <a:moveTo>
                      <a:pt x="43" y="0"/>
                    </a:moveTo>
                    <a:lnTo>
                      <a:pt x="43" y="44"/>
                    </a:lnTo>
                    <a:lnTo>
                      <a:pt x="33" y="55"/>
                    </a:lnTo>
                    <a:lnTo>
                      <a:pt x="0" y="76"/>
                    </a:lnTo>
                    <a:lnTo>
                      <a:pt x="33" y="98"/>
                    </a:lnTo>
                    <a:lnTo>
                      <a:pt x="76" y="98"/>
                    </a:lnTo>
                    <a:lnTo>
                      <a:pt x="98" y="76"/>
                    </a:lnTo>
                    <a:lnTo>
                      <a:pt x="109" y="65"/>
                    </a:lnTo>
                    <a:lnTo>
                      <a:pt x="141" y="44"/>
                    </a:lnTo>
                    <a:lnTo>
                      <a:pt x="141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4" name="Freeform 432"/>
              <p:cNvSpPr>
                <a:spLocks/>
              </p:cNvSpPr>
              <p:nvPr/>
            </p:nvSpPr>
            <p:spPr bwMode="auto">
              <a:xfrm>
                <a:off x="3850" y="2018"/>
                <a:ext cx="109" cy="196"/>
              </a:xfrm>
              <a:custGeom>
                <a:avLst/>
                <a:gdLst>
                  <a:gd name="T0" fmla="*/ 109 w 109"/>
                  <a:gd name="T1" fmla="*/ 0 h 196"/>
                  <a:gd name="T2" fmla="*/ 65 w 109"/>
                  <a:gd name="T3" fmla="*/ 43 h 196"/>
                  <a:gd name="T4" fmla="*/ 65 w 109"/>
                  <a:gd name="T5" fmla="*/ 43 h 196"/>
                  <a:gd name="T6" fmla="*/ 22 w 109"/>
                  <a:gd name="T7" fmla="*/ 65 h 196"/>
                  <a:gd name="T8" fmla="*/ 0 w 109"/>
                  <a:gd name="T9" fmla="*/ 76 h 196"/>
                  <a:gd name="T10" fmla="*/ 11 w 109"/>
                  <a:gd name="T11" fmla="*/ 108 h 196"/>
                  <a:gd name="T12" fmla="*/ 22 w 109"/>
                  <a:gd name="T13" fmla="*/ 119 h 196"/>
                  <a:gd name="T14" fmla="*/ 65 w 109"/>
                  <a:gd name="T15" fmla="*/ 119 h 196"/>
                  <a:gd name="T16" fmla="*/ 98 w 109"/>
                  <a:gd name="T17" fmla="*/ 152 h 196"/>
                  <a:gd name="T18" fmla="*/ 98 w 109"/>
                  <a:gd name="T19" fmla="*/ 185 h 196"/>
                  <a:gd name="T20" fmla="*/ 109 w 109"/>
                  <a:gd name="T21" fmla="*/ 196 h 196"/>
                  <a:gd name="T22" fmla="*/ 109 w 109"/>
                  <a:gd name="T23" fmla="*/ 185 h 196"/>
                  <a:gd name="T24" fmla="*/ 109 w 109"/>
                  <a:gd name="T25" fmla="*/ 152 h 196"/>
                  <a:gd name="T26" fmla="*/ 109 w 109"/>
                  <a:gd name="T27" fmla="*/ 108 h 196"/>
                  <a:gd name="T28" fmla="*/ 109 w 109"/>
                  <a:gd name="T29" fmla="*/ 76 h 196"/>
                  <a:gd name="T30" fmla="*/ 109 w 109"/>
                  <a:gd name="T31" fmla="*/ 0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96"/>
                  <a:gd name="T50" fmla="*/ 109 w 109"/>
                  <a:gd name="T51" fmla="*/ 196 h 1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96">
                    <a:moveTo>
                      <a:pt x="109" y="0"/>
                    </a:moveTo>
                    <a:lnTo>
                      <a:pt x="65" y="43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11" y="108"/>
                    </a:lnTo>
                    <a:lnTo>
                      <a:pt x="22" y="119"/>
                    </a:lnTo>
                    <a:lnTo>
                      <a:pt x="65" y="119"/>
                    </a:lnTo>
                    <a:lnTo>
                      <a:pt x="98" y="152"/>
                    </a:lnTo>
                    <a:lnTo>
                      <a:pt x="98" y="185"/>
                    </a:lnTo>
                    <a:lnTo>
                      <a:pt x="109" y="196"/>
                    </a:lnTo>
                    <a:lnTo>
                      <a:pt x="109" y="185"/>
                    </a:lnTo>
                    <a:lnTo>
                      <a:pt x="109" y="152"/>
                    </a:lnTo>
                    <a:lnTo>
                      <a:pt x="109" y="108"/>
                    </a:lnTo>
                    <a:lnTo>
                      <a:pt x="109" y="7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5" name="Freeform 433"/>
              <p:cNvSpPr>
                <a:spLocks/>
              </p:cNvSpPr>
              <p:nvPr/>
            </p:nvSpPr>
            <p:spPr bwMode="auto">
              <a:xfrm>
                <a:off x="3850" y="2018"/>
                <a:ext cx="109" cy="196"/>
              </a:xfrm>
              <a:custGeom>
                <a:avLst/>
                <a:gdLst>
                  <a:gd name="T0" fmla="*/ 109 w 109"/>
                  <a:gd name="T1" fmla="*/ 0 h 196"/>
                  <a:gd name="T2" fmla="*/ 65 w 109"/>
                  <a:gd name="T3" fmla="*/ 43 h 196"/>
                  <a:gd name="T4" fmla="*/ 65 w 109"/>
                  <a:gd name="T5" fmla="*/ 43 h 196"/>
                  <a:gd name="T6" fmla="*/ 22 w 109"/>
                  <a:gd name="T7" fmla="*/ 65 h 196"/>
                  <a:gd name="T8" fmla="*/ 0 w 109"/>
                  <a:gd name="T9" fmla="*/ 76 h 196"/>
                  <a:gd name="T10" fmla="*/ 11 w 109"/>
                  <a:gd name="T11" fmla="*/ 108 h 196"/>
                  <a:gd name="T12" fmla="*/ 22 w 109"/>
                  <a:gd name="T13" fmla="*/ 119 h 196"/>
                  <a:gd name="T14" fmla="*/ 65 w 109"/>
                  <a:gd name="T15" fmla="*/ 119 h 196"/>
                  <a:gd name="T16" fmla="*/ 98 w 109"/>
                  <a:gd name="T17" fmla="*/ 152 h 196"/>
                  <a:gd name="T18" fmla="*/ 98 w 109"/>
                  <a:gd name="T19" fmla="*/ 185 h 196"/>
                  <a:gd name="T20" fmla="*/ 109 w 109"/>
                  <a:gd name="T21" fmla="*/ 196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196"/>
                  <a:gd name="T35" fmla="*/ 109 w 109"/>
                  <a:gd name="T36" fmla="*/ 196 h 1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196">
                    <a:moveTo>
                      <a:pt x="109" y="0"/>
                    </a:moveTo>
                    <a:lnTo>
                      <a:pt x="65" y="43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11" y="108"/>
                    </a:lnTo>
                    <a:lnTo>
                      <a:pt x="22" y="119"/>
                    </a:lnTo>
                    <a:lnTo>
                      <a:pt x="65" y="119"/>
                    </a:lnTo>
                    <a:lnTo>
                      <a:pt x="98" y="152"/>
                    </a:lnTo>
                    <a:lnTo>
                      <a:pt x="98" y="185"/>
                    </a:lnTo>
                    <a:lnTo>
                      <a:pt x="109" y="19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6" name="Freeform 434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65 w 130"/>
                  <a:gd name="T21" fmla="*/ 0 h 98"/>
                  <a:gd name="T22" fmla="*/ 32 w 130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98"/>
                  <a:gd name="T38" fmla="*/ 130 w 130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7" name="Freeform 435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98"/>
                  <a:gd name="T32" fmla="*/ 130 w 13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8" name="Freeform 436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33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9" name="Freeform 437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33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33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0" name="Freeform 438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65 w 130"/>
                  <a:gd name="T21" fmla="*/ 0 h 98"/>
                  <a:gd name="T22" fmla="*/ 32 w 130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98"/>
                  <a:gd name="T38" fmla="*/ 130 w 130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1" name="Freeform 439"/>
              <p:cNvSpPr>
                <a:spLocks/>
              </p:cNvSpPr>
              <p:nvPr/>
            </p:nvSpPr>
            <p:spPr bwMode="auto">
              <a:xfrm>
                <a:off x="3535" y="919"/>
                <a:ext cx="130" cy="98"/>
              </a:xfrm>
              <a:custGeom>
                <a:avLst/>
                <a:gdLst>
                  <a:gd name="T0" fmla="*/ 32 w 130"/>
                  <a:gd name="T1" fmla="*/ 0 h 98"/>
                  <a:gd name="T2" fmla="*/ 32 w 130"/>
                  <a:gd name="T3" fmla="*/ 44 h 98"/>
                  <a:gd name="T4" fmla="*/ 22 w 130"/>
                  <a:gd name="T5" fmla="*/ 55 h 98"/>
                  <a:gd name="T6" fmla="*/ 0 w 130"/>
                  <a:gd name="T7" fmla="*/ 76 h 98"/>
                  <a:gd name="T8" fmla="*/ 22 w 130"/>
                  <a:gd name="T9" fmla="*/ 98 h 98"/>
                  <a:gd name="T10" fmla="*/ 65 w 130"/>
                  <a:gd name="T11" fmla="*/ 98 h 98"/>
                  <a:gd name="T12" fmla="*/ 87 w 130"/>
                  <a:gd name="T13" fmla="*/ 76 h 98"/>
                  <a:gd name="T14" fmla="*/ 98 w 130"/>
                  <a:gd name="T15" fmla="*/ 65 h 98"/>
                  <a:gd name="T16" fmla="*/ 130 w 130"/>
                  <a:gd name="T17" fmla="*/ 44 h 98"/>
                  <a:gd name="T18" fmla="*/ 130 w 13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98"/>
                  <a:gd name="T32" fmla="*/ 130 w 13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30" y="44"/>
                    </a:lnTo>
                    <a:lnTo>
                      <a:pt x="13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2" name="Freeform 440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22 w 33"/>
                  <a:gd name="T3" fmla="*/ 272 h 283"/>
                  <a:gd name="T4" fmla="*/ 22 w 33"/>
                  <a:gd name="T5" fmla="*/ 228 h 283"/>
                  <a:gd name="T6" fmla="*/ 33 w 33"/>
                  <a:gd name="T7" fmla="*/ 196 h 283"/>
                  <a:gd name="T8" fmla="*/ 22 w 33"/>
                  <a:gd name="T9" fmla="*/ 163 h 283"/>
                  <a:gd name="T10" fmla="*/ 22 w 33"/>
                  <a:gd name="T11" fmla="*/ 119 h 283"/>
                  <a:gd name="T12" fmla="*/ 22 w 33"/>
                  <a:gd name="T13" fmla="*/ 87 h 283"/>
                  <a:gd name="T14" fmla="*/ 22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w 33"/>
                  <a:gd name="T21" fmla="*/ 54 h 283"/>
                  <a:gd name="T22" fmla="*/ 0 w 33"/>
                  <a:gd name="T23" fmla="*/ 87 h 283"/>
                  <a:gd name="T24" fmla="*/ 0 w 33"/>
                  <a:gd name="T25" fmla="*/ 119 h 283"/>
                  <a:gd name="T26" fmla="*/ 0 w 33"/>
                  <a:gd name="T27" fmla="*/ 163 h 283"/>
                  <a:gd name="T28" fmla="*/ 0 w 33"/>
                  <a:gd name="T29" fmla="*/ 196 h 283"/>
                  <a:gd name="T30" fmla="*/ 0 w 33"/>
                  <a:gd name="T31" fmla="*/ 228 h 283"/>
                  <a:gd name="T32" fmla="*/ 0 w 33"/>
                  <a:gd name="T33" fmla="*/ 272 h 283"/>
                  <a:gd name="T34" fmla="*/ 0 w 33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83"/>
                  <a:gd name="T56" fmla="*/ 33 w 33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3" name="Freeform 441"/>
              <p:cNvSpPr>
                <a:spLocks/>
              </p:cNvSpPr>
              <p:nvPr/>
            </p:nvSpPr>
            <p:spPr bwMode="auto">
              <a:xfrm>
                <a:off x="1436" y="1311"/>
                <a:ext cx="33" cy="283"/>
              </a:xfrm>
              <a:custGeom>
                <a:avLst/>
                <a:gdLst>
                  <a:gd name="T0" fmla="*/ 0 w 33"/>
                  <a:gd name="T1" fmla="*/ 283 h 283"/>
                  <a:gd name="T2" fmla="*/ 22 w 33"/>
                  <a:gd name="T3" fmla="*/ 272 h 283"/>
                  <a:gd name="T4" fmla="*/ 22 w 33"/>
                  <a:gd name="T5" fmla="*/ 228 h 283"/>
                  <a:gd name="T6" fmla="*/ 33 w 33"/>
                  <a:gd name="T7" fmla="*/ 196 h 283"/>
                  <a:gd name="T8" fmla="*/ 22 w 33"/>
                  <a:gd name="T9" fmla="*/ 163 h 283"/>
                  <a:gd name="T10" fmla="*/ 22 w 33"/>
                  <a:gd name="T11" fmla="*/ 119 h 283"/>
                  <a:gd name="T12" fmla="*/ 22 w 33"/>
                  <a:gd name="T13" fmla="*/ 87 h 283"/>
                  <a:gd name="T14" fmla="*/ 22 w 33"/>
                  <a:gd name="T15" fmla="*/ 54 h 283"/>
                  <a:gd name="T16" fmla="*/ 22 w 33"/>
                  <a:gd name="T17" fmla="*/ 11 h 283"/>
                  <a:gd name="T18" fmla="*/ 0 w 33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3"/>
                  <a:gd name="T32" fmla="*/ 33 w 33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33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4" name="Freeform 442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32 w 119"/>
                  <a:gd name="T1" fmla="*/ 0 h 98"/>
                  <a:gd name="T2" fmla="*/ 32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32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5" name="Freeform 443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32 w 119"/>
                  <a:gd name="T1" fmla="*/ 0 h 98"/>
                  <a:gd name="T2" fmla="*/ 32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32" y="0"/>
                    </a:moveTo>
                    <a:lnTo>
                      <a:pt x="32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6" name="Freeform 444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7" name="Freeform 445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33 w 33"/>
                  <a:gd name="T5" fmla="*/ 206 h 250"/>
                  <a:gd name="T6" fmla="*/ 33 w 33"/>
                  <a:gd name="T7" fmla="*/ 163 h 250"/>
                  <a:gd name="T8" fmla="*/ 33 w 33"/>
                  <a:gd name="T9" fmla="*/ 130 h 250"/>
                  <a:gd name="T10" fmla="*/ 33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33" y="206"/>
                    </a:lnTo>
                    <a:lnTo>
                      <a:pt x="33" y="163"/>
                    </a:lnTo>
                    <a:lnTo>
                      <a:pt x="33" y="130"/>
                    </a:lnTo>
                    <a:lnTo>
                      <a:pt x="33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8" name="Freeform 446"/>
              <p:cNvSpPr>
                <a:spLocks/>
              </p:cNvSpPr>
              <p:nvPr/>
            </p:nvSpPr>
            <p:spPr bwMode="auto">
              <a:xfrm>
                <a:off x="1436" y="2116"/>
                <a:ext cx="76" cy="424"/>
              </a:xfrm>
              <a:custGeom>
                <a:avLst/>
                <a:gdLst>
                  <a:gd name="T0" fmla="*/ 0 w 76"/>
                  <a:gd name="T1" fmla="*/ 424 h 424"/>
                  <a:gd name="T2" fmla="*/ 0 w 76"/>
                  <a:gd name="T3" fmla="*/ 413 h 424"/>
                  <a:gd name="T4" fmla="*/ 0 w 76"/>
                  <a:gd name="T5" fmla="*/ 380 h 424"/>
                  <a:gd name="T6" fmla="*/ 0 w 76"/>
                  <a:gd name="T7" fmla="*/ 337 h 424"/>
                  <a:gd name="T8" fmla="*/ 0 w 76"/>
                  <a:gd name="T9" fmla="*/ 304 h 424"/>
                  <a:gd name="T10" fmla="*/ 11 w 76"/>
                  <a:gd name="T11" fmla="*/ 272 h 424"/>
                  <a:gd name="T12" fmla="*/ 0 w 76"/>
                  <a:gd name="T13" fmla="*/ 228 h 424"/>
                  <a:gd name="T14" fmla="*/ 0 w 76"/>
                  <a:gd name="T15" fmla="*/ 195 h 424"/>
                  <a:gd name="T16" fmla="*/ 11 w 76"/>
                  <a:gd name="T17" fmla="*/ 163 h 424"/>
                  <a:gd name="T18" fmla="*/ 11 w 76"/>
                  <a:gd name="T19" fmla="*/ 119 h 424"/>
                  <a:gd name="T20" fmla="*/ 33 w 76"/>
                  <a:gd name="T21" fmla="*/ 87 h 424"/>
                  <a:gd name="T22" fmla="*/ 43 w 76"/>
                  <a:gd name="T23" fmla="*/ 87 h 424"/>
                  <a:gd name="T24" fmla="*/ 76 w 76"/>
                  <a:gd name="T25" fmla="*/ 54 h 424"/>
                  <a:gd name="T26" fmla="*/ 43 w 76"/>
                  <a:gd name="T27" fmla="*/ 10 h 424"/>
                  <a:gd name="T28" fmla="*/ 33 w 76"/>
                  <a:gd name="T29" fmla="*/ 0 h 424"/>
                  <a:gd name="T30" fmla="*/ 0 w 76"/>
                  <a:gd name="T31" fmla="*/ 10 h 424"/>
                  <a:gd name="T32" fmla="*/ 0 w 76"/>
                  <a:gd name="T33" fmla="*/ 54 h 424"/>
                  <a:gd name="T34" fmla="*/ 0 w 76"/>
                  <a:gd name="T35" fmla="*/ 87 h 424"/>
                  <a:gd name="T36" fmla="*/ 0 w 76"/>
                  <a:gd name="T37" fmla="*/ 119 h 424"/>
                  <a:gd name="T38" fmla="*/ 0 w 76"/>
                  <a:gd name="T39" fmla="*/ 163 h 424"/>
                  <a:gd name="T40" fmla="*/ 0 w 76"/>
                  <a:gd name="T41" fmla="*/ 195 h 424"/>
                  <a:gd name="T42" fmla="*/ 0 w 76"/>
                  <a:gd name="T43" fmla="*/ 228 h 424"/>
                  <a:gd name="T44" fmla="*/ 0 w 76"/>
                  <a:gd name="T45" fmla="*/ 272 h 424"/>
                  <a:gd name="T46" fmla="*/ 0 w 76"/>
                  <a:gd name="T47" fmla="*/ 304 h 424"/>
                  <a:gd name="T48" fmla="*/ 0 w 76"/>
                  <a:gd name="T49" fmla="*/ 337 h 424"/>
                  <a:gd name="T50" fmla="*/ 0 w 76"/>
                  <a:gd name="T51" fmla="*/ 380 h 424"/>
                  <a:gd name="T52" fmla="*/ 0 w 76"/>
                  <a:gd name="T53" fmla="*/ 413 h 424"/>
                  <a:gd name="T54" fmla="*/ 0 w 76"/>
                  <a:gd name="T55" fmla="*/ 424 h 4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"/>
                  <a:gd name="T85" fmla="*/ 0 h 424"/>
                  <a:gd name="T86" fmla="*/ 76 w 76"/>
                  <a:gd name="T87" fmla="*/ 424 h 4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" h="424">
                    <a:moveTo>
                      <a:pt x="0" y="424"/>
                    </a:moveTo>
                    <a:lnTo>
                      <a:pt x="0" y="413"/>
                    </a:lnTo>
                    <a:lnTo>
                      <a:pt x="0" y="380"/>
                    </a:lnTo>
                    <a:lnTo>
                      <a:pt x="0" y="337"/>
                    </a:lnTo>
                    <a:lnTo>
                      <a:pt x="0" y="304"/>
                    </a:lnTo>
                    <a:lnTo>
                      <a:pt x="11" y="272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1" y="163"/>
                    </a:lnTo>
                    <a:lnTo>
                      <a:pt x="11" y="119"/>
                    </a:lnTo>
                    <a:lnTo>
                      <a:pt x="33" y="87"/>
                    </a:lnTo>
                    <a:lnTo>
                      <a:pt x="43" y="87"/>
                    </a:lnTo>
                    <a:lnTo>
                      <a:pt x="76" y="54"/>
                    </a:lnTo>
                    <a:lnTo>
                      <a:pt x="43" y="10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304"/>
                    </a:lnTo>
                    <a:lnTo>
                      <a:pt x="0" y="337"/>
                    </a:lnTo>
                    <a:lnTo>
                      <a:pt x="0" y="380"/>
                    </a:lnTo>
                    <a:lnTo>
                      <a:pt x="0" y="413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9" name="Freeform 447"/>
              <p:cNvSpPr>
                <a:spLocks/>
              </p:cNvSpPr>
              <p:nvPr/>
            </p:nvSpPr>
            <p:spPr bwMode="auto">
              <a:xfrm>
                <a:off x="1436" y="2116"/>
                <a:ext cx="76" cy="424"/>
              </a:xfrm>
              <a:custGeom>
                <a:avLst/>
                <a:gdLst>
                  <a:gd name="T0" fmla="*/ 0 w 76"/>
                  <a:gd name="T1" fmla="*/ 424 h 424"/>
                  <a:gd name="T2" fmla="*/ 0 w 76"/>
                  <a:gd name="T3" fmla="*/ 413 h 424"/>
                  <a:gd name="T4" fmla="*/ 0 w 76"/>
                  <a:gd name="T5" fmla="*/ 380 h 424"/>
                  <a:gd name="T6" fmla="*/ 0 w 76"/>
                  <a:gd name="T7" fmla="*/ 337 h 424"/>
                  <a:gd name="T8" fmla="*/ 0 w 76"/>
                  <a:gd name="T9" fmla="*/ 304 h 424"/>
                  <a:gd name="T10" fmla="*/ 11 w 76"/>
                  <a:gd name="T11" fmla="*/ 272 h 424"/>
                  <a:gd name="T12" fmla="*/ 0 w 76"/>
                  <a:gd name="T13" fmla="*/ 228 h 424"/>
                  <a:gd name="T14" fmla="*/ 0 w 76"/>
                  <a:gd name="T15" fmla="*/ 195 h 424"/>
                  <a:gd name="T16" fmla="*/ 11 w 76"/>
                  <a:gd name="T17" fmla="*/ 163 h 424"/>
                  <a:gd name="T18" fmla="*/ 11 w 76"/>
                  <a:gd name="T19" fmla="*/ 119 h 424"/>
                  <a:gd name="T20" fmla="*/ 33 w 76"/>
                  <a:gd name="T21" fmla="*/ 87 h 424"/>
                  <a:gd name="T22" fmla="*/ 43 w 76"/>
                  <a:gd name="T23" fmla="*/ 87 h 424"/>
                  <a:gd name="T24" fmla="*/ 76 w 76"/>
                  <a:gd name="T25" fmla="*/ 54 h 424"/>
                  <a:gd name="T26" fmla="*/ 43 w 76"/>
                  <a:gd name="T27" fmla="*/ 10 h 424"/>
                  <a:gd name="T28" fmla="*/ 33 w 76"/>
                  <a:gd name="T29" fmla="*/ 0 h 424"/>
                  <a:gd name="T30" fmla="*/ 0 w 76"/>
                  <a:gd name="T31" fmla="*/ 1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424"/>
                  <a:gd name="T50" fmla="*/ 76 w 76"/>
                  <a:gd name="T51" fmla="*/ 424 h 4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424">
                    <a:moveTo>
                      <a:pt x="0" y="424"/>
                    </a:moveTo>
                    <a:lnTo>
                      <a:pt x="0" y="413"/>
                    </a:lnTo>
                    <a:lnTo>
                      <a:pt x="0" y="380"/>
                    </a:lnTo>
                    <a:lnTo>
                      <a:pt x="0" y="337"/>
                    </a:lnTo>
                    <a:lnTo>
                      <a:pt x="0" y="304"/>
                    </a:lnTo>
                    <a:lnTo>
                      <a:pt x="11" y="272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1" y="163"/>
                    </a:lnTo>
                    <a:lnTo>
                      <a:pt x="11" y="119"/>
                    </a:lnTo>
                    <a:lnTo>
                      <a:pt x="33" y="87"/>
                    </a:lnTo>
                    <a:lnTo>
                      <a:pt x="43" y="87"/>
                    </a:lnTo>
                    <a:lnTo>
                      <a:pt x="76" y="54"/>
                    </a:lnTo>
                    <a:lnTo>
                      <a:pt x="43" y="10"/>
                    </a:lnTo>
                    <a:lnTo>
                      <a:pt x="33" y="0"/>
                    </a:lnTo>
                    <a:lnTo>
                      <a:pt x="0" y="1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0" name="Freeform 448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1" name="Freeform 449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6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6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2" name="Freeform 450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3" name="Freeform 451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87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87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4" name="Freeform 452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22 w 33"/>
                  <a:gd name="T5" fmla="*/ 206 h 250"/>
                  <a:gd name="T6" fmla="*/ 22 w 33"/>
                  <a:gd name="T7" fmla="*/ 163 h 250"/>
                  <a:gd name="T8" fmla="*/ 22 w 33"/>
                  <a:gd name="T9" fmla="*/ 130 h 250"/>
                  <a:gd name="T10" fmla="*/ 22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w 33"/>
                  <a:gd name="T19" fmla="*/ 54 h 250"/>
                  <a:gd name="T20" fmla="*/ 0 w 33"/>
                  <a:gd name="T21" fmla="*/ 87 h 250"/>
                  <a:gd name="T22" fmla="*/ 0 w 33"/>
                  <a:gd name="T23" fmla="*/ 130 h 250"/>
                  <a:gd name="T24" fmla="*/ 0 w 33"/>
                  <a:gd name="T25" fmla="*/ 163 h 250"/>
                  <a:gd name="T26" fmla="*/ 0 w 33"/>
                  <a:gd name="T27" fmla="*/ 206 h 250"/>
                  <a:gd name="T28" fmla="*/ 0 w 33"/>
                  <a:gd name="T29" fmla="*/ 239 h 250"/>
                  <a:gd name="T30" fmla="*/ 0 w 33"/>
                  <a:gd name="T31" fmla="*/ 250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50"/>
                  <a:gd name="T50" fmla="*/ 33 w 33"/>
                  <a:gd name="T51" fmla="*/ 250 h 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22" y="206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0" y="206"/>
                    </a:lnTo>
                    <a:lnTo>
                      <a:pt x="0" y="23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5" name="Freeform 453"/>
              <p:cNvSpPr>
                <a:spLocks/>
              </p:cNvSpPr>
              <p:nvPr/>
            </p:nvSpPr>
            <p:spPr bwMode="auto">
              <a:xfrm>
                <a:off x="1436" y="1050"/>
                <a:ext cx="33" cy="250"/>
              </a:xfrm>
              <a:custGeom>
                <a:avLst/>
                <a:gdLst>
                  <a:gd name="T0" fmla="*/ 0 w 33"/>
                  <a:gd name="T1" fmla="*/ 250 h 250"/>
                  <a:gd name="T2" fmla="*/ 22 w 33"/>
                  <a:gd name="T3" fmla="*/ 239 h 250"/>
                  <a:gd name="T4" fmla="*/ 22 w 33"/>
                  <a:gd name="T5" fmla="*/ 206 h 250"/>
                  <a:gd name="T6" fmla="*/ 22 w 33"/>
                  <a:gd name="T7" fmla="*/ 163 h 250"/>
                  <a:gd name="T8" fmla="*/ 22 w 33"/>
                  <a:gd name="T9" fmla="*/ 130 h 250"/>
                  <a:gd name="T10" fmla="*/ 22 w 33"/>
                  <a:gd name="T11" fmla="*/ 87 h 250"/>
                  <a:gd name="T12" fmla="*/ 33 w 33"/>
                  <a:gd name="T13" fmla="*/ 54 h 250"/>
                  <a:gd name="T14" fmla="*/ 33 w 33"/>
                  <a:gd name="T15" fmla="*/ 21 h 250"/>
                  <a:gd name="T16" fmla="*/ 0 w 33"/>
                  <a:gd name="T17" fmla="*/ 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0"/>
                  <a:gd name="T29" fmla="*/ 33 w 33"/>
                  <a:gd name="T30" fmla="*/ 250 h 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0">
                    <a:moveTo>
                      <a:pt x="0" y="250"/>
                    </a:moveTo>
                    <a:lnTo>
                      <a:pt x="22" y="239"/>
                    </a:lnTo>
                    <a:lnTo>
                      <a:pt x="22" y="206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33" y="54"/>
                    </a:lnTo>
                    <a:lnTo>
                      <a:pt x="33" y="2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6" name="Freeform 454"/>
              <p:cNvSpPr>
                <a:spLocks/>
              </p:cNvSpPr>
              <p:nvPr/>
            </p:nvSpPr>
            <p:spPr bwMode="auto">
              <a:xfrm>
                <a:off x="3872" y="2029"/>
                <a:ext cx="87" cy="174"/>
              </a:xfrm>
              <a:custGeom>
                <a:avLst/>
                <a:gdLst>
                  <a:gd name="T0" fmla="*/ 87 w 87"/>
                  <a:gd name="T1" fmla="*/ 0 h 174"/>
                  <a:gd name="T2" fmla="*/ 43 w 87"/>
                  <a:gd name="T3" fmla="*/ 32 h 174"/>
                  <a:gd name="T4" fmla="*/ 43 w 87"/>
                  <a:gd name="T5" fmla="*/ 43 h 174"/>
                  <a:gd name="T6" fmla="*/ 0 w 87"/>
                  <a:gd name="T7" fmla="*/ 65 h 174"/>
                  <a:gd name="T8" fmla="*/ 0 w 87"/>
                  <a:gd name="T9" fmla="*/ 65 h 174"/>
                  <a:gd name="T10" fmla="*/ 0 w 87"/>
                  <a:gd name="T11" fmla="*/ 87 h 174"/>
                  <a:gd name="T12" fmla="*/ 0 w 87"/>
                  <a:gd name="T13" fmla="*/ 97 h 174"/>
                  <a:gd name="T14" fmla="*/ 43 w 87"/>
                  <a:gd name="T15" fmla="*/ 108 h 174"/>
                  <a:gd name="T16" fmla="*/ 76 w 87"/>
                  <a:gd name="T17" fmla="*/ 141 h 174"/>
                  <a:gd name="T18" fmla="*/ 76 w 87"/>
                  <a:gd name="T19" fmla="*/ 174 h 174"/>
                  <a:gd name="T20" fmla="*/ 87 w 87"/>
                  <a:gd name="T21" fmla="*/ 174 h 174"/>
                  <a:gd name="T22" fmla="*/ 87 w 87"/>
                  <a:gd name="T23" fmla="*/ 174 h 174"/>
                  <a:gd name="T24" fmla="*/ 87 w 87"/>
                  <a:gd name="T25" fmla="*/ 141 h 174"/>
                  <a:gd name="T26" fmla="*/ 87 w 87"/>
                  <a:gd name="T27" fmla="*/ 97 h 174"/>
                  <a:gd name="T28" fmla="*/ 87 w 87"/>
                  <a:gd name="T29" fmla="*/ 65 h 174"/>
                  <a:gd name="T30" fmla="*/ 87 w 87"/>
                  <a:gd name="T31" fmla="*/ 0 h 1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"/>
                  <a:gd name="T49" fmla="*/ 0 h 174"/>
                  <a:gd name="T50" fmla="*/ 87 w 87"/>
                  <a:gd name="T51" fmla="*/ 174 h 1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" h="174">
                    <a:moveTo>
                      <a:pt x="87" y="0"/>
                    </a:moveTo>
                    <a:lnTo>
                      <a:pt x="43" y="32"/>
                    </a:lnTo>
                    <a:lnTo>
                      <a:pt x="43" y="43"/>
                    </a:lnTo>
                    <a:lnTo>
                      <a:pt x="0" y="65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43" y="108"/>
                    </a:lnTo>
                    <a:lnTo>
                      <a:pt x="76" y="141"/>
                    </a:lnTo>
                    <a:lnTo>
                      <a:pt x="76" y="174"/>
                    </a:lnTo>
                    <a:lnTo>
                      <a:pt x="87" y="174"/>
                    </a:lnTo>
                    <a:lnTo>
                      <a:pt x="87" y="141"/>
                    </a:lnTo>
                    <a:lnTo>
                      <a:pt x="87" y="97"/>
                    </a:lnTo>
                    <a:lnTo>
                      <a:pt x="87" y="6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7" name="Freeform 455"/>
              <p:cNvSpPr>
                <a:spLocks/>
              </p:cNvSpPr>
              <p:nvPr/>
            </p:nvSpPr>
            <p:spPr bwMode="auto">
              <a:xfrm>
                <a:off x="3872" y="2029"/>
                <a:ext cx="87" cy="174"/>
              </a:xfrm>
              <a:custGeom>
                <a:avLst/>
                <a:gdLst>
                  <a:gd name="T0" fmla="*/ 87 w 87"/>
                  <a:gd name="T1" fmla="*/ 0 h 174"/>
                  <a:gd name="T2" fmla="*/ 43 w 87"/>
                  <a:gd name="T3" fmla="*/ 32 h 174"/>
                  <a:gd name="T4" fmla="*/ 43 w 87"/>
                  <a:gd name="T5" fmla="*/ 43 h 174"/>
                  <a:gd name="T6" fmla="*/ 0 w 87"/>
                  <a:gd name="T7" fmla="*/ 65 h 174"/>
                  <a:gd name="T8" fmla="*/ 0 w 87"/>
                  <a:gd name="T9" fmla="*/ 65 h 174"/>
                  <a:gd name="T10" fmla="*/ 0 w 87"/>
                  <a:gd name="T11" fmla="*/ 87 h 174"/>
                  <a:gd name="T12" fmla="*/ 0 w 87"/>
                  <a:gd name="T13" fmla="*/ 97 h 174"/>
                  <a:gd name="T14" fmla="*/ 43 w 87"/>
                  <a:gd name="T15" fmla="*/ 108 h 174"/>
                  <a:gd name="T16" fmla="*/ 76 w 87"/>
                  <a:gd name="T17" fmla="*/ 141 h 174"/>
                  <a:gd name="T18" fmla="*/ 76 w 87"/>
                  <a:gd name="T19" fmla="*/ 174 h 174"/>
                  <a:gd name="T20" fmla="*/ 87 w 87"/>
                  <a:gd name="T21" fmla="*/ 174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4"/>
                  <a:gd name="T35" fmla="*/ 87 w 87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4">
                    <a:moveTo>
                      <a:pt x="87" y="0"/>
                    </a:moveTo>
                    <a:lnTo>
                      <a:pt x="43" y="32"/>
                    </a:lnTo>
                    <a:lnTo>
                      <a:pt x="43" y="43"/>
                    </a:lnTo>
                    <a:lnTo>
                      <a:pt x="0" y="65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43" y="108"/>
                    </a:lnTo>
                    <a:lnTo>
                      <a:pt x="76" y="141"/>
                    </a:lnTo>
                    <a:lnTo>
                      <a:pt x="76" y="174"/>
                    </a:lnTo>
                    <a:lnTo>
                      <a:pt x="87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8" name="Freeform 456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9" name="Freeform 457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5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5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0" name="Freeform 458"/>
              <p:cNvSpPr>
                <a:spLocks/>
              </p:cNvSpPr>
              <p:nvPr/>
            </p:nvSpPr>
            <p:spPr bwMode="auto">
              <a:xfrm>
                <a:off x="1436" y="1311"/>
                <a:ext cx="22" cy="283"/>
              </a:xfrm>
              <a:custGeom>
                <a:avLst/>
                <a:gdLst>
                  <a:gd name="T0" fmla="*/ 0 w 22"/>
                  <a:gd name="T1" fmla="*/ 283 h 283"/>
                  <a:gd name="T2" fmla="*/ 22 w 22"/>
                  <a:gd name="T3" fmla="*/ 272 h 283"/>
                  <a:gd name="T4" fmla="*/ 22 w 22"/>
                  <a:gd name="T5" fmla="*/ 228 h 283"/>
                  <a:gd name="T6" fmla="*/ 22 w 22"/>
                  <a:gd name="T7" fmla="*/ 196 h 283"/>
                  <a:gd name="T8" fmla="*/ 22 w 22"/>
                  <a:gd name="T9" fmla="*/ 163 h 283"/>
                  <a:gd name="T10" fmla="*/ 22 w 22"/>
                  <a:gd name="T11" fmla="*/ 119 h 283"/>
                  <a:gd name="T12" fmla="*/ 22 w 22"/>
                  <a:gd name="T13" fmla="*/ 87 h 283"/>
                  <a:gd name="T14" fmla="*/ 22 w 22"/>
                  <a:gd name="T15" fmla="*/ 54 h 283"/>
                  <a:gd name="T16" fmla="*/ 22 w 22"/>
                  <a:gd name="T17" fmla="*/ 11 h 283"/>
                  <a:gd name="T18" fmla="*/ 0 w 22"/>
                  <a:gd name="T19" fmla="*/ 0 h 283"/>
                  <a:gd name="T20" fmla="*/ 0 w 22"/>
                  <a:gd name="T21" fmla="*/ 54 h 283"/>
                  <a:gd name="T22" fmla="*/ 0 w 22"/>
                  <a:gd name="T23" fmla="*/ 87 h 283"/>
                  <a:gd name="T24" fmla="*/ 0 w 22"/>
                  <a:gd name="T25" fmla="*/ 119 h 283"/>
                  <a:gd name="T26" fmla="*/ 0 w 22"/>
                  <a:gd name="T27" fmla="*/ 163 h 283"/>
                  <a:gd name="T28" fmla="*/ 0 w 22"/>
                  <a:gd name="T29" fmla="*/ 196 h 283"/>
                  <a:gd name="T30" fmla="*/ 0 w 22"/>
                  <a:gd name="T31" fmla="*/ 228 h 283"/>
                  <a:gd name="T32" fmla="*/ 0 w 22"/>
                  <a:gd name="T33" fmla="*/ 272 h 283"/>
                  <a:gd name="T34" fmla="*/ 0 w 22"/>
                  <a:gd name="T35" fmla="*/ 283 h 2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83"/>
                  <a:gd name="T56" fmla="*/ 22 w 22"/>
                  <a:gd name="T57" fmla="*/ 283 h 2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22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19"/>
                    </a:lnTo>
                    <a:lnTo>
                      <a:pt x="0" y="163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0" y="272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1" name="Freeform 459"/>
              <p:cNvSpPr>
                <a:spLocks/>
              </p:cNvSpPr>
              <p:nvPr/>
            </p:nvSpPr>
            <p:spPr bwMode="auto">
              <a:xfrm>
                <a:off x="1436" y="1311"/>
                <a:ext cx="22" cy="283"/>
              </a:xfrm>
              <a:custGeom>
                <a:avLst/>
                <a:gdLst>
                  <a:gd name="T0" fmla="*/ 0 w 22"/>
                  <a:gd name="T1" fmla="*/ 283 h 283"/>
                  <a:gd name="T2" fmla="*/ 22 w 22"/>
                  <a:gd name="T3" fmla="*/ 272 h 283"/>
                  <a:gd name="T4" fmla="*/ 22 w 22"/>
                  <a:gd name="T5" fmla="*/ 228 h 283"/>
                  <a:gd name="T6" fmla="*/ 22 w 22"/>
                  <a:gd name="T7" fmla="*/ 196 h 283"/>
                  <a:gd name="T8" fmla="*/ 22 w 22"/>
                  <a:gd name="T9" fmla="*/ 163 h 283"/>
                  <a:gd name="T10" fmla="*/ 22 w 22"/>
                  <a:gd name="T11" fmla="*/ 119 h 283"/>
                  <a:gd name="T12" fmla="*/ 22 w 22"/>
                  <a:gd name="T13" fmla="*/ 87 h 283"/>
                  <a:gd name="T14" fmla="*/ 22 w 22"/>
                  <a:gd name="T15" fmla="*/ 54 h 283"/>
                  <a:gd name="T16" fmla="*/ 22 w 22"/>
                  <a:gd name="T17" fmla="*/ 11 h 283"/>
                  <a:gd name="T18" fmla="*/ 0 w 22"/>
                  <a:gd name="T19" fmla="*/ 0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83"/>
                  <a:gd name="T32" fmla="*/ 22 w 22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83">
                    <a:moveTo>
                      <a:pt x="0" y="283"/>
                    </a:moveTo>
                    <a:lnTo>
                      <a:pt x="22" y="272"/>
                    </a:lnTo>
                    <a:lnTo>
                      <a:pt x="22" y="228"/>
                    </a:lnTo>
                    <a:lnTo>
                      <a:pt x="22" y="196"/>
                    </a:lnTo>
                    <a:lnTo>
                      <a:pt x="22" y="163"/>
                    </a:lnTo>
                    <a:lnTo>
                      <a:pt x="22" y="119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2" name="Freeform 460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6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65 w 119"/>
                  <a:gd name="T21" fmla="*/ 0 h 98"/>
                  <a:gd name="T22" fmla="*/ 43 w 119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98"/>
                  <a:gd name="T38" fmla="*/ 119 w 11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3" name="Freeform 461"/>
              <p:cNvSpPr>
                <a:spLocks/>
              </p:cNvSpPr>
              <p:nvPr/>
            </p:nvSpPr>
            <p:spPr bwMode="auto">
              <a:xfrm>
                <a:off x="3535" y="919"/>
                <a:ext cx="119" cy="98"/>
              </a:xfrm>
              <a:custGeom>
                <a:avLst/>
                <a:gdLst>
                  <a:gd name="T0" fmla="*/ 43 w 119"/>
                  <a:gd name="T1" fmla="*/ 0 h 98"/>
                  <a:gd name="T2" fmla="*/ 43 w 119"/>
                  <a:gd name="T3" fmla="*/ 44 h 98"/>
                  <a:gd name="T4" fmla="*/ 22 w 119"/>
                  <a:gd name="T5" fmla="*/ 65 h 98"/>
                  <a:gd name="T6" fmla="*/ 0 w 119"/>
                  <a:gd name="T7" fmla="*/ 76 h 98"/>
                  <a:gd name="T8" fmla="*/ 22 w 119"/>
                  <a:gd name="T9" fmla="*/ 98 h 98"/>
                  <a:gd name="T10" fmla="*/ 65 w 119"/>
                  <a:gd name="T11" fmla="*/ 98 h 98"/>
                  <a:gd name="T12" fmla="*/ 76 w 119"/>
                  <a:gd name="T13" fmla="*/ 76 h 98"/>
                  <a:gd name="T14" fmla="*/ 98 w 119"/>
                  <a:gd name="T15" fmla="*/ 55 h 98"/>
                  <a:gd name="T16" fmla="*/ 119 w 119"/>
                  <a:gd name="T17" fmla="*/ 44 h 98"/>
                  <a:gd name="T18" fmla="*/ 119 w 119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98"/>
                  <a:gd name="T32" fmla="*/ 119 w 11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98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98"/>
                    </a:lnTo>
                    <a:lnTo>
                      <a:pt x="65" y="98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4" name="Freeform 462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22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w 22"/>
                  <a:gd name="T19" fmla="*/ 43 h 239"/>
                  <a:gd name="T20" fmla="*/ 0 w 22"/>
                  <a:gd name="T21" fmla="*/ 76 h 239"/>
                  <a:gd name="T22" fmla="*/ 0 w 22"/>
                  <a:gd name="T23" fmla="*/ 119 h 239"/>
                  <a:gd name="T24" fmla="*/ 0 w 22"/>
                  <a:gd name="T25" fmla="*/ 152 h 239"/>
                  <a:gd name="T26" fmla="*/ 0 w 22"/>
                  <a:gd name="T27" fmla="*/ 195 h 239"/>
                  <a:gd name="T28" fmla="*/ 0 w 22"/>
                  <a:gd name="T29" fmla="*/ 228 h 239"/>
                  <a:gd name="T30" fmla="*/ 0 w 22"/>
                  <a:gd name="T31" fmla="*/ 239 h 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39"/>
                  <a:gd name="T50" fmla="*/ 22 w 22"/>
                  <a:gd name="T51" fmla="*/ 239 h 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39">
                    <a:moveTo>
                      <a:pt x="0" y="239"/>
                    </a:moveTo>
                    <a:lnTo>
                      <a:pt x="22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5" name="Freeform 463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22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39"/>
                  <a:gd name="T29" fmla="*/ 22 w 2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39">
                    <a:moveTo>
                      <a:pt x="0" y="239"/>
                    </a:moveTo>
                    <a:lnTo>
                      <a:pt x="22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6" name="Freeform 464"/>
              <p:cNvSpPr>
                <a:spLocks/>
              </p:cNvSpPr>
              <p:nvPr/>
            </p:nvSpPr>
            <p:spPr bwMode="auto">
              <a:xfrm>
                <a:off x="3535" y="919"/>
                <a:ext cx="119" cy="87"/>
              </a:xfrm>
              <a:custGeom>
                <a:avLst/>
                <a:gdLst>
                  <a:gd name="T0" fmla="*/ 43 w 119"/>
                  <a:gd name="T1" fmla="*/ 0 h 87"/>
                  <a:gd name="T2" fmla="*/ 43 w 119"/>
                  <a:gd name="T3" fmla="*/ 44 h 87"/>
                  <a:gd name="T4" fmla="*/ 22 w 119"/>
                  <a:gd name="T5" fmla="*/ 65 h 87"/>
                  <a:gd name="T6" fmla="*/ 0 w 119"/>
                  <a:gd name="T7" fmla="*/ 76 h 87"/>
                  <a:gd name="T8" fmla="*/ 22 w 119"/>
                  <a:gd name="T9" fmla="*/ 87 h 87"/>
                  <a:gd name="T10" fmla="*/ 65 w 119"/>
                  <a:gd name="T11" fmla="*/ 87 h 87"/>
                  <a:gd name="T12" fmla="*/ 76 w 119"/>
                  <a:gd name="T13" fmla="*/ 76 h 87"/>
                  <a:gd name="T14" fmla="*/ 98 w 119"/>
                  <a:gd name="T15" fmla="*/ 55 h 87"/>
                  <a:gd name="T16" fmla="*/ 119 w 119"/>
                  <a:gd name="T17" fmla="*/ 44 h 87"/>
                  <a:gd name="T18" fmla="*/ 119 w 119"/>
                  <a:gd name="T19" fmla="*/ 0 h 87"/>
                  <a:gd name="T20" fmla="*/ 65 w 119"/>
                  <a:gd name="T21" fmla="*/ 0 h 87"/>
                  <a:gd name="T22" fmla="*/ 43 w 119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87"/>
                  <a:gd name="T38" fmla="*/ 119 w 119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87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87"/>
                    </a:lnTo>
                    <a:lnTo>
                      <a:pt x="65" y="87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7" name="Freeform 465"/>
              <p:cNvSpPr>
                <a:spLocks/>
              </p:cNvSpPr>
              <p:nvPr/>
            </p:nvSpPr>
            <p:spPr bwMode="auto">
              <a:xfrm>
                <a:off x="3535" y="919"/>
                <a:ext cx="119" cy="87"/>
              </a:xfrm>
              <a:custGeom>
                <a:avLst/>
                <a:gdLst>
                  <a:gd name="T0" fmla="*/ 43 w 119"/>
                  <a:gd name="T1" fmla="*/ 0 h 87"/>
                  <a:gd name="T2" fmla="*/ 43 w 119"/>
                  <a:gd name="T3" fmla="*/ 44 h 87"/>
                  <a:gd name="T4" fmla="*/ 22 w 119"/>
                  <a:gd name="T5" fmla="*/ 65 h 87"/>
                  <a:gd name="T6" fmla="*/ 0 w 119"/>
                  <a:gd name="T7" fmla="*/ 76 h 87"/>
                  <a:gd name="T8" fmla="*/ 22 w 119"/>
                  <a:gd name="T9" fmla="*/ 87 h 87"/>
                  <a:gd name="T10" fmla="*/ 65 w 119"/>
                  <a:gd name="T11" fmla="*/ 87 h 87"/>
                  <a:gd name="T12" fmla="*/ 76 w 119"/>
                  <a:gd name="T13" fmla="*/ 76 h 87"/>
                  <a:gd name="T14" fmla="*/ 98 w 119"/>
                  <a:gd name="T15" fmla="*/ 55 h 87"/>
                  <a:gd name="T16" fmla="*/ 119 w 119"/>
                  <a:gd name="T17" fmla="*/ 44 h 87"/>
                  <a:gd name="T18" fmla="*/ 119 w 119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87"/>
                  <a:gd name="T32" fmla="*/ 119 w 119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87">
                    <a:moveTo>
                      <a:pt x="43" y="0"/>
                    </a:moveTo>
                    <a:lnTo>
                      <a:pt x="43" y="44"/>
                    </a:lnTo>
                    <a:lnTo>
                      <a:pt x="22" y="65"/>
                    </a:lnTo>
                    <a:lnTo>
                      <a:pt x="0" y="76"/>
                    </a:lnTo>
                    <a:lnTo>
                      <a:pt x="22" y="87"/>
                    </a:lnTo>
                    <a:lnTo>
                      <a:pt x="65" y="87"/>
                    </a:lnTo>
                    <a:lnTo>
                      <a:pt x="76" y="76"/>
                    </a:lnTo>
                    <a:lnTo>
                      <a:pt x="98" y="55"/>
                    </a:lnTo>
                    <a:lnTo>
                      <a:pt x="119" y="44"/>
                    </a:lnTo>
                    <a:lnTo>
                      <a:pt x="119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8" name="Freeform 466"/>
              <p:cNvSpPr>
                <a:spLocks/>
              </p:cNvSpPr>
              <p:nvPr/>
            </p:nvSpPr>
            <p:spPr bwMode="auto">
              <a:xfrm>
                <a:off x="3546" y="919"/>
                <a:ext cx="108" cy="87"/>
              </a:xfrm>
              <a:custGeom>
                <a:avLst/>
                <a:gdLst>
                  <a:gd name="T0" fmla="*/ 32 w 108"/>
                  <a:gd name="T1" fmla="*/ 0 h 87"/>
                  <a:gd name="T2" fmla="*/ 32 w 108"/>
                  <a:gd name="T3" fmla="*/ 44 h 87"/>
                  <a:gd name="T4" fmla="*/ 11 w 108"/>
                  <a:gd name="T5" fmla="*/ 65 h 87"/>
                  <a:gd name="T6" fmla="*/ 0 w 108"/>
                  <a:gd name="T7" fmla="*/ 76 h 87"/>
                  <a:gd name="T8" fmla="*/ 11 w 108"/>
                  <a:gd name="T9" fmla="*/ 87 h 87"/>
                  <a:gd name="T10" fmla="*/ 54 w 108"/>
                  <a:gd name="T11" fmla="*/ 87 h 87"/>
                  <a:gd name="T12" fmla="*/ 65 w 108"/>
                  <a:gd name="T13" fmla="*/ 76 h 87"/>
                  <a:gd name="T14" fmla="*/ 87 w 108"/>
                  <a:gd name="T15" fmla="*/ 55 h 87"/>
                  <a:gd name="T16" fmla="*/ 108 w 108"/>
                  <a:gd name="T17" fmla="*/ 44 h 87"/>
                  <a:gd name="T18" fmla="*/ 108 w 108"/>
                  <a:gd name="T19" fmla="*/ 0 h 87"/>
                  <a:gd name="T20" fmla="*/ 54 w 108"/>
                  <a:gd name="T21" fmla="*/ 0 h 87"/>
                  <a:gd name="T22" fmla="*/ 32 w 10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87"/>
                  <a:gd name="T38" fmla="*/ 108 w 10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108" y="44"/>
                    </a:lnTo>
                    <a:lnTo>
                      <a:pt x="108" y="0"/>
                    </a:lnTo>
                    <a:lnTo>
                      <a:pt x="5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9" name="Freeform 467"/>
              <p:cNvSpPr>
                <a:spLocks/>
              </p:cNvSpPr>
              <p:nvPr/>
            </p:nvSpPr>
            <p:spPr bwMode="auto">
              <a:xfrm>
                <a:off x="3546" y="919"/>
                <a:ext cx="108" cy="87"/>
              </a:xfrm>
              <a:custGeom>
                <a:avLst/>
                <a:gdLst>
                  <a:gd name="T0" fmla="*/ 32 w 108"/>
                  <a:gd name="T1" fmla="*/ 0 h 87"/>
                  <a:gd name="T2" fmla="*/ 32 w 108"/>
                  <a:gd name="T3" fmla="*/ 44 h 87"/>
                  <a:gd name="T4" fmla="*/ 11 w 108"/>
                  <a:gd name="T5" fmla="*/ 65 h 87"/>
                  <a:gd name="T6" fmla="*/ 0 w 108"/>
                  <a:gd name="T7" fmla="*/ 76 h 87"/>
                  <a:gd name="T8" fmla="*/ 11 w 108"/>
                  <a:gd name="T9" fmla="*/ 87 h 87"/>
                  <a:gd name="T10" fmla="*/ 54 w 108"/>
                  <a:gd name="T11" fmla="*/ 87 h 87"/>
                  <a:gd name="T12" fmla="*/ 65 w 108"/>
                  <a:gd name="T13" fmla="*/ 76 h 87"/>
                  <a:gd name="T14" fmla="*/ 87 w 108"/>
                  <a:gd name="T15" fmla="*/ 55 h 87"/>
                  <a:gd name="T16" fmla="*/ 108 w 108"/>
                  <a:gd name="T17" fmla="*/ 44 h 87"/>
                  <a:gd name="T18" fmla="*/ 108 w 10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7"/>
                  <a:gd name="T32" fmla="*/ 108 w 10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108" y="44"/>
                    </a:lnTo>
                    <a:lnTo>
                      <a:pt x="10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0" name="Freeform 468"/>
              <p:cNvSpPr>
                <a:spLocks/>
              </p:cNvSpPr>
              <p:nvPr/>
            </p:nvSpPr>
            <p:spPr bwMode="auto">
              <a:xfrm>
                <a:off x="1436" y="2126"/>
                <a:ext cx="65" cy="359"/>
              </a:xfrm>
              <a:custGeom>
                <a:avLst/>
                <a:gdLst>
                  <a:gd name="T0" fmla="*/ 0 w 65"/>
                  <a:gd name="T1" fmla="*/ 359 h 359"/>
                  <a:gd name="T2" fmla="*/ 0 w 65"/>
                  <a:gd name="T3" fmla="*/ 327 h 359"/>
                  <a:gd name="T4" fmla="*/ 0 w 65"/>
                  <a:gd name="T5" fmla="*/ 294 h 359"/>
                  <a:gd name="T6" fmla="*/ 0 w 65"/>
                  <a:gd name="T7" fmla="*/ 262 h 359"/>
                  <a:gd name="T8" fmla="*/ 0 w 65"/>
                  <a:gd name="T9" fmla="*/ 218 h 359"/>
                  <a:gd name="T10" fmla="*/ 0 w 65"/>
                  <a:gd name="T11" fmla="*/ 185 h 359"/>
                  <a:gd name="T12" fmla="*/ 0 w 65"/>
                  <a:gd name="T13" fmla="*/ 153 h 359"/>
                  <a:gd name="T14" fmla="*/ 0 w 65"/>
                  <a:gd name="T15" fmla="*/ 109 h 359"/>
                  <a:gd name="T16" fmla="*/ 33 w 65"/>
                  <a:gd name="T17" fmla="*/ 77 h 359"/>
                  <a:gd name="T18" fmla="*/ 33 w 65"/>
                  <a:gd name="T19" fmla="*/ 77 h 359"/>
                  <a:gd name="T20" fmla="*/ 65 w 65"/>
                  <a:gd name="T21" fmla="*/ 44 h 359"/>
                  <a:gd name="T22" fmla="*/ 33 w 65"/>
                  <a:gd name="T23" fmla="*/ 11 h 359"/>
                  <a:gd name="T24" fmla="*/ 22 w 65"/>
                  <a:gd name="T25" fmla="*/ 0 h 359"/>
                  <a:gd name="T26" fmla="*/ 0 w 65"/>
                  <a:gd name="T27" fmla="*/ 0 h 359"/>
                  <a:gd name="T28" fmla="*/ 0 w 65"/>
                  <a:gd name="T29" fmla="*/ 44 h 359"/>
                  <a:gd name="T30" fmla="*/ 0 w 65"/>
                  <a:gd name="T31" fmla="*/ 77 h 359"/>
                  <a:gd name="T32" fmla="*/ 0 w 65"/>
                  <a:gd name="T33" fmla="*/ 109 h 359"/>
                  <a:gd name="T34" fmla="*/ 0 w 65"/>
                  <a:gd name="T35" fmla="*/ 153 h 359"/>
                  <a:gd name="T36" fmla="*/ 0 w 65"/>
                  <a:gd name="T37" fmla="*/ 185 h 359"/>
                  <a:gd name="T38" fmla="*/ 0 w 65"/>
                  <a:gd name="T39" fmla="*/ 218 h 359"/>
                  <a:gd name="T40" fmla="*/ 0 w 65"/>
                  <a:gd name="T41" fmla="*/ 262 h 359"/>
                  <a:gd name="T42" fmla="*/ 0 w 65"/>
                  <a:gd name="T43" fmla="*/ 294 h 359"/>
                  <a:gd name="T44" fmla="*/ 0 w 65"/>
                  <a:gd name="T45" fmla="*/ 327 h 359"/>
                  <a:gd name="T46" fmla="*/ 0 w 65"/>
                  <a:gd name="T47" fmla="*/ 359 h 35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5"/>
                  <a:gd name="T73" fmla="*/ 0 h 359"/>
                  <a:gd name="T74" fmla="*/ 65 w 65"/>
                  <a:gd name="T75" fmla="*/ 359 h 35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5" h="359">
                    <a:moveTo>
                      <a:pt x="0" y="359"/>
                    </a:moveTo>
                    <a:lnTo>
                      <a:pt x="0" y="327"/>
                    </a:lnTo>
                    <a:lnTo>
                      <a:pt x="0" y="294"/>
                    </a:lnTo>
                    <a:lnTo>
                      <a:pt x="0" y="262"/>
                    </a:lnTo>
                    <a:lnTo>
                      <a:pt x="0" y="218"/>
                    </a:lnTo>
                    <a:lnTo>
                      <a:pt x="0" y="185"/>
                    </a:lnTo>
                    <a:lnTo>
                      <a:pt x="0" y="153"/>
                    </a:lnTo>
                    <a:lnTo>
                      <a:pt x="0" y="109"/>
                    </a:lnTo>
                    <a:lnTo>
                      <a:pt x="33" y="77"/>
                    </a:lnTo>
                    <a:lnTo>
                      <a:pt x="65" y="44"/>
                    </a:lnTo>
                    <a:lnTo>
                      <a:pt x="33" y="1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77"/>
                    </a:lnTo>
                    <a:lnTo>
                      <a:pt x="0" y="109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8"/>
                    </a:lnTo>
                    <a:lnTo>
                      <a:pt x="0" y="262"/>
                    </a:lnTo>
                    <a:lnTo>
                      <a:pt x="0" y="294"/>
                    </a:lnTo>
                    <a:lnTo>
                      <a:pt x="0" y="327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1" name="Freeform 469"/>
              <p:cNvSpPr>
                <a:spLocks/>
              </p:cNvSpPr>
              <p:nvPr/>
            </p:nvSpPr>
            <p:spPr bwMode="auto">
              <a:xfrm>
                <a:off x="1436" y="2126"/>
                <a:ext cx="65" cy="359"/>
              </a:xfrm>
              <a:custGeom>
                <a:avLst/>
                <a:gdLst>
                  <a:gd name="T0" fmla="*/ 0 w 65"/>
                  <a:gd name="T1" fmla="*/ 359 h 359"/>
                  <a:gd name="T2" fmla="*/ 0 w 65"/>
                  <a:gd name="T3" fmla="*/ 327 h 359"/>
                  <a:gd name="T4" fmla="*/ 0 w 65"/>
                  <a:gd name="T5" fmla="*/ 294 h 359"/>
                  <a:gd name="T6" fmla="*/ 0 w 65"/>
                  <a:gd name="T7" fmla="*/ 262 h 359"/>
                  <a:gd name="T8" fmla="*/ 0 w 65"/>
                  <a:gd name="T9" fmla="*/ 218 h 359"/>
                  <a:gd name="T10" fmla="*/ 0 w 65"/>
                  <a:gd name="T11" fmla="*/ 185 h 359"/>
                  <a:gd name="T12" fmla="*/ 0 w 65"/>
                  <a:gd name="T13" fmla="*/ 153 h 359"/>
                  <a:gd name="T14" fmla="*/ 0 w 65"/>
                  <a:gd name="T15" fmla="*/ 109 h 359"/>
                  <a:gd name="T16" fmla="*/ 33 w 65"/>
                  <a:gd name="T17" fmla="*/ 77 h 359"/>
                  <a:gd name="T18" fmla="*/ 33 w 65"/>
                  <a:gd name="T19" fmla="*/ 77 h 359"/>
                  <a:gd name="T20" fmla="*/ 65 w 65"/>
                  <a:gd name="T21" fmla="*/ 44 h 359"/>
                  <a:gd name="T22" fmla="*/ 33 w 65"/>
                  <a:gd name="T23" fmla="*/ 11 h 359"/>
                  <a:gd name="T24" fmla="*/ 22 w 65"/>
                  <a:gd name="T25" fmla="*/ 0 h 359"/>
                  <a:gd name="T26" fmla="*/ 0 w 65"/>
                  <a:gd name="T27" fmla="*/ 0 h 3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359"/>
                  <a:gd name="T44" fmla="*/ 65 w 65"/>
                  <a:gd name="T45" fmla="*/ 359 h 3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359">
                    <a:moveTo>
                      <a:pt x="0" y="359"/>
                    </a:moveTo>
                    <a:lnTo>
                      <a:pt x="0" y="327"/>
                    </a:lnTo>
                    <a:lnTo>
                      <a:pt x="0" y="294"/>
                    </a:lnTo>
                    <a:lnTo>
                      <a:pt x="0" y="262"/>
                    </a:lnTo>
                    <a:lnTo>
                      <a:pt x="0" y="218"/>
                    </a:lnTo>
                    <a:lnTo>
                      <a:pt x="0" y="185"/>
                    </a:lnTo>
                    <a:lnTo>
                      <a:pt x="0" y="153"/>
                    </a:lnTo>
                    <a:lnTo>
                      <a:pt x="0" y="109"/>
                    </a:lnTo>
                    <a:lnTo>
                      <a:pt x="33" y="77"/>
                    </a:lnTo>
                    <a:lnTo>
                      <a:pt x="65" y="44"/>
                    </a:lnTo>
                    <a:lnTo>
                      <a:pt x="33" y="11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2" name="Freeform 470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11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w 22"/>
                  <a:gd name="T19" fmla="*/ 43 h 239"/>
                  <a:gd name="T20" fmla="*/ 0 w 22"/>
                  <a:gd name="T21" fmla="*/ 76 h 239"/>
                  <a:gd name="T22" fmla="*/ 0 w 22"/>
                  <a:gd name="T23" fmla="*/ 119 h 239"/>
                  <a:gd name="T24" fmla="*/ 0 w 22"/>
                  <a:gd name="T25" fmla="*/ 152 h 239"/>
                  <a:gd name="T26" fmla="*/ 0 w 22"/>
                  <a:gd name="T27" fmla="*/ 195 h 239"/>
                  <a:gd name="T28" fmla="*/ 0 w 22"/>
                  <a:gd name="T29" fmla="*/ 228 h 239"/>
                  <a:gd name="T30" fmla="*/ 0 w 22"/>
                  <a:gd name="T31" fmla="*/ 239 h 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39"/>
                  <a:gd name="T50" fmla="*/ 22 w 22"/>
                  <a:gd name="T51" fmla="*/ 239 h 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39">
                    <a:moveTo>
                      <a:pt x="0" y="239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3" name="Freeform 471"/>
              <p:cNvSpPr>
                <a:spLocks/>
              </p:cNvSpPr>
              <p:nvPr/>
            </p:nvSpPr>
            <p:spPr bwMode="auto">
              <a:xfrm>
                <a:off x="1436" y="1061"/>
                <a:ext cx="22" cy="239"/>
              </a:xfrm>
              <a:custGeom>
                <a:avLst/>
                <a:gdLst>
                  <a:gd name="T0" fmla="*/ 0 w 22"/>
                  <a:gd name="T1" fmla="*/ 239 h 239"/>
                  <a:gd name="T2" fmla="*/ 11 w 22"/>
                  <a:gd name="T3" fmla="*/ 228 h 239"/>
                  <a:gd name="T4" fmla="*/ 22 w 22"/>
                  <a:gd name="T5" fmla="*/ 195 h 239"/>
                  <a:gd name="T6" fmla="*/ 22 w 22"/>
                  <a:gd name="T7" fmla="*/ 152 h 239"/>
                  <a:gd name="T8" fmla="*/ 22 w 22"/>
                  <a:gd name="T9" fmla="*/ 119 h 239"/>
                  <a:gd name="T10" fmla="*/ 22 w 22"/>
                  <a:gd name="T11" fmla="*/ 76 h 239"/>
                  <a:gd name="T12" fmla="*/ 22 w 22"/>
                  <a:gd name="T13" fmla="*/ 43 h 239"/>
                  <a:gd name="T14" fmla="*/ 22 w 22"/>
                  <a:gd name="T15" fmla="*/ 10 h 239"/>
                  <a:gd name="T16" fmla="*/ 0 w 2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39"/>
                  <a:gd name="T29" fmla="*/ 22 w 2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39">
                    <a:moveTo>
                      <a:pt x="0" y="239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4" name="Freeform 472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32 w 98"/>
                  <a:gd name="T1" fmla="*/ 0 h 87"/>
                  <a:gd name="T2" fmla="*/ 32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32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" name="Freeform 473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32 w 98"/>
                  <a:gd name="T1" fmla="*/ 0 h 87"/>
                  <a:gd name="T2" fmla="*/ 32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32" y="0"/>
                    </a:moveTo>
                    <a:lnTo>
                      <a:pt x="32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6" name="Freeform 474"/>
              <p:cNvSpPr>
                <a:spLocks/>
              </p:cNvSpPr>
              <p:nvPr/>
            </p:nvSpPr>
            <p:spPr bwMode="auto">
              <a:xfrm>
                <a:off x="3894" y="2029"/>
                <a:ext cx="65" cy="163"/>
              </a:xfrm>
              <a:custGeom>
                <a:avLst/>
                <a:gdLst>
                  <a:gd name="T0" fmla="*/ 65 w 65"/>
                  <a:gd name="T1" fmla="*/ 0 h 163"/>
                  <a:gd name="T2" fmla="*/ 21 w 65"/>
                  <a:gd name="T3" fmla="*/ 32 h 163"/>
                  <a:gd name="T4" fmla="*/ 21 w 65"/>
                  <a:gd name="T5" fmla="*/ 54 h 163"/>
                  <a:gd name="T6" fmla="*/ 0 w 65"/>
                  <a:gd name="T7" fmla="*/ 65 h 163"/>
                  <a:gd name="T8" fmla="*/ 0 w 65"/>
                  <a:gd name="T9" fmla="*/ 97 h 163"/>
                  <a:gd name="T10" fmla="*/ 21 w 65"/>
                  <a:gd name="T11" fmla="*/ 108 h 163"/>
                  <a:gd name="T12" fmla="*/ 65 w 65"/>
                  <a:gd name="T13" fmla="*/ 141 h 163"/>
                  <a:gd name="T14" fmla="*/ 65 w 65"/>
                  <a:gd name="T15" fmla="*/ 163 h 163"/>
                  <a:gd name="T16" fmla="*/ 65 w 65"/>
                  <a:gd name="T17" fmla="*/ 141 h 163"/>
                  <a:gd name="T18" fmla="*/ 65 w 65"/>
                  <a:gd name="T19" fmla="*/ 97 h 163"/>
                  <a:gd name="T20" fmla="*/ 65 w 65"/>
                  <a:gd name="T21" fmla="*/ 65 h 163"/>
                  <a:gd name="T22" fmla="*/ 65 w 6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163"/>
                  <a:gd name="T38" fmla="*/ 65 w 6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163">
                    <a:moveTo>
                      <a:pt x="65" y="0"/>
                    </a:moveTo>
                    <a:lnTo>
                      <a:pt x="21" y="32"/>
                    </a:lnTo>
                    <a:lnTo>
                      <a:pt x="21" y="54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21" y="108"/>
                    </a:lnTo>
                    <a:lnTo>
                      <a:pt x="65" y="141"/>
                    </a:lnTo>
                    <a:lnTo>
                      <a:pt x="65" y="163"/>
                    </a:lnTo>
                    <a:lnTo>
                      <a:pt x="65" y="141"/>
                    </a:lnTo>
                    <a:lnTo>
                      <a:pt x="65" y="97"/>
                    </a:lnTo>
                    <a:lnTo>
                      <a:pt x="65" y="6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7" name="Freeform 475"/>
              <p:cNvSpPr>
                <a:spLocks/>
              </p:cNvSpPr>
              <p:nvPr/>
            </p:nvSpPr>
            <p:spPr bwMode="auto">
              <a:xfrm>
                <a:off x="3894" y="2029"/>
                <a:ext cx="65" cy="163"/>
              </a:xfrm>
              <a:custGeom>
                <a:avLst/>
                <a:gdLst>
                  <a:gd name="T0" fmla="*/ 65 w 65"/>
                  <a:gd name="T1" fmla="*/ 0 h 163"/>
                  <a:gd name="T2" fmla="*/ 21 w 65"/>
                  <a:gd name="T3" fmla="*/ 32 h 163"/>
                  <a:gd name="T4" fmla="*/ 21 w 65"/>
                  <a:gd name="T5" fmla="*/ 54 h 163"/>
                  <a:gd name="T6" fmla="*/ 0 w 65"/>
                  <a:gd name="T7" fmla="*/ 65 h 163"/>
                  <a:gd name="T8" fmla="*/ 0 w 65"/>
                  <a:gd name="T9" fmla="*/ 97 h 163"/>
                  <a:gd name="T10" fmla="*/ 21 w 65"/>
                  <a:gd name="T11" fmla="*/ 108 h 163"/>
                  <a:gd name="T12" fmla="*/ 65 w 65"/>
                  <a:gd name="T13" fmla="*/ 141 h 163"/>
                  <a:gd name="T14" fmla="*/ 65 w 65"/>
                  <a:gd name="T15" fmla="*/ 163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163"/>
                  <a:gd name="T26" fmla="*/ 65 w 65"/>
                  <a:gd name="T27" fmla="*/ 163 h 1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163">
                    <a:moveTo>
                      <a:pt x="65" y="0"/>
                    </a:moveTo>
                    <a:lnTo>
                      <a:pt x="21" y="32"/>
                    </a:lnTo>
                    <a:lnTo>
                      <a:pt x="21" y="54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21" y="108"/>
                    </a:lnTo>
                    <a:lnTo>
                      <a:pt x="65" y="141"/>
                    </a:lnTo>
                    <a:lnTo>
                      <a:pt x="65" y="16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8" name="Freeform 476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43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9" name="Freeform 477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55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55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0" name="Freeform 478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5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1" name="Freeform 479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2" name="Freeform 480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44 h 87"/>
                  <a:gd name="T16" fmla="*/ 98 w 98"/>
                  <a:gd name="T17" fmla="*/ 44 h 87"/>
                  <a:gd name="T18" fmla="*/ 98 w 98"/>
                  <a:gd name="T19" fmla="*/ 0 h 87"/>
                  <a:gd name="T20" fmla="*/ 54 w 98"/>
                  <a:gd name="T21" fmla="*/ 0 h 87"/>
                  <a:gd name="T22" fmla="*/ 43 w 98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87"/>
                  <a:gd name="T38" fmla="*/ 98 w 98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44"/>
                    </a:lnTo>
                    <a:lnTo>
                      <a:pt x="98" y="44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3" name="Freeform 481"/>
              <p:cNvSpPr>
                <a:spLocks/>
              </p:cNvSpPr>
              <p:nvPr/>
            </p:nvSpPr>
            <p:spPr bwMode="auto">
              <a:xfrm>
                <a:off x="3546" y="919"/>
                <a:ext cx="98" cy="87"/>
              </a:xfrm>
              <a:custGeom>
                <a:avLst/>
                <a:gdLst>
                  <a:gd name="T0" fmla="*/ 43 w 98"/>
                  <a:gd name="T1" fmla="*/ 0 h 87"/>
                  <a:gd name="T2" fmla="*/ 43 w 98"/>
                  <a:gd name="T3" fmla="*/ 44 h 87"/>
                  <a:gd name="T4" fmla="*/ 11 w 98"/>
                  <a:gd name="T5" fmla="*/ 65 h 87"/>
                  <a:gd name="T6" fmla="*/ 0 w 98"/>
                  <a:gd name="T7" fmla="*/ 76 h 87"/>
                  <a:gd name="T8" fmla="*/ 11 w 98"/>
                  <a:gd name="T9" fmla="*/ 87 h 87"/>
                  <a:gd name="T10" fmla="*/ 54 w 98"/>
                  <a:gd name="T11" fmla="*/ 87 h 87"/>
                  <a:gd name="T12" fmla="*/ 65 w 98"/>
                  <a:gd name="T13" fmla="*/ 76 h 87"/>
                  <a:gd name="T14" fmla="*/ 87 w 98"/>
                  <a:gd name="T15" fmla="*/ 44 h 87"/>
                  <a:gd name="T16" fmla="*/ 98 w 98"/>
                  <a:gd name="T17" fmla="*/ 44 h 87"/>
                  <a:gd name="T18" fmla="*/ 98 w 98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7"/>
                  <a:gd name="T32" fmla="*/ 98 w 98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7">
                    <a:moveTo>
                      <a:pt x="43" y="0"/>
                    </a:moveTo>
                    <a:lnTo>
                      <a:pt x="43" y="44"/>
                    </a:lnTo>
                    <a:lnTo>
                      <a:pt x="11" y="65"/>
                    </a:lnTo>
                    <a:lnTo>
                      <a:pt x="0" y="76"/>
                    </a:lnTo>
                    <a:lnTo>
                      <a:pt x="11" y="87"/>
                    </a:lnTo>
                    <a:lnTo>
                      <a:pt x="54" y="87"/>
                    </a:lnTo>
                    <a:lnTo>
                      <a:pt x="65" y="76"/>
                    </a:lnTo>
                    <a:lnTo>
                      <a:pt x="87" y="44"/>
                    </a:lnTo>
                    <a:lnTo>
                      <a:pt x="98" y="44"/>
                    </a:lnTo>
                    <a:lnTo>
                      <a:pt x="98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4" name="Freeform 482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22 w 22"/>
                  <a:gd name="T5" fmla="*/ 195 h 228"/>
                  <a:gd name="T6" fmla="*/ 22 w 22"/>
                  <a:gd name="T7" fmla="*/ 152 h 228"/>
                  <a:gd name="T8" fmla="*/ 22 w 22"/>
                  <a:gd name="T9" fmla="*/ 119 h 228"/>
                  <a:gd name="T10" fmla="*/ 22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w 22"/>
                  <a:gd name="T19" fmla="*/ 43 h 228"/>
                  <a:gd name="T20" fmla="*/ 0 w 22"/>
                  <a:gd name="T21" fmla="*/ 76 h 228"/>
                  <a:gd name="T22" fmla="*/ 0 w 22"/>
                  <a:gd name="T23" fmla="*/ 119 h 228"/>
                  <a:gd name="T24" fmla="*/ 0 w 22"/>
                  <a:gd name="T25" fmla="*/ 152 h 228"/>
                  <a:gd name="T26" fmla="*/ 0 w 22"/>
                  <a:gd name="T27" fmla="*/ 195 h 228"/>
                  <a:gd name="T28" fmla="*/ 0 w 22"/>
                  <a:gd name="T29" fmla="*/ 228 h 228"/>
                  <a:gd name="T30" fmla="*/ 0 w 22"/>
                  <a:gd name="T31" fmla="*/ 22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28"/>
                  <a:gd name="T50" fmla="*/ 22 w 2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5" name="Freeform 483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22 w 22"/>
                  <a:gd name="T5" fmla="*/ 195 h 228"/>
                  <a:gd name="T6" fmla="*/ 22 w 22"/>
                  <a:gd name="T7" fmla="*/ 152 h 228"/>
                  <a:gd name="T8" fmla="*/ 22 w 22"/>
                  <a:gd name="T9" fmla="*/ 119 h 228"/>
                  <a:gd name="T10" fmla="*/ 22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8"/>
                  <a:gd name="T29" fmla="*/ 22 w 22"/>
                  <a:gd name="T30" fmla="*/ 228 h 2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22" y="195"/>
                    </a:lnTo>
                    <a:lnTo>
                      <a:pt x="22" y="152"/>
                    </a:lnTo>
                    <a:lnTo>
                      <a:pt x="22" y="119"/>
                    </a:lnTo>
                    <a:lnTo>
                      <a:pt x="22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6" name="Freeform 484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7" name="Freeform 485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8" name="Freeform 486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9" name="Freeform 487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0 w 33"/>
                  <a:gd name="T3" fmla="*/ 22 h 207"/>
                  <a:gd name="T4" fmla="*/ 0 w 33"/>
                  <a:gd name="T5" fmla="*/ 65 h 207"/>
                  <a:gd name="T6" fmla="*/ 0 w 33"/>
                  <a:gd name="T7" fmla="*/ 98 h 207"/>
                  <a:gd name="T8" fmla="*/ 0 w 33"/>
                  <a:gd name="T9" fmla="*/ 141 h 207"/>
                  <a:gd name="T10" fmla="*/ 0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0" y="22"/>
                    </a:lnTo>
                    <a:lnTo>
                      <a:pt x="0" y="65"/>
                    </a:lnTo>
                    <a:lnTo>
                      <a:pt x="0" y="98"/>
                    </a:lnTo>
                    <a:lnTo>
                      <a:pt x="0" y="141"/>
                    </a:lnTo>
                    <a:lnTo>
                      <a:pt x="0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0" name="Freeform 488"/>
              <p:cNvSpPr>
                <a:spLocks/>
              </p:cNvSpPr>
              <p:nvPr/>
            </p:nvSpPr>
            <p:spPr bwMode="auto">
              <a:xfrm>
                <a:off x="3905" y="2029"/>
                <a:ext cx="54" cy="141"/>
              </a:xfrm>
              <a:custGeom>
                <a:avLst/>
                <a:gdLst>
                  <a:gd name="T0" fmla="*/ 54 w 54"/>
                  <a:gd name="T1" fmla="*/ 0 h 141"/>
                  <a:gd name="T2" fmla="*/ 21 w 54"/>
                  <a:gd name="T3" fmla="*/ 32 h 141"/>
                  <a:gd name="T4" fmla="*/ 10 w 54"/>
                  <a:gd name="T5" fmla="*/ 65 h 141"/>
                  <a:gd name="T6" fmla="*/ 10 w 54"/>
                  <a:gd name="T7" fmla="*/ 65 h 141"/>
                  <a:gd name="T8" fmla="*/ 0 w 54"/>
                  <a:gd name="T9" fmla="*/ 97 h 141"/>
                  <a:gd name="T10" fmla="*/ 10 w 54"/>
                  <a:gd name="T11" fmla="*/ 108 h 141"/>
                  <a:gd name="T12" fmla="*/ 54 w 54"/>
                  <a:gd name="T13" fmla="*/ 141 h 141"/>
                  <a:gd name="T14" fmla="*/ 54 w 54"/>
                  <a:gd name="T15" fmla="*/ 97 h 141"/>
                  <a:gd name="T16" fmla="*/ 54 w 54"/>
                  <a:gd name="T17" fmla="*/ 65 h 141"/>
                  <a:gd name="T18" fmla="*/ 54 w 54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41"/>
                  <a:gd name="T32" fmla="*/ 54 w 54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41">
                    <a:moveTo>
                      <a:pt x="54" y="0"/>
                    </a:moveTo>
                    <a:lnTo>
                      <a:pt x="21" y="32"/>
                    </a:lnTo>
                    <a:lnTo>
                      <a:pt x="10" y="65"/>
                    </a:lnTo>
                    <a:lnTo>
                      <a:pt x="0" y="97"/>
                    </a:lnTo>
                    <a:lnTo>
                      <a:pt x="10" y="108"/>
                    </a:lnTo>
                    <a:lnTo>
                      <a:pt x="54" y="141"/>
                    </a:lnTo>
                    <a:lnTo>
                      <a:pt x="54" y="97"/>
                    </a:lnTo>
                    <a:lnTo>
                      <a:pt x="54" y="6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1" name="Freeform 489"/>
              <p:cNvSpPr>
                <a:spLocks/>
              </p:cNvSpPr>
              <p:nvPr/>
            </p:nvSpPr>
            <p:spPr bwMode="auto">
              <a:xfrm>
                <a:off x="3905" y="2029"/>
                <a:ext cx="54" cy="141"/>
              </a:xfrm>
              <a:custGeom>
                <a:avLst/>
                <a:gdLst>
                  <a:gd name="T0" fmla="*/ 54 w 54"/>
                  <a:gd name="T1" fmla="*/ 0 h 141"/>
                  <a:gd name="T2" fmla="*/ 21 w 54"/>
                  <a:gd name="T3" fmla="*/ 32 h 141"/>
                  <a:gd name="T4" fmla="*/ 10 w 54"/>
                  <a:gd name="T5" fmla="*/ 65 h 141"/>
                  <a:gd name="T6" fmla="*/ 10 w 54"/>
                  <a:gd name="T7" fmla="*/ 65 h 141"/>
                  <a:gd name="T8" fmla="*/ 0 w 54"/>
                  <a:gd name="T9" fmla="*/ 97 h 141"/>
                  <a:gd name="T10" fmla="*/ 10 w 54"/>
                  <a:gd name="T11" fmla="*/ 108 h 141"/>
                  <a:gd name="T12" fmla="*/ 54 w 54"/>
                  <a:gd name="T13" fmla="*/ 14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141"/>
                  <a:gd name="T23" fmla="*/ 54 w 54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141">
                    <a:moveTo>
                      <a:pt x="54" y="0"/>
                    </a:moveTo>
                    <a:lnTo>
                      <a:pt x="21" y="32"/>
                    </a:lnTo>
                    <a:lnTo>
                      <a:pt x="10" y="65"/>
                    </a:lnTo>
                    <a:lnTo>
                      <a:pt x="0" y="97"/>
                    </a:lnTo>
                    <a:lnTo>
                      <a:pt x="10" y="108"/>
                    </a:lnTo>
                    <a:lnTo>
                      <a:pt x="54" y="14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2" name="Freeform 490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11 w 33"/>
                  <a:gd name="T3" fmla="*/ 22 h 207"/>
                  <a:gd name="T4" fmla="*/ 11 w 33"/>
                  <a:gd name="T5" fmla="*/ 65 h 207"/>
                  <a:gd name="T6" fmla="*/ 0 w 33"/>
                  <a:gd name="T7" fmla="*/ 98 h 207"/>
                  <a:gd name="T8" fmla="*/ 11 w 33"/>
                  <a:gd name="T9" fmla="*/ 141 h 207"/>
                  <a:gd name="T10" fmla="*/ 11 w 33"/>
                  <a:gd name="T11" fmla="*/ 174 h 207"/>
                  <a:gd name="T12" fmla="*/ 33 w 33"/>
                  <a:gd name="T13" fmla="*/ 207 h 207"/>
                  <a:gd name="T14" fmla="*/ 33 w 33"/>
                  <a:gd name="T15" fmla="*/ 174 h 207"/>
                  <a:gd name="T16" fmla="*/ 33 w 33"/>
                  <a:gd name="T17" fmla="*/ 141 h 207"/>
                  <a:gd name="T18" fmla="*/ 33 w 33"/>
                  <a:gd name="T19" fmla="*/ 98 h 207"/>
                  <a:gd name="T20" fmla="*/ 33 w 33"/>
                  <a:gd name="T21" fmla="*/ 65 h 207"/>
                  <a:gd name="T22" fmla="*/ 33 w 33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07"/>
                  <a:gd name="T38" fmla="*/ 33 w 33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07">
                    <a:moveTo>
                      <a:pt x="33" y="0"/>
                    </a:moveTo>
                    <a:lnTo>
                      <a:pt x="11" y="22"/>
                    </a:lnTo>
                    <a:lnTo>
                      <a:pt x="11" y="65"/>
                    </a:lnTo>
                    <a:lnTo>
                      <a:pt x="0" y="98"/>
                    </a:lnTo>
                    <a:lnTo>
                      <a:pt x="11" y="141"/>
                    </a:lnTo>
                    <a:lnTo>
                      <a:pt x="11" y="174"/>
                    </a:lnTo>
                    <a:lnTo>
                      <a:pt x="33" y="207"/>
                    </a:lnTo>
                    <a:lnTo>
                      <a:pt x="33" y="174"/>
                    </a:lnTo>
                    <a:lnTo>
                      <a:pt x="33" y="141"/>
                    </a:lnTo>
                    <a:lnTo>
                      <a:pt x="33" y="98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A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3" name="Freeform 491"/>
              <p:cNvSpPr>
                <a:spLocks/>
              </p:cNvSpPr>
              <p:nvPr/>
            </p:nvSpPr>
            <p:spPr bwMode="auto">
              <a:xfrm>
                <a:off x="3926" y="1811"/>
                <a:ext cx="33" cy="207"/>
              </a:xfrm>
              <a:custGeom>
                <a:avLst/>
                <a:gdLst>
                  <a:gd name="T0" fmla="*/ 33 w 33"/>
                  <a:gd name="T1" fmla="*/ 0 h 207"/>
                  <a:gd name="T2" fmla="*/ 11 w 33"/>
                  <a:gd name="T3" fmla="*/ 22 h 207"/>
                  <a:gd name="T4" fmla="*/ 11 w 33"/>
                  <a:gd name="T5" fmla="*/ 65 h 207"/>
                  <a:gd name="T6" fmla="*/ 0 w 33"/>
                  <a:gd name="T7" fmla="*/ 98 h 207"/>
                  <a:gd name="T8" fmla="*/ 11 w 33"/>
                  <a:gd name="T9" fmla="*/ 141 h 207"/>
                  <a:gd name="T10" fmla="*/ 11 w 33"/>
                  <a:gd name="T11" fmla="*/ 174 h 207"/>
                  <a:gd name="T12" fmla="*/ 33 w 33"/>
                  <a:gd name="T13" fmla="*/ 20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07"/>
                  <a:gd name="T23" fmla="*/ 33 w 33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07">
                    <a:moveTo>
                      <a:pt x="33" y="0"/>
                    </a:moveTo>
                    <a:lnTo>
                      <a:pt x="11" y="22"/>
                    </a:lnTo>
                    <a:lnTo>
                      <a:pt x="11" y="65"/>
                    </a:lnTo>
                    <a:lnTo>
                      <a:pt x="0" y="98"/>
                    </a:lnTo>
                    <a:lnTo>
                      <a:pt x="11" y="141"/>
                    </a:lnTo>
                    <a:lnTo>
                      <a:pt x="11" y="174"/>
                    </a:lnTo>
                    <a:lnTo>
                      <a:pt x="33" y="20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4" name="Freeform 492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11 w 22"/>
                  <a:gd name="T5" fmla="*/ 195 h 228"/>
                  <a:gd name="T6" fmla="*/ 11 w 22"/>
                  <a:gd name="T7" fmla="*/ 152 h 228"/>
                  <a:gd name="T8" fmla="*/ 11 w 22"/>
                  <a:gd name="T9" fmla="*/ 119 h 228"/>
                  <a:gd name="T10" fmla="*/ 11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w 22"/>
                  <a:gd name="T19" fmla="*/ 43 h 228"/>
                  <a:gd name="T20" fmla="*/ 0 w 22"/>
                  <a:gd name="T21" fmla="*/ 76 h 228"/>
                  <a:gd name="T22" fmla="*/ 0 w 22"/>
                  <a:gd name="T23" fmla="*/ 119 h 228"/>
                  <a:gd name="T24" fmla="*/ 0 w 22"/>
                  <a:gd name="T25" fmla="*/ 152 h 228"/>
                  <a:gd name="T26" fmla="*/ 0 w 22"/>
                  <a:gd name="T27" fmla="*/ 195 h 228"/>
                  <a:gd name="T28" fmla="*/ 0 w 22"/>
                  <a:gd name="T29" fmla="*/ 228 h 228"/>
                  <a:gd name="T30" fmla="*/ 0 w 22"/>
                  <a:gd name="T31" fmla="*/ 22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28"/>
                  <a:gd name="T50" fmla="*/ 22 w 2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11" y="195"/>
                    </a:lnTo>
                    <a:lnTo>
                      <a:pt x="11" y="152"/>
                    </a:lnTo>
                    <a:lnTo>
                      <a:pt x="11" y="119"/>
                    </a:lnTo>
                    <a:lnTo>
                      <a:pt x="11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76"/>
                    </a:lnTo>
                    <a:lnTo>
                      <a:pt x="0" y="119"/>
                    </a:lnTo>
                    <a:lnTo>
                      <a:pt x="0" y="152"/>
                    </a:lnTo>
                    <a:lnTo>
                      <a:pt x="0" y="195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" name="Freeform 493"/>
              <p:cNvSpPr>
                <a:spLocks/>
              </p:cNvSpPr>
              <p:nvPr/>
            </p:nvSpPr>
            <p:spPr bwMode="auto">
              <a:xfrm>
                <a:off x="1436" y="1061"/>
                <a:ext cx="22" cy="228"/>
              </a:xfrm>
              <a:custGeom>
                <a:avLst/>
                <a:gdLst>
                  <a:gd name="T0" fmla="*/ 0 w 22"/>
                  <a:gd name="T1" fmla="*/ 228 h 228"/>
                  <a:gd name="T2" fmla="*/ 11 w 22"/>
                  <a:gd name="T3" fmla="*/ 228 h 228"/>
                  <a:gd name="T4" fmla="*/ 11 w 22"/>
                  <a:gd name="T5" fmla="*/ 195 h 228"/>
                  <a:gd name="T6" fmla="*/ 11 w 22"/>
                  <a:gd name="T7" fmla="*/ 152 h 228"/>
                  <a:gd name="T8" fmla="*/ 11 w 22"/>
                  <a:gd name="T9" fmla="*/ 119 h 228"/>
                  <a:gd name="T10" fmla="*/ 11 w 22"/>
                  <a:gd name="T11" fmla="*/ 76 h 228"/>
                  <a:gd name="T12" fmla="*/ 22 w 22"/>
                  <a:gd name="T13" fmla="*/ 43 h 228"/>
                  <a:gd name="T14" fmla="*/ 22 w 22"/>
                  <a:gd name="T15" fmla="*/ 10 h 228"/>
                  <a:gd name="T16" fmla="*/ 0 w 22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8"/>
                  <a:gd name="T29" fmla="*/ 22 w 22"/>
                  <a:gd name="T30" fmla="*/ 228 h 2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8">
                    <a:moveTo>
                      <a:pt x="0" y="228"/>
                    </a:moveTo>
                    <a:lnTo>
                      <a:pt x="11" y="228"/>
                    </a:lnTo>
                    <a:lnTo>
                      <a:pt x="11" y="195"/>
                    </a:lnTo>
                    <a:lnTo>
                      <a:pt x="11" y="152"/>
                    </a:lnTo>
                    <a:lnTo>
                      <a:pt x="11" y="119"/>
                    </a:lnTo>
                    <a:lnTo>
                      <a:pt x="11" y="76"/>
                    </a:lnTo>
                    <a:lnTo>
                      <a:pt x="22" y="43"/>
                    </a:lnTo>
                    <a:lnTo>
                      <a:pt x="22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" name="Freeform 494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5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" name="Freeform 495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" name="Freeform 496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0 w 44"/>
                  <a:gd name="T5" fmla="*/ 65 h 130"/>
                  <a:gd name="T6" fmla="*/ 0 w 44"/>
                  <a:gd name="T7" fmla="*/ 97 h 130"/>
                  <a:gd name="T8" fmla="*/ 0 w 44"/>
                  <a:gd name="T9" fmla="*/ 97 h 130"/>
                  <a:gd name="T10" fmla="*/ 0 w 44"/>
                  <a:gd name="T11" fmla="*/ 97 h 130"/>
                  <a:gd name="T12" fmla="*/ 44 w 44"/>
                  <a:gd name="T13" fmla="*/ 130 h 130"/>
                  <a:gd name="T14" fmla="*/ 44 w 44"/>
                  <a:gd name="T15" fmla="*/ 97 h 130"/>
                  <a:gd name="T16" fmla="*/ 44 w 44"/>
                  <a:gd name="T17" fmla="*/ 65 h 130"/>
                  <a:gd name="T18" fmla="*/ 44 w 44"/>
                  <a:gd name="T19" fmla="*/ 0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30"/>
                  <a:gd name="T32" fmla="*/ 44 w 44"/>
                  <a:gd name="T33" fmla="*/ 130 h 1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44" y="130"/>
                    </a:lnTo>
                    <a:lnTo>
                      <a:pt x="44" y="97"/>
                    </a:lnTo>
                    <a:lnTo>
                      <a:pt x="44" y="6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" name="Freeform 497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0 w 44"/>
                  <a:gd name="T5" fmla="*/ 65 h 130"/>
                  <a:gd name="T6" fmla="*/ 0 w 44"/>
                  <a:gd name="T7" fmla="*/ 97 h 130"/>
                  <a:gd name="T8" fmla="*/ 0 w 44"/>
                  <a:gd name="T9" fmla="*/ 97 h 130"/>
                  <a:gd name="T10" fmla="*/ 0 w 44"/>
                  <a:gd name="T11" fmla="*/ 97 h 130"/>
                  <a:gd name="T12" fmla="*/ 44 w 44"/>
                  <a:gd name="T13" fmla="*/ 13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30"/>
                  <a:gd name="T23" fmla="*/ 44 w 44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44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" name="Freeform 498"/>
              <p:cNvSpPr>
                <a:spLocks/>
              </p:cNvSpPr>
              <p:nvPr/>
            </p:nvSpPr>
            <p:spPr bwMode="auto">
              <a:xfrm>
                <a:off x="3872" y="2366"/>
                <a:ext cx="87" cy="87"/>
              </a:xfrm>
              <a:custGeom>
                <a:avLst/>
                <a:gdLst>
                  <a:gd name="T0" fmla="*/ 87 w 87"/>
                  <a:gd name="T1" fmla="*/ 0 h 87"/>
                  <a:gd name="T2" fmla="*/ 43 w 87"/>
                  <a:gd name="T3" fmla="*/ 0 h 87"/>
                  <a:gd name="T4" fmla="*/ 0 w 87"/>
                  <a:gd name="T5" fmla="*/ 22 h 87"/>
                  <a:gd name="T6" fmla="*/ 0 w 87"/>
                  <a:gd name="T7" fmla="*/ 22 h 87"/>
                  <a:gd name="T8" fmla="*/ 0 w 87"/>
                  <a:gd name="T9" fmla="*/ 22 h 87"/>
                  <a:gd name="T10" fmla="*/ 43 w 87"/>
                  <a:gd name="T11" fmla="*/ 43 h 87"/>
                  <a:gd name="T12" fmla="*/ 54 w 87"/>
                  <a:gd name="T13" fmla="*/ 54 h 87"/>
                  <a:gd name="T14" fmla="*/ 87 w 87"/>
                  <a:gd name="T15" fmla="*/ 87 h 87"/>
                  <a:gd name="T16" fmla="*/ 87 w 87"/>
                  <a:gd name="T17" fmla="*/ 54 h 87"/>
                  <a:gd name="T18" fmla="*/ 87 w 8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87"/>
                  <a:gd name="T32" fmla="*/ 87 w 8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87">
                    <a:moveTo>
                      <a:pt x="87" y="0"/>
                    </a:moveTo>
                    <a:lnTo>
                      <a:pt x="43" y="0"/>
                    </a:lnTo>
                    <a:lnTo>
                      <a:pt x="0" y="22"/>
                    </a:lnTo>
                    <a:lnTo>
                      <a:pt x="43" y="43"/>
                    </a:lnTo>
                    <a:lnTo>
                      <a:pt x="54" y="54"/>
                    </a:lnTo>
                    <a:lnTo>
                      <a:pt x="87" y="87"/>
                    </a:lnTo>
                    <a:lnTo>
                      <a:pt x="87" y="5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" name="Freeform 499"/>
              <p:cNvSpPr>
                <a:spLocks/>
              </p:cNvSpPr>
              <p:nvPr/>
            </p:nvSpPr>
            <p:spPr bwMode="auto">
              <a:xfrm>
                <a:off x="3872" y="2366"/>
                <a:ext cx="87" cy="87"/>
              </a:xfrm>
              <a:custGeom>
                <a:avLst/>
                <a:gdLst>
                  <a:gd name="T0" fmla="*/ 87 w 87"/>
                  <a:gd name="T1" fmla="*/ 0 h 87"/>
                  <a:gd name="T2" fmla="*/ 43 w 87"/>
                  <a:gd name="T3" fmla="*/ 0 h 87"/>
                  <a:gd name="T4" fmla="*/ 0 w 87"/>
                  <a:gd name="T5" fmla="*/ 22 h 87"/>
                  <a:gd name="T6" fmla="*/ 0 w 87"/>
                  <a:gd name="T7" fmla="*/ 22 h 87"/>
                  <a:gd name="T8" fmla="*/ 0 w 87"/>
                  <a:gd name="T9" fmla="*/ 22 h 87"/>
                  <a:gd name="T10" fmla="*/ 43 w 87"/>
                  <a:gd name="T11" fmla="*/ 43 h 87"/>
                  <a:gd name="T12" fmla="*/ 54 w 87"/>
                  <a:gd name="T13" fmla="*/ 54 h 87"/>
                  <a:gd name="T14" fmla="*/ 87 w 87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87"/>
                  <a:gd name="T26" fmla="*/ 87 w 87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87">
                    <a:moveTo>
                      <a:pt x="87" y="0"/>
                    </a:moveTo>
                    <a:lnTo>
                      <a:pt x="43" y="0"/>
                    </a:lnTo>
                    <a:lnTo>
                      <a:pt x="0" y="22"/>
                    </a:lnTo>
                    <a:lnTo>
                      <a:pt x="43" y="43"/>
                    </a:lnTo>
                    <a:lnTo>
                      <a:pt x="54" y="54"/>
                    </a:lnTo>
                    <a:lnTo>
                      <a:pt x="87" y="8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" name="Freeform 500"/>
              <p:cNvSpPr>
                <a:spLocks/>
              </p:cNvSpPr>
              <p:nvPr/>
            </p:nvSpPr>
            <p:spPr bwMode="auto">
              <a:xfrm>
                <a:off x="1436" y="2126"/>
                <a:ext cx="54" cy="185"/>
              </a:xfrm>
              <a:custGeom>
                <a:avLst/>
                <a:gdLst>
                  <a:gd name="T0" fmla="*/ 0 w 54"/>
                  <a:gd name="T1" fmla="*/ 185 h 185"/>
                  <a:gd name="T2" fmla="*/ 0 w 54"/>
                  <a:gd name="T3" fmla="*/ 153 h 185"/>
                  <a:gd name="T4" fmla="*/ 0 w 54"/>
                  <a:gd name="T5" fmla="*/ 109 h 185"/>
                  <a:gd name="T6" fmla="*/ 22 w 54"/>
                  <a:gd name="T7" fmla="*/ 77 h 185"/>
                  <a:gd name="T8" fmla="*/ 33 w 54"/>
                  <a:gd name="T9" fmla="*/ 66 h 185"/>
                  <a:gd name="T10" fmla="*/ 54 w 54"/>
                  <a:gd name="T11" fmla="*/ 44 h 185"/>
                  <a:gd name="T12" fmla="*/ 33 w 54"/>
                  <a:gd name="T13" fmla="*/ 22 h 185"/>
                  <a:gd name="T14" fmla="*/ 0 w 54"/>
                  <a:gd name="T15" fmla="*/ 0 h 185"/>
                  <a:gd name="T16" fmla="*/ 0 w 54"/>
                  <a:gd name="T17" fmla="*/ 77 h 185"/>
                  <a:gd name="T18" fmla="*/ 0 w 54"/>
                  <a:gd name="T19" fmla="*/ 109 h 185"/>
                  <a:gd name="T20" fmla="*/ 0 w 54"/>
                  <a:gd name="T21" fmla="*/ 153 h 185"/>
                  <a:gd name="T22" fmla="*/ 0 w 54"/>
                  <a:gd name="T23" fmla="*/ 185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5"/>
                  <a:gd name="T38" fmla="*/ 54 w 54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5">
                    <a:moveTo>
                      <a:pt x="0" y="185"/>
                    </a:moveTo>
                    <a:lnTo>
                      <a:pt x="0" y="153"/>
                    </a:lnTo>
                    <a:lnTo>
                      <a:pt x="0" y="109"/>
                    </a:lnTo>
                    <a:lnTo>
                      <a:pt x="22" y="77"/>
                    </a:lnTo>
                    <a:lnTo>
                      <a:pt x="33" y="66"/>
                    </a:lnTo>
                    <a:lnTo>
                      <a:pt x="54" y="44"/>
                    </a:lnTo>
                    <a:lnTo>
                      <a:pt x="33" y="22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09"/>
                    </a:lnTo>
                    <a:lnTo>
                      <a:pt x="0" y="153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" name="Freeform 501"/>
              <p:cNvSpPr>
                <a:spLocks/>
              </p:cNvSpPr>
              <p:nvPr/>
            </p:nvSpPr>
            <p:spPr bwMode="auto">
              <a:xfrm>
                <a:off x="1436" y="2126"/>
                <a:ext cx="54" cy="185"/>
              </a:xfrm>
              <a:custGeom>
                <a:avLst/>
                <a:gdLst>
                  <a:gd name="T0" fmla="*/ 0 w 54"/>
                  <a:gd name="T1" fmla="*/ 185 h 185"/>
                  <a:gd name="T2" fmla="*/ 0 w 54"/>
                  <a:gd name="T3" fmla="*/ 153 h 185"/>
                  <a:gd name="T4" fmla="*/ 0 w 54"/>
                  <a:gd name="T5" fmla="*/ 109 h 185"/>
                  <a:gd name="T6" fmla="*/ 22 w 54"/>
                  <a:gd name="T7" fmla="*/ 77 h 185"/>
                  <a:gd name="T8" fmla="*/ 33 w 54"/>
                  <a:gd name="T9" fmla="*/ 66 h 185"/>
                  <a:gd name="T10" fmla="*/ 54 w 54"/>
                  <a:gd name="T11" fmla="*/ 44 h 185"/>
                  <a:gd name="T12" fmla="*/ 33 w 54"/>
                  <a:gd name="T13" fmla="*/ 22 h 185"/>
                  <a:gd name="T14" fmla="*/ 0 w 54"/>
                  <a:gd name="T15" fmla="*/ 0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185"/>
                  <a:gd name="T26" fmla="*/ 54 w 54"/>
                  <a:gd name="T27" fmla="*/ 185 h 1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185">
                    <a:moveTo>
                      <a:pt x="0" y="185"/>
                    </a:moveTo>
                    <a:lnTo>
                      <a:pt x="0" y="153"/>
                    </a:lnTo>
                    <a:lnTo>
                      <a:pt x="0" y="109"/>
                    </a:lnTo>
                    <a:lnTo>
                      <a:pt x="22" y="77"/>
                    </a:lnTo>
                    <a:lnTo>
                      <a:pt x="33" y="66"/>
                    </a:lnTo>
                    <a:lnTo>
                      <a:pt x="54" y="44"/>
                    </a:lnTo>
                    <a:lnTo>
                      <a:pt x="33" y="22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" name="Freeform 50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" name="Freeform 50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" name="Freeform 504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11 w 44"/>
                  <a:gd name="T5" fmla="*/ 65 h 130"/>
                  <a:gd name="T6" fmla="*/ 0 w 44"/>
                  <a:gd name="T7" fmla="*/ 97 h 130"/>
                  <a:gd name="T8" fmla="*/ 44 w 44"/>
                  <a:gd name="T9" fmla="*/ 130 h 130"/>
                  <a:gd name="T10" fmla="*/ 44 w 44"/>
                  <a:gd name="T11" fmla="*/ 97 h 130"/>
                  <a:gd name="T12" fmla="*/ 44 w 44"/>
                  <a:gd name="T13" fmla="*/ 65 h 130"/>
                  <a:gd name="T14" fmla="*/ 44 w 44"/>
                  <a:gd name="T15" fmla="*/ 0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30"/>
                  <a:gd name="T26" fmla="*/ 44 w 44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11" y="65"/>
                    </a:lnTo>
                    <a:lnTo>
                      <a:pt x="0" y="97"/>
                    </a:lnTo>
                    <a:lnTo>
                      <a:pt x="44" y="130"/>
                    </a:lnTo>
                    <a:lnTo>
                      <a:pt x="44" y="97"/>
                    </a:lnTo>
                    <a:lnTo>
                      <a:pt x="44" y="6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" name="Freeform 505"/>
              <p:cNvSpPr>
                <a:spLocks/>
              </p:cNvSpPr>
              <p:nvPr/>
            </p:nvSpPr>
            <p:spPr bwMode="auto">
              <a:xfrm>
                <a:off x="3915" y="2029"/>
                <a:ext cx="44" cy="130"/>
              </a:xfrm>
              <a:custGeom>
                <a:avLst/>
                <a:gdLst>
                  <a:gd name="T0" fmla="*/ 44 w 44"/>
                  <a:gd name="T1" fmla="*/ 0 h 130"/>
                  <a:gd name="T2" fmla="*/ 11 w 44"/>
                  <a:gd name="T3" fmla="*/ 32 h 130"/>
                  <a:gd name="T4" fmla="*/ 11 w 44"/>
                  <a:gd name="T5" fmla="*/ 65 h 130"/>
                  <a:gd name="T6" fmla="*/ 0 w 44"/>
                  <a:gd name="T7" fmla="*/ 97 h 130"/>
                  <a:gd name="T8" fmla="*/ 44 w 44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30"/>
                  <a:gd name="T17" fmla="*/ 44 w 4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30">
                    <a:moveTo>
                      <a:pt x="44" y="0"/>
                    </a:moveTo>
                    <a:lnTo>
                      <a:pt x="11" y="32"/>
                    </a:lnTo>
                    <a:lnTo>
                      <a:pt x="11" y="65"/>
                    </a:lnTo>
                    <a:lnTo>
                      <a:pt x="0" y="97"/>
                    </a:lnTo>
                    <a:lnTo>
                      <a:pt x="44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" name="Freeform 506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" name="Freeform 507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" name="Freeform 508"/>
              <p:cNvSpPr>
                <a:spLocks/>
              </p:cNvSpPr>
              <p:nvPr/>
            </p:nvSpPr>
            <p:spPr bwMode="auto">
              <a:xfrm>
                <a:off x="3926" y="2029"/>
                <a:ext cx="33" cy="130"/>
              </a:xfrm>
              <a:custGeom>
                <a:avLst/>
                <a:gdLst>
                  <a:gd name="T0" fmla="*/ 33 w 33"/>
                  <a:gd name="T1" fmla="*/ 0 h 130"/>
                  <a:gd name="T2" fmla="*/ 0 w 33"/>
                  <a:gd name="T3" fmla="*/ 32 h 130"/>
                  <a:gd name="T4" fmla="*/ 0 w 33"/>
                  <a:gd name="T5" fmla="*/ 65 h 130"/>
                  <a:gd name="T6" fmla="*/ 0 w 33"/>
                  <a:gd name="T7" fmla="*/ 97 h 130"/>
                  <a:gd name="T8" fmla="*/ 33 w 33"/>
                  <a:gd name="T9" fmla="*/ 130 h 130"/>
                  <a:gd name="T10" fmla="*/ 33 w 33"/>
                  <a:gd name="T11" fmla="*/ 97 h 130"/>
                  <a:gd name="T12" fmla="*/ 33 w 33"/>
                  <a:gd name="T13" fmla="*/ 65 h 130"/>
                  <a:gd name="T14" fmla="*/ 33 w 33"/>
                  <a:gd name="T15" fmla="*/ 0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30"/>
                  <a:gd name="T26" fmla="*/ 33 w 33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30">
                    <a:moveTo>
                      <a:pt x="33" y="0"/>
                    </a:moveTo>
                    <a:lnTo>
                      <a:pt x="0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33" y="130"/>
                    </a:lnTo>
                    <a:lnTo>
                      <a:pt x="33" y="97"/>
                    </a:lnTo>
                    <a:lnTo>
                      <a:pt x="33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" name="Freeform 509"/>
              <p:cNvSpPr>
                <a:spLocks/>
              </p:cNvSpPr>
              <p:nvPr/>
            </p:nvSpPr>
            <p:spPr bwMode="auto">
              <a:xfrm>
                <a:off x="3926" y="2029"/>
                <a:ext cx="33" cy="130"/>
              </a:xfrm>
              <a:custGeom>
                <a:avLst/>
                <a:gdLst>
                  <a:gd name="T0" fmla="*/ 33 w 33"/>
                  <a:gd name="T1" fmla="*/ 0 h 130"/>
                  <a:gd name="T2" fmla="*/ 0 w 33"/>
                  <a:gd name="T3" fmla="*/ 32 h 130"/>
                  <a:gd name="T4" fmla="*/ 0 w 33"/>
                  <a:gd name="T5" fmla="*/ 65 h 130"/>
                  <a:gd name="T6" fmla="*/ 0 w 33"/>
                  <a:gd name="T7" fmla="*/ 97 h 130"/>
                  <a:gd name="T8" fmla="*/ 33 w 33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30"/>
                  <a:gd name="T17" fmla="*/ 33 w 3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30">
                    <a:moveTo>
                      <a:pt x="33" y="0"/>
                    </a:moveTo>
                    <a:lnTo>
                      <a:pt x="0" y="32"/>
                    </a:lnTo>
                    <a:lnTo>
                      <a:pt x="0" y="65"/>
                    </a:lnTo>
                    <a:lnTo>
                      <a:pt x="0" y="97"/>
                    </a:lnTo>
                    <a:lnTo>
                      <a:pt x="33" y="1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" name="Freeform 510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" name="Freeform 511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" name="Freeform 51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" name="Freeform 51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" name="Freeform 514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" name="Freeform 515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" name="Freeform 516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" name="Freeform 517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" name="Freeform 518"/>
              <p:cNvSpPr>
                <a:spLocks/>
              </p:cNvSpPr>
              <p:nvPr/>
            </p:nvSpPr>
            <p:spPr bwMode="auto">
              <a:xfrm>
                <a:off x="3926" y="2039"/>
                <a:ext cx="33" cy="120"/>
              </a:xfrm>
              <a:custGeom>
                <a:avLst/>
                <a:gdLst>
                  <a:gd name="T0" fmla="*/ 33 w 33"/>
                  <a:gd name="T1" fmla="*/ 0 h 120"/>
                  <a:gd name="T2" fmla="*/ 11 w 33"/>
                  <a:gd name="T3" fmla="*/ 22 h 120"/>
                  <a:gd name="T4" fmla="*/ 0 w 33"/>
                  <a:gd name="T5" fmla="*/ 55 h 120"/>
                  <a:gd name="T6" fmla="*/ 0 w 33"/>
                  <a:gd name="T7" fmla="*/ 87 h 120"/>
                  <a:gd name="T8" fmla="*/ 33 w 33"/>
                  <a:gd name="T9" fmla="*/ 120 h 120"/>
                  <a:gd name="T10" fmla="*/ 33 w 33"/>
                  <a:gd name="T11" fmla="*/ 87 h 120"/>
                  <a:gd name="T12" fmla="*/ 33 w 33"/>
                  <a:gd name="T13" fmla="*/ 55 h 120"/>
                  <a:gd name="T14" fmla="*/ 33 w 33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20"/>
                  <a:gd name="T26" fmla="*/ 33 w 33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20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20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" name="Freeform 519"/>
              <p:cNvSpPr>
                <a:spLocks/>
              </p:cNvSpPr>
              <p:nvPr/>
            </p:nvSpPr>
            <p:spPr bwMode="auto">
              <a:xfrm>
                <a:off x="3926" y="2039"/>
                <a:ext cx="33" cy="120"/>
              </a:xfrm>
              <a:custGeom>
                <a:avLst/>
                <a:gdLst>
                  <a:gd name="T0" fmla="*/ 33 w 33"/>
                  <a:gd name="T1" fmla="*/ 0 h 120"/>
                  <a:gd name="T2" fmla="*/ 11 w 33"/>
                  <a:gd name="T3" fmla="*/ 22 h 120"/>
                  <a:gd name="T4" fmla="*/ 0 w 33"/>
                  <a:gd name="T5" fmla="*/ 55 h 120"/>
                  <a:gd name="T6" fmla="*/ 0 w 33"/>
                  <a:gd name="T7" fmla="*/ 87 h 120"/>
                  <a:gd name="T8" fmla="*/ 33 w 33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20"/>
                  <a:gd name="T17" fmla="*/ 33 w 33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20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" name="Freeform 520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" name="Freeform 521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" name="Freeform 522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" name="Freeform 523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" name="Freeform 524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" name="Freeform 525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" name="Freeform 526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" name="Freeform 527"/>
              <p:cNvSpPr>
                <a:spLocks/>
              </p:cNvSpPr>
              <p:nvPr/>
            </p:nvSpPr>
            <p:spPr bwMode="auto">
              <a:xfrm>
                <a:off x="1523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33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33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" name="Freeform 528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" name="Freeform 529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" name="Freeform 530"/>
              <p:cNvSpPr>
                <a:spLocks/>
              </p:cNvSpPr>
              <p:nvPr/>
            </p:nvSpPr>
            <p:spPr bwMode="auto">
              <a:xfrm>
                <a:off x="3883" y="2366"/>
                <a:ext cx="76" cy="76"/>
              </a:xfrm>
              <a:custGeom>
                <a:avLst/>
                <a:gdLst>
                  <a:gd name="T0" fmla="*/ 76 w 76"/>
                  <a:gd name="T1" fmla="*/ 11 h 76"/>
                  <a:gd name="T2" fmla="*/ 32 w 76"/>
                  <a:gd name="T3" fmla="*/ 0 h 76"/>
                  <a:gd name="T4" fmla="*/ 0 w 76"/>
                  <a:gd name="T5" fmla="*/ 22 h 76"/>
                  <a:gd name="T6" fmla="*/ 32 w 76"/>
                  <a:gd name="T7" fmla="*/ 43 h 76"/>
                  <a:gd name="T8" fmla="*/ 54 w 76"/>
                  <a:gd name="T9" fmla="*/ 54 h 76"/>
                  <a:gd name="T10" fmla="*/ 76 w 76"/>
                  <a:gd name="T11" fmla="*/ 76 h 76"/>
                  <a:gd name="T12" fmla="*/ 76 w 76"/>
                  <a:gd name="T13" fmla="*/ 54 h 76"/>
                  <a:gd name="T14" fmla="*/ 76 w 76"/>
                  <a:gd name="T15" fmla="*/ 1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76"/>
                  <a:gd name="T26" fmla="*/ 76 w 76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76">
                    <a:moveTo>
                      <a:pt x="76" y="11"/>
                    </a:moveTo>
                    <a:lnTo>
                      <a:pt x="32" y="0"/>
                    </a:lnTo>
                    <a:lnTo>
                      <a:pt x="0" y="22"/>
                    </a:lnTo>
                    <a:lnTo>
                      <a:pt x="32" y="43"/>
                    </a:lnTo>
                    <a:lnTo>
                      <a:pt x="54" y="54"/>
                    </a:lnTo>
                    <a:lnTo>
                      <a:pt x="76" y="76"/>
                    </a:lnTo>
                    <a:lnTo>
                      <a:pt x="76" y="54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" name="Freeform 531"/>
              <p:cNvSpPr>
                <a:spLocks/>
              </p:cNvSpPr>
              <p:nvPr/>
            </p:nvSpPr>
            <p:spPr bwMode="auto">
              <a:xfrm>
                <a:off x="3883" y="2366"/>
                <a:ext cx="76" cy="76"/>
              </a:xfrm>
              <a:custGeom>
                <a:avLst/>
                <a:gdLst>
                  <a:gd name="T0" fmla="*/ 76 w 76"/>
                  <a:gd name="T1" fmla="*/ 11 h 76"/>
                  <a:gd name="T2" fmla="*/ 32 w 76"/>
                  <a:gd name="T3" fmla="*/ 0 h 76"/>
                  <a:gd name="T4" fmla="*/ 0 w 76"/>
                  <a:gd name="T5" fmla="*/ 22 h 76"/>
                  <a:gd name="T6" fmla="*/ 32 w 76"/>
                  <a:gd name="T7" fmla="*/ 43 h 76"/>
                  <a:gd name="T8" fmla="*/ 54 w 76"/>
                  <a:gd name="T9" fmla="*/ 54 h 76"/>
                  <a:gd name="T10" fmla="*/ 76 w 76"/>
                  <a:gd name="T11" fmla="*/ 76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6"/>
                  <a:gd name="T20" fmla="*/ 76 w 7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6">
                    <a:moveTo>
                      <a:pt x="76" y="11"/>
                    </a:moveTo>
                    <a:lnTo>
                      <a:pt x="32" y="0"/>
                    </a:lnTo>
                    <a:lnTo>
                      <a:pt x="0" y="22"/>
                    </a:lnTo>
                    <a:lnTo>
                      <a:pt x="32" y="43"/>
                    </a:lnTo>
                    <a:lnTo>
                      <a:pt x="54" y="54"/>
                    </a:lnTo>
                    <a:lnTo>
                      <a:pt x="76" y="76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" name="Freeform 532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0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33 w 33"/>
                  <a:gd name="T11" fmla="*/ 87 h 109"/>
                  <a:gd name="T12" fmla="*/ 33 w 33"/>
                  <a:gd name="T13" fmla="*/ 55 h 109"/>
                  <a:gd name="T14" fmla="*/ 33 w 33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09"/>
                  <a:gd name="T26" fmla="*/ 33 w 33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09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" name="Freeform 533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0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9"/>
                  <a:gd name="T17" fmla="*/ 33 w 33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33" y="10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" name="Freeform 534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22 w 22"/>
                  <a:gd name="T15" fmla="*/ 163 h 185"/>
                  <a:gd name="T16" fmla="*/ 22 w 22"/>
                  <a:gd name="T17" fmla="*/ 130 h 185"/>
                  <a:gd name="T18" fmla="*/ 22 w 22"/>
                  <a:gd name="T19" fmla="*/ 87 h 185"/>
                  <a:gd name="T20" fmla="*/ 22 w 22"/>
                  <a:gd name="T21" fmla="*/ 54 h 185"/>
                  <a:gd name="T22" fmla="*/ 22 w 22"/>
                  <a:gd name="T23" fmla="*/ 0 h 1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5"/>
                  <a:gd name="T38" fmla="*/ 22 w 22"/>
                  <a:gd name="T39" fmla="*/ 185 h 1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  <a:lnTo>
                      <a:pt x="22" y="163"/>
                    </a:lnTo>
                    <a:lnTo>
                      <a:pt x="22" y="130"/>
                    </a:lnTo>
                    <a:lnTo>
                      <a:pt x="22" y="8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7" name="Freeform 535"/>
              <p:cNvSpPr>
                <a:spLocks/>
              </p:cNvSpPr>
              <p:nvPr/>
            </p:nvSpPr>
            <p:spPr bwMode="auto">
              <a:xfrm>
                <a:off x="3937" y="1822"/>
                <a:ext cx="22" cy="185"/>
              </a:xfrm>
              <a:custGeom>
                <a:avLst/>
                <a:gdLst>
                  <a:gd name="T0" fmla="*/ 22 w 22"/>
                  <a:gd name="T1" fmla="*/ 0 h 185"/>
                  <a:gd name="T2" fmla="*/ 0 w 22"/>
                  <a:gd name="T3" fmla="*/ 11 h 185"/>
                  <a:gd name="T4" fmla="*/ 0 w 22"/>
                  <a:gd name="T5" fmla="*/ 54 h 185"/>
                  <a:gd name="T6" fmla="*/ 0 w 22"/>
                  <a:gd name="T7" fmla="*/ 87 h 185"/>
                  <a:gd name="T8" fmla="*/ 0 w 22"/>
                  <a:gd name="T9" fmla="*/ 130 h 185"/>
                  <a:gd name="T10" fmla="*/ 0 w 22"/>
                  <a:gd name="T11" fmla="*/ 163 h 185"/>
                  <a:gd name="T12" fmla="*/ 22 w 22"/>
                  <a:gd name="T13" fmla="*/ 185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85"/>
                  <a:gd name="T23" fmla="*/ 22 w 22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85">
                    <a:moveTo>
                      <a:pt x="22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22" y="185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8" name="Freeform 536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w 43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65"/>
                  <a:gd name="T20" fmla="*/ 43 w 43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9" name="Freeform 537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0" name="Freeform 538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w 5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5"/>
                  <a:gd name="T20" fmla="*/ 54 w 5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1" name="Freeform 539"/>
              <p:cNvSpPr>
                <a:spLocks/>
              </p:cNvSpPr>
              <p:nvPr/>
            </p:nvSpPr>
            <p:spPr bwMode="auto">
              <a:xfrm>
                <a:off x="2208" y="919"/>
                <a:ext cx="54" cy="65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44 h 65"/>
                  <a:gd name="T4" fmla="*/ 22 w 54"/>
                  <a:gd name="T5" fmla="*/ 65 h 65"/>
                  <a:gd name="T6" fmla="*/ 54 w 54"/>
                  <a:gd name="T7" fmla="*/ 44 h 65"/>
                  <a:gd name="T8" fmla="*/ 54 w 5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5"/>
                  <a:gd name="T17" fmla="*/ 54 w 5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54" y="44"/>
                    </a:lnTo>
                    <a:lnTo>
                      <a:pt x="5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2" name="Freeform 540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11 w 11"/>
                  <a:gd name="T15" fmla="*/ 163 h 174"/>
                  <a:gd name="T16" fmla="*/ 11 w 11"/>
                  <a:gd name="T17" fmla="*/ 130 h 174"/>
                  <a:gd name="T18" fmla="*/ 11 w 11"/>
                  <a:gd name="T19" fmla="*/ 87 h 174"/>
                  <a:gd name="T20" fmla="*/ 11 w 11"/>
                  <a:gd name="T21" fmla="*/ 54 h 174"/>
                  <a:gd name="T22" fmla="*/ 11 w 11"/>
                  <a:gd name="T23" fmla="*/ 0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74"/>
                  <a:gd name="T38" fmla="*/ 11 w 11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  <a:lnTo>
                      <a:pt x="11" y="163"/>
                    </a:lnTo>
                    <a:lnTo>
                      <a:pt x="11" y="130"/>
                    </a:lnTo>
                    <a:lnTo>
                      <a:pt x="11" y="87"/>
                    </a:lnTo>
                    <a:lnTo>
                      <a:pt x="11" y="5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3" name="Freeform 541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74"/>
                  <a:gd name="T23" fmla="*/ 11 w 1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4" name="Freeform 542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11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33 w 33"/>
                  <a:gd name="T11" fmla="*/ 87 h 109"/>
                  <a:gd name="T12" fmla="*/ 33 w 33"/>
                  <a:gd name="T13" fmla="*/ 55 h 109"/>
                  <a:gd name="T14" fmla="*/ 33 w 33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09"/>
                  <a:gd name="T26" fmla="*/ 33 w 33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11" y="55"/>
                    </a:lnTo>
                    <a:lnTo>
                      <a:pt x="0" y="87"/>
                    </a:lnTo>
                    <a:lnTo>
                      <a:pt x="33" y="109"/>
                    </a:lnTo>
                    <a:lnTo>
                      <a:pt x="33" y="87"/>
                    </a:lnTo>
                    <a:lnTo>
                      <a:pt x="33" y="5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5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5" name="Freeform 543"/>
              <p:cNvSpPr>
                <a:spLocks/>
              </p:cNvSpPr>
              <p:nvPr/>
            </p:nvSpPr>
            <p:spPr bwMode="auto">
              <a:xfrm>
                <a:off x="3926" y="2039"/>
                <a:ext cx="33" cy="109"/>
              </a:xfrm>
              <a:custGeom>
                <a:avLst/>
                <a:gdLst>
                  <a:gd name="T0" fmla="*/ 33 w 33"/>
                  <a:gd name="T1" fmla="*/ 0 h 109"/>
                  <a:gd name="T2" fmla="*/ 11 w 33"/>
                  <a:gd name="T3" fmla="*/ 22 h 109"/>
                  <a:gd name="T4" fmla="*/ 11 w 33"/>
                  <a:gd name="T5" fmla="*/ 55 h 109"/>
                  <a:gd name="T6" fmla="*/ 0 w 33"/>
                  <a:gd name="T7" fmla="*/ 87 h 109"/>
                  <a:gd name="T8" fmla="*/ 33 w 33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9"/>
                  <a:gd name="T17" fmla="*/ 33 w 33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9">
                    <a:moveTo>
                      <a:pt x="33" y="0"/>
                    </a:moveTo>
                    <a:lnTo>
                      <a:pt x="11" y="22"/>
                    </a:lnTo>
                    <a:lnTo>
                      <a:pt x="11" y="55"/>
                    </a:lnTo>
                    <a:lnTo>
                      <a:pt x="0" y="87"/>
                    </a:lnTo>
                    <a:lnTo>
                      <a:pt x="33" y="109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6" name="Freeform 544"/>
              <p:cNvSpPr>
                <a:spLocks/>
              </p:cNvSpPr>
              <p:nvPr/>
            </p:nvSpPr>
            <p:spPr bwMode="auto">
              <a:xfrm>
                <a:off x="2208" y="919"/>
                <a:ext cx="44" cy="65"/>
              </a:xfrm>
              <a:custGeom>
                <a:avLst/>
                <a:gdLst>
                  <a:gd name="T0" fmla="*/ 0 w 44"/>
                  <a:gd name="T1" fmla="*/ 0 h 65"/>
                  <a:gd name="T2" fmla="*/ 0 w 44"/>
                  <a:gd name="T3" fmla="*/ 44 h 65"/>
                  <a:gd name="T4" fmla="*/ 22 w 44"/>
                  <a:gd name="T5" fmla="*/ 65 h 65"/>
                  <a:gd name="T6" fmla="*/ 44 w 44"/>
                  <a:gd name="T7" fmla="*/ 44 h 65"/>
                  <a:gd name="T8" fmla="*/ 44 w 44"/>
                  <a:gd name="T9" fmla="*/ 0 h 65"/>
                  <a:gd name="T10" fmla="*/ 0 w 44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65"/>
                  <a:gd name="T20" fmla="*/ 44 w 44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4" y="44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7" name="Freeform 545"/>
              <p:cNvSpPr>
                <a:spLocks/>
              </p:cNvSpPr>
              <p:nvPr/>
            </p:nvSpPr>
            <p:spPr bwMode="auto">
              <a:xfrm>
                <a:off x="2208" y="919"/>
                <a:ext cx="44" cy="65"/>
              </a:xfrm>
              <a:custGeom>
                <a:avLst/>
                <a:gdLst>
                  <a:gd name="T0" fmla="*/ 0 w 44"/>
                  <a:gd name="T1" fmla="*/ 0 h 65"/>
                  <a:gd name="T2" fmla="*/ 0 w 44"/>
                  <a:gd name="T3" fmla="*/ 44 h 65"/>
                  <a:gd name="T4" fmla="*/ 22 w 44"/>
                  <a:gd name="T5" fmla="*/ 65 h 65"/>
                  <a:gd name="T6" fmla="*/ 44 w 44"/>
                  <a:gd name="T7" fmla="*/ 44 h 65"/>
                  <a:gd name="T8" fmla="*/ 44 w 4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5"/>
                  <a:gd name="T17" fmla="*/ 44 w 4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4" y="44"/>
                    </a:lnTo>
                    <a:lnTo>
                      <a:pt x="4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8" name="Freeform 546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w 43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65"/>
                  <a:gd name="T20" fmla="*/ 43 w 43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9" name="Freeform 547"/>
              <p:cNvSpPr>
                <a:spLocks/>
              </p:cNvSpPr>
              <p:nvPr/>
            </p:nvSpPr>
            <p:spPr bwMode="auto">
              <a:xfrm>
                <a:off x="1534" y="919"/>
                <a:ext cx="43" cy="65"/>
              </a:xfrm>
              <a:custGeom>
                <a:avLst/>
                <a:gdLst>
                  <a:gd name="T0" fmla="*/ 0 w 43"/>
                  <a:gd name="T1" fmla="*/ 0 h 65"/>
                  <a:gd name="T2" fmla="*/ 0 w 43"/>
                  <a:gd name="T3" fmla="*/ 44 h 65"/>
                  <a:gd name="T4" fmla="*/ 22 w 43"/>
                  <a:gd name="T5" fmla="*/ 65 h 65"/>
                  <a:gd name="T6" fmla="*/ 43 w 43"/>
                  <a:gd name="T7" fmla="*/ 44 h 65"/>
                  <a:gd name="T8" fmla="*/ 43 w 4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0" y="0"/>
                    </a:moveTo>
                    <a:lnTo>
                      <a:pt x="0" y="44"/>
                    </a:lnTo>
                    <a:lnTo>
                      <a:pt x="22" y="6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0" name="Freeform 548"/>
              <p:cNvSpPr>
                <a:spLocks/>
              </p:cNvSpPr>
              <p:nvPr/>
            </p:nvSpPr>
            <p:spPr bwMode="auto">
              <a:xfrm>
                <a:off x="3926" y="1702"/>
                <a:ext cx="33" cy="87"/>
              </a:xfrm>
              <a:custGeom>
                <a:avLst/>
                <a:gdLst>
                  <a:gd name="T0" fmla="*/ 33 w 33"/>
                  <a:gd name="T1" fmla="*/ 0 h 87"/>
                  <a:gd name="T2" fmla="*/ 0 w 33"/>
                  <a:gd name="T3" fmla="*/ 22 h 87"/>
                  <a:gd name="T4" fmla="*/ 0 w 33"/>
                  <a:gd name="T5" fmla="*/ 66 h 87"/>
                  <a:gd name="T6" fmla="*/ 33 w 33"/>
                  <a:gd name="T7" fmla="*/ 87 h 87"/>
                  <a:gd name="T8" fmla="*/ 33 w 33"/>
                  <a:gd name="T9" fmla="*/ 66 h 87"/>
                  <a:gd name="T10" fmla="*/ 33 w 33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7"/>
                  <a:gd name="T20" fmla="*/ 33 w 33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7">
                    <a:moveTo>
                      <a:pt x="33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33" y="87"/>
                    </a:lnTo>
                    <a:lnTo>
                      <a:pt x="33" y="6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1" name="Freeform 549"/>
              <p:cNvSpPr>
                <a:spLocks/>
              </p:cNvSpPr>
              <p:nvPr/>
            </p:nvSpPr>
            <p:spPr bwMode="auto">
              <a:xfrm>
                <a:off x="3926" y="1702"/>
                <a:ext cx="33" cy="87"/>
              </a:xfrm>
              <a:custGeom>
                <a:avLst/>
                <a:gdLst>
                  <a:gd name="T0" fmla="*/ 33 w 33"/>
                  <a:gd name="T1" fmla="*/ 0 h 87"/>
                  <a:gd name="T2" fmla="*/ 0 w 33"/>
                  <a:gd name="T3" fmla="*/ 22 h 87"/>
                  <a:gd name="T4" fmla="*/ 0 w 33"/>
                  <a:gd name="T5" fmla="*/ 66 h 87"/>
                  <a:gd name="T6" fmla="*/ 33 w 33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87"/>
                  <a:gd name="T14" fmla="*/ 33 w 33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87">
                    <a:moveTo>
                      <a:pt x="33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33" y="87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2" name="Freeform 550"/>
              <p:cNvSpPr>
                <a:spLocks/>
              </p:cNvSpPr>
              <p:nvPr/>
            </p:nvSpPr>
            <p:spPr bwMode="auto">
              <a:xfrm>
                <a:off x="2208" y="919"/>
                <a:ext cx="44" cy="55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44 h 55"/>
                  <a:gd name="T4" fmla="*/ 22 w 44"/>
                  <a:gd name="T5" fmla="*/ 55 h 55"/>
                  <a:gd name="T6" fmla="*/ 44 w 44"/>
                  <a:gd name="T7" fmla="*/ 44 h 55"/>
                  <a:gd name="T8" fmla="*/ 44 w 44"/>
                  <a:gd name="T9" fmla="*/ 0 h 55"/>
                  <a:gd name="T10" fmla="*/ 0 w 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55"/>
                  <a:gd name="T20" fmla="*/ 44 w 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4" y="44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3" name="Freeform 551"/>
              <p:cNvSpPr>
                <a:spLocks/>
              </p:cNvSpPr>
              <p:nvPr/>
            </p:nvSpPr>
            <p:spPr bwMode="auto">
              <a:xfrm>
                <a:off x="2208" y="919"/>
                <a:ext cx="44" cy="55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44 h 55"/>
                  <a:gd name="T4" fmla="*/ 22 w 44"/>
                  <a:gd name="T5" fmla="*/ 55 h 55"/>
                  <a:gd name="T6" fmla="*/ 44 w 44"/>
                  <a:gd name="T7" fmla="*/ 44 h 55"/>
                  <a:gd name="T8" fmla="*/ 44 w 44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5"/>
                  <a:gd name="T17" fmla="*/ 44 w 4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4" y="44"/>
                    </a:lnTo>
                    <a:lnTo>
                      <a:pt x="44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4" name="Freeform 552"/>
              <p:cNvSpPr>
                <a:spLocks/>
              </p:cNvSpPr>
              <p:nvPr/>
            </p:nvSpPr>
            <p:spPr bwMode="auto">
              <a:xfrm>
                <a:off x="1436" y="2148"/>
                <a:ext cx="43" cy="142"/>
              </a:xfrm>
              <a:custGeom>
                <a:avLst/>
                <a:gdLst>
                  <a:gd name="T0" fmla="*/ 0 w 43"/>
                  <a:gd name="T1" fmla="*/ 142 h 142"/>
                  <a:gd name="T2" fmla="*/ 0 w 43"/>
                  <a:gd name="T3" fmla="*/ 131 h 142"/>
                  <a:gd name="T4" fmla="*/ 0 w 43"/>
                  <a:gd name="T5" fmla="*/ 87 h 142"/>
                  <a:gd name="T6" fmla="*/ 11 w 43"/>
                  <a:gd name="T7" fmla="*/ 55 h 142"/>
                  <a:gd name="T8" fmla="*/ 33 w 43"/>
                  <a:gd name="T9" fmla="*/ 22 h 142"/>
                  <a:gd name="T10" fmla="*/ 43 w 43"/>
                  <a:gd name="T11" fmla="*/ 22 h 142"/>
                  <a:gd name="T12" fmla="*/ 33 w 43"/>
                  <a:gd name="T13" fmla="*/ 11 h 142"/>
                  <a:gd name="T14" fmla="*/ 0 w 43"/>
                  <a:gd name="T15" fmla="*/ 0 h 142"/>
                  <a:gd name="T16" fmla="*/ 0 w 43"/>
                  <a:gd name="T17" fmla="*/ 55 h 142"/>
                  <a:gd name="T18" fmla="*/ 0 w 43"/>
                  <a:gd name="T19" fmla="*/ 87 h 142"/>
                  <a:gd name="T20" fmla="*/ 0 w 43"/>
                  <a:gd name="T21" fmla="*/ 131 h 142"/>
                  <a:gd name="T22" fmla="*/ 0 w 43"/>
                  <a:gd name="T23" fmla="*/ 142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142"/>
                  <a:gd name="T38" fmla="*/ 43 w 43"/>
                  <a:gd name="T39" fmla="*/ 142 h 1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142">
                    <a:moveTo>
                      <a:pt x="0" y="142"/>
                    </a:moveTo>
                    <a:lnTo>
                      <a:pt x="0" y="131"/>
                    </a:lnTo>
                    <a:lnTo>
                      <a:pt x="0" y="87"/>
                    </a:lnTo>
                    <a:lnTo>
                      <a:pt x="11" y="55"/>
                    </a:lnTo>
                    <a:lnTo>
                      <a:pt x="33" y="22"/>
                    </a:lnTo>
                    <a:lnTo>
                      <a:pt x="43" y="22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0" y="13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5" name="Freeform 553"/>
              <p:cNvSpPr>
                <a:spLocks/>
              </p:cNvSpPr>
              <p:nvPr/>
            </p:nvSpPr>
            <p:spPr bwMode="auto">
              <a:xfrm>
                <a:off x="1436" y="2148"/>
                <a:ext cx="43" cy="142"/>
              </a:xfrm>
              <a:custGeom>
                <a:avLst/>
                <a:gdLst>
                  <a:gd name="T0" fmla="*/ 0 w 43"/>
                  <a:gd name="T1" fmla="*/ 142 h 142"/>
                  <a:gd name="T2" fmla="*/ 0 w 43"/>
                  <a:gd name="T3" fmla="*/ 131 h 142"/>
                  <a:gd name="T4" fmla="*/ 0 w 43"/>
                  <a:gd name="T5" fmla="*/ 87 h 142"/>
                  <a:gd name="T6" fmla="*/ 11 w 43"/>
                  <a:gd name="T7" fmla="*/ 55 h 142"/>
                  <a:gd name="T8" fmla="*/ 33 w 43"/>
                  <a:gd name="T9" fmla="*/ 22 h 142"/>
                  <a:gd name="T10" fmla="*/ 43 w 43"/>
                  <a:gd name="T11" fmla="*/ 22 h 142"/>
                  <a:gd name="T12" fmla="*/ 33 w 43"/>
                  <a:gd name="T13" fmla="*/ 11 h 142"/>
                  <a:gd name="T14" fmla="*/ 0 w 43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42"/>
                  <a:gd name="T26" fmla="*/ 43 w 43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42">
                    <a:moveTo>
                      <a:pt x="0" y="142"/>
                    </a:moveTo>
                    <a:lnTo>
                      <a:pt x="0" y="131"/>
                    </a:lnTo>
                    <a:lnTo>
                      <a:pt x="0" y="87"/>
                    </a:lnTo>
                    <a:lnTo>
                      <a:pt x="11" y="55"/>
                    </a:lnTo>
                    <a:lnTo>
                      <a:pt x="33" y="22"/>
                    </a:lnTo>
                    <a:lnTo>
                      <a:pt x="43" y="22"/>
                    </a:lnTo>
                    <a:lnTo>
                      <a:pt x="33" y="11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6" name="Freeform 554"/>
              <p:cNvSpPr>
                <a:spLocks/>
              </p:cNvSpPr>
              <p:nvPr/>
            </p:nvSpPr>
            <p:spPr bwMode="auto">
              <a:xfrm>
                <a:off x="1534" y="919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44 h 55"/>
                  <a:gd name="T4" fmla="*/ 22 w 43"/>
                  <a:gd name="T5" fmla="*/ 55 h 55"/>
                  <a:gd name="T6" fmla="*/ 43 w 43"/>
                  <a:gd name="T7" fmla="*/ 44 h 55"/>
                  <a:gd name="T8" fmla="*/ 43 w 43"/>
                  <a:gd name="T9" fmla="*/ 0 h 55"/>
                  <a:gd name="T10" fmla="*/ 0 w 43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5"/>
                  <a:gd name="T20" fmla="*/ 43 w 43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3" y="44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7" name="Freeform 555"/>
              <p:cNvSpPr>
                <a:spLocks/>
              </p:cNvSpPr>
              <p:nvPr/>
            </p:nvSpPr>
            <p:spPr bwMode="auto">
              <a:xfrm>
                <a:off x="1534" y="919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44 h 55"/>
                  <a:gd name="T4" fmla="*/ 22 w 43"/>
                  <a:gd name="T5" fmla="*/ 55 h 55"/>
                  <a:gd name="T6" fmla="*/ 43 w 43"/>
                  <a:gd name="T7" fmla="*/ 44 h 55"/>
                  <a:gd name="T8" fmla="*/ 43 w 4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5"/>
                  <a:gd name="T17" fmla="*/ 43 w 4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5">
                    <a:moveTo>
                      <a:pt x="0" y="0"/>
                    </a:moveTo>
                    <a:lnTo>
                      <a:pt x="0" y="44"/>
                    </a:lnTo>
                    <a:lnTo>
                      <a:pt x="22" y="55"/>
                    </a:lnTo>
                    <a:lnTo>
                      <a:pt x="43" y="44"/>
                    </a:lnTo>
                    <a:lnTo>
                      <a:pt x="43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8" name="Freeform 556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11 w 11"/>
                  <a:gd name="T15" fmla="*/ 163 h 174"/>
                  <a:gd name="T16" fmla="*/ 11 w 11"/>
                  <a:gd name="T17" fmla="*/ 130 h 174"/>
                  <a:gd name="T18" fmla="*/ 11 w 11"/>
                  <a:gd name="T19" fmla="*/ 87 h 174"/>
                  <a:gd name="T20" fmla="*/ 11 w 11"/>
                  <a:gd name="T21" fmla="*/ 54 h 174"/>
                  <a:gd name="T22" fmla="*/ 11 w 11"/>
                  <a:gd name="T23" fmla="*/ 0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74"/>
                  <a:gd name="T38" fmla="*/ 11 w 11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  <a:lnTo>
                      <a:pt x="11" y="163"/>
                    </a:lnTo>
                    <a:lnTo>
                      <a:pt x="11" y="130"/>
                    </a:lnTo>
                    <a:lnTo>
                      <a:pt x="11" y="87"/>
                    </a:lnTo>
                    <a:lnTo>
                      <a:pt x="11" y="5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9" name="Freeform 557"/>
              <p:cNvSpPr>
                <a:spLocks/>
              </p:cNvSpPr>
              <p:nvPr/>
            </p:nvSpPr>
            <p:spPr bwMode="auto">
              <a:xfrm>
                <a:off x="3948" y="1822"/>
                <a:ext cx="11" cy="174"/>
              </a:xfrm>
              <a:custGeom>
                <a:avLst/>
                <a:gdLst>
                  <a:gd name="T0" fmla="*/ 11 w 11"/>
                  <a:gd name="T1" fmla="*/ 0 h 174"/>
                  <a:gd name="T2" fmla="*/ 0 w 11"/>
                  <a:gd name="T3" fmla="*/ 11 h 174"/>
                  <a:gd name="T4" fmla="*/ 0 w 11"/>
                  <a:gd name="T5" fmla="*/ 54 h 174"/>
                  <a:gd name="T6" fmla="*/ 0 w 11"/>
                  <a:gd name="T7" fmla="*/ 87 h 174"/>
                  <a:gd name="T8" fmla="*/ 0 w 11"/>
                  <a:gd name="T9" fmla="*/ 130 h 174"/>
                  <a:gd name="T10" fmla="*/ 0 w 11"/>
                  <a:gd name="T11" fmla="*/ 163 h 174"/>
                  <a:gd name="T12" fmla="*/ 11 w 11"/>
                  <a:gd name="T13" fmla="*/ 174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74"/>
                  <a:gd name="T23" fmla="*/ 11 w 1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74">
                    <a:moveTo>
                      <a:pt x="11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0" y="87"/>
                    </a:lnTo>
                    <a:lnTo>
                      <a:pt x="0" y="130"/>
                    </a:lnTo>
                    <a:lnTo>
                      <a:pt x="0" y="163"/>
                    </a:lnTo>
                    <a:lnTo>
                      <a:pt x="11" y="174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4" name="Freeform 558"/>
            <p:cNvSpPr>
              <a:spLocks/>
            </p:cNvSpPr>
            <p:nvPr/>
          </p:nvSpPr>
          <p:spPr bwMode="auto">
            <a:xfrm>
              <a:off x="3376" y="4789"/>
              <a:ext cx="13" cy="61"/>
            </a:xfrm>
            <a:custGeom>
              <a:avLst/>
              <a:gdLst>
                <a:gd name="T0" fmla="*/ 3 w 22"/>
                <a:gd name="T1" fmla="*/ 0 h 109"/>
                <a:gd name="T2" fmla="*/ 0 w 22"/>
                <a:gd name="T3" fmla="*/ 2 h 109"/>
                <a:gd name="T4" fmla="*/ 0 w 22"/>
                <a:gd name="T5" fmla="*/ 6 h 109"/>
                <a:gd name="T6" fmla="*/ 0 w 22"/>
                <a:gd name="T7" fmla="*/ 8 h 109"/>
                <a:gd name="T8" fmla="*/ 3 w 22"/>
                <a:gd name="T9" fmla="*/ 11 h 109"/>
                <a:gd name="T10" fmla="*/ 3 w 22"/>
                <a:gd name="T11" fmla="*/ 8 h 109"/>
                <a:gd name="T12" fmla="*/ 3 w 22"/>
                <a:gd name="T13" fmla="*/ 6 h 109"/>
                <a:gd name="T14" fmla="*/ 3 w 22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09"/>
                <a:gd name="T26" fmla="*/ 22 w 22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09">
                  <a:moveTo>
                    <a:pt x="22" y="0"/>
                  </a:moveTo>
                  <a:lnTo>
                    <a:pt x="0" y="22"/>
                  </a:lnTo>
                  <a:lnTo>
                    <a:pt x="0" y="55"/>
                  </a:lnTo>
                  <a:lnTo>
                    <a:pt x="0" y="87"/>
                  </a:lnTo>
                  <a:lnTo>
                    <a:pt x="22" y="109"/>
                  </a:lnTo>
                  <a:lnTo>
                    <a:pt x="22" y="87"/>
                  </a:lnTo>
                  <a:lnTo>
                    <a:pt x="22" y="5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559"/>
            <p:cNvSpPr>
              <a:spLocks/>
            </p:cNvSpPr>
            <p:nvPr/>
          </p:nvSpPr>
          <p:spPr bwMode="auto">
            <a:xfrm>
              <a:off x="3376" y="4789"/>
              <a:ext cx="13" cy="61"/>
            </a:xfrm>
            <a:custGeom>
              <a:avLst/>
              <a:gdLst>
                <a:gd name="T0" fmla="*/ 3 w 22"/>
                <a:gd name="T1" fmla="*/ 0 h 109"/>
                <a:gd name="T2" fmla="*/ 0 w 22"/>
                <a:gd name="T3" fmla="*/ 2 h 109"/>
                <a:gd name="T4" fmla="*/ 0 w 22"/>
                <a:gd name="T5" fmla="*/ 6 h 109"/>
                <a:gd name="T6" fmla="*/ 0 w 22"/>
                <a:gd name="T7" fmla="*/ 8 h 109"/>
                <a:gd name="T8" fmla="*/ 3 w 22"/>
                <a:gd name="T9" fmla="*/ 1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9"/>
                <a:gd name="T17" fmla="*/ 22 w 2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9">
                  <a:moveTo>
                    <a:pt x="22" y="0"/>
                  </a:moveTo>
                  <a:lnTo>
                    <a:pt x="0" y="22"/>
                  </a:lnTo>
                  <a:lnTo>
                    <a:pt x="0" y="55"/>
                  </a:lnTo>
                  <a:lnTo>
                    <a:pt x="0" y="87"/>
                  </a:lnTo>
                  <a:lnTo>
                    <a:pt x="22" y="109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560"/>
            <p:cNvSpPr>
              <a:spLocks/>
            </p:cNvSpPr>
            <p:nvPr/>
          </p:nvSpPr>
          <p:spPr bwMode="auto">
            <a:xfrm>
              <a:off x="3370" y="4599"/>
              <a:ext cx="19" cy="48"/>
            </a:xfrm>
            <a:custGeom>
              <a:avLst/>
              <a:gdLst>
                <a:gd name="T0" fmla="*/ 3 w 33"/>
                <a:gd name="T1" fmla="*/ 0 h 87"/>
                <a:gd name="T2" fmla="*/ 0 w 33"/>
                <a:gd name="T3" fmla="*/ 2 h 87"/>
                <a:gd name="T4" fmla="*/ 0 w 33"/>
                <a:gd name="T5" fmla="*/ 6 h 87"/>
                <a:gd name="T6" fmla="*/ 3 w 33"/>
                <a:gd name="T7" fmla="*/ 8 h 87"/>
                <a:gd name="T8" fmla="*/ 3 w 33"/>
                <a:gd name="T9" fmla="*/ 6 h 87"/>
                <a:gd name="T10" fmla="*/ 3 w 33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87"/>
                <a:gd name="T20" fmla="*/ 33 w 33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87">
                  <a:moveTo>
                    <a:pt x="33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33" y="87"/>
                  </a:lnTo>
                  <a:lnTo>
                    <a:pt x="33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561"/>
            <p:cNvSpPr>
              <a:spLocks/>
            </p:cNvSpPr>
            <p:nvPr/>
          </p:nvSpPr>
          <p:spPr bwMode="auto">
            <a:xfrm>
              <a:off x="3370" y="4599"/>
              <a:ext cx="19" cy="48"/>
            </a:xfrm>
            <a:custGeom>
              <a:avLst/>
              <a:gdLst>
                <a:gd name="T0" fmla="*/ 3 w 33"/>
                <a:gd name="T1" fmla="*/ 0 h 87"/>
                <a:gd name="T2" fmla="*/ 0 w 33"/>
                <a:gd name="T3" fmla="*/ 2 h 87"/>
                <a:gd name="T4" fmla="*/ 0 w 33"/>
                <a:gd name="T5" fmla="*/ 6 h 87"/>
                <a:gd name="T6" fmla="*/ 3 w 33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87"/>
                <a:gd name="T14" fmla="*/ 33 w 3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87">
                  <a:moveTo>
                    <a:pt x="33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33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56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56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564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w 4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4"/>
                <a:gd name="T20" fmla="*/ 43 w 4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565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4"/>
                <a:gd name="T17" fmla="*/ 43 w 4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566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567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568"/>
            <p:cNvSpPr>
              <a:spLocks/>
            </p:cNvSpPr>
            <p:nvPr/>
          </p:nvSpPr>
          <p:spPr bwMode="auto">
            <a:xfrm>
              <a:off x="3376" y="5262"/>
              <a:ext cx="13" cy="50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10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54"/>
                  </a:lnTo>
                  <a:lnTo>
                    <a:pt x="22" y="87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569"/>
            <p:cNvSpPr>
              <a:spLocks/>
            </p:cNvSpPr>
            <p:nvPr/>
          </p:nvSpPr>
          <p:spPr bwMode="auto">
            <a:xfrm>
              <a:off x="3376" y="5262"/>
              <a:ext cx="13" cy="50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1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54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570"/>
            <p:cNvSpPr>
              <a:spLocks/>
            </p:cNvSpPr>
            <p:nvPr/>
          </p:nvSpPr>
          <p:spPr bwMode="auto">
            <a:xfrm>
              <a:off x="3383" y="4673"/>
              <a:ext cx="6" cy="92"/>
            </a:xfrm>
            <a:custGeom>
              <a:avLst/>
              <a:gdLst>
                <a:gd name="T0" fmla="*/ 1 w 11"/>
                <a:gd name="T1" fmla="*/ 0 h 163"/>
                <a:gd name="T2" fmla="*/ 0 w 11"/>
                <a:gd name="T3" fmla="*/ 1 h 163"/>
                <a:gd name="T4" fmla="*/ 0 w 11"/>
                <a:gd name="T5" fmla="*/ 5 h 163"/>
                <a:gd name="T6" fmla="*/ 0 w 11"/>
                <a:gd name="T7" fmla="*/ 8 h 163"/>
                <a:gd name="T8" fmla="*/ 0 w 11"/>
                <a:gd name="T9" fmla="*/ 12 h 163"/>
                <a:gd name="T10" fmla="*/ 0 w 11"/>
                <a:gd name="T11" fmla="*/ 16 h 163"/>
                <a:gd name="T12" fmla="*/ 1 w 11"/>
                <a:gd name="T13" fmla="*/ 16 h 163"/>
                <a:gd name="T14" fmla="*/ 1 w 11"/>
                <a:gd name="T15" fmla="*/ 16 h 163"/>
                <a:gd name="T16" fmla="*/ 1 w 11"/>
                <a:gd name="T17" fmla="*/ 12 h 163"/>
                <a:gd name="T18" fmla="*/ 1 w 11"/>
                <a:gd name="T19" fmla="*/ 8 h 163"/>
                <a:gd name="T20" fmla="*/ 1 w 11"/>
                <a:gd name="T21" fmla="*/ 5 h 163"/>
                <a:gd name="T22" fmla="*/ 1 w 11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63"/>
                <a:gd name="T38" fmla="*/ 11 w 11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63">
                  <a:moveTo>
                    <a:pt x="11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0" y="119"/>
                  </a:lnTo>
                  <a:lnTo>
                    <a:pt x="0" y="152"/>
                  </a:lnTo>
                  <a:lnTo>
                    <a:pt x="11" y="163"/>
                  </a:lnTo>
                  <a:lnTo>
                    <a:pt x="11" y="152"/>
                  </a:lnTo>
                  <a:lnTo>
                    <a:pt x="11" y="119"/>
                  </a:lnTo>
                  <a:lnTo>
                    <a:pt x="11" y="76"/>
                  </a:lnTo>
                  <a:lnTo>
                    <a:pt x="11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571"/>
            <p:cNvSpPr>
              <a:spLocks/>
            </p:cNvSpPr>
            <p:nvPr/>
          </p:nvSpPr>
          <p:spPr bwMode="auto">
            <a:xfrm>
              <a:off x="3383" y="4673"/>
              <a:ext cx="6" cy="92"/>
            </a:xfrm>
            <a:custGeom>
              <a:avLst/>
              <a:gdLst>
                <a:gd name="T0" fmla="*/ 1 w 11"/>
                <a:gd name="T1" fmla="*/ 0 h 163"/>
                <a:gd name="T2" fmla="*/ 0 w 11"/>
                <a:gd name="T3" fmla="*/ 1 h 163"/>
                <a:gd name="T4" fmla="*/ 0 w 11"/>
                <a:gd name="T5" fmla="*/ 5 h 163"/>
                <a:gd name="T6" fmla="*/ 0 w 11"/>
                <a:gd name="T7" fmla="*/ 8 h 163"/>
                <a:gd name="T8" fmla="*/ 0 w 11"/>
                <a:gd name="T9" fmla="*/ 12 h 163"/>
                <a:gd name="T10" fmla="*/ 0 w 11"/>
                <a:gd name="T11" fmla="*/ 16 h 163"/>
                <a:gd name="T12" fmla="*/ 1 w 11"/>
                <a:gd name="T13" fmla="*/ 1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63"/>
                <a:gd name="T23" fmla="*/ 11 w 11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63">
                  <a:moveTo>
                    <a:pt x="11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0" y="119"/>
                  </a:lnTo>
                  <a:lnTo>
                    <a:pt x="0" y="152"/>
                  </a:lnTo>
                  <a:lnTo>
                    <a:pt x="11" y="16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57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57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574"/>
            <p:cNvSpPr>
              <a:spLocks/>
            </p:cNvSpPr>
            <p:nvPr/>
          </p:nvSpPr>
          <p:spPr bwMode="auto">
            <a:xfrm>
              <a:off x="3376" y="4795"/>
              <a:ext cx="13" cy="55"/>
            </a:xfrm>
            <a:custGeom>
              <a:avLst/>
              <a:gdLst>
                <a:gd name="T0" fmla="*/ 3 w 22"/>
                <a:gd name="T1" fmla="*/ 0 h 98"/>
                <a:gd name="T2" fmla="*/ 1 w 22"/>
                <a:gd name="T3" fmla="*/ 1 h 98"/>
                <a:gd name="T4" fmla="*/ 0 w 22"/>
                <a:gd name="T5" fmla="*/ 4 h 98"/>
                <a:gd name="T6" fmla="*/ 0 w 22"/>
                <a:gd name="T7" fmla="*/ 7 h 98"/>
                <a:gd name="T8" fmla="*/ 3 w 22"/>
                <a:gd name="T9" fmla="*/ 10 h 98"/>
                <a:gd name="T10" fmla="*/ 3 w 22"/>
                <a:gd name="T11" fmla="*/ 7 h 98"/>
                <a:gd name="T12" fmla="*/ 3 w 22"/>
                <a:gd name="T13" fmla="*/ 4 h 98"/>
                <a:gd name="T14" fmla="*/ 3 w 22"/>
                <a:gd name="T15" fmla="*/ 0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98"/>
                <a:gd name="T26" fmla="*/ 22 w 22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98">
                  <a:moveTo>
                    <a:pt x="22" y="0"/>
                  </a:moveTo>
                  <a:lnTo>
                    <a:pt x="11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22" y="98"/>
                  </a:lnTo>
                  <a:lnTo>
                    <a:pt x="22" y="76"/>
                  </a:lnTo>
                  <a:lnTo>
                    <a:pt x="22" y="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575"/>
            <p:cNvSpPr>
              <a:spLocks/>
            </p:cNvSpPr>
            <p:nvPr/>
          </p:nvSpPr>
          <p:spPr bwMode="auto">
            <a:xfrm>
              <a:off x="3376" y="4795"/>
              <a:ext cx="13" cy="55"/>
            </a:xfrm>
            <a:custGeom>
              <a:avLst/>
              <a:gdLst>
                <a:gd name="T0" fmla="*/ 3 w 22"/>
                <a:gd name="T1" fmla="*/ 0 h 98"/>
                <a:gd name="T2" fmla="*/ 1 w 22"/>
                <a:gd name="T3" fmla="*/ 1 h 98"/>
                <a:gd name="T4" fmla="*/ 0 w 22"/>
                <a:gd name="T5" fmla="*/ 4 h 98"/>
                <a:gd name="T6" fmla="*/ 0 w 22"/>
                <a:gd name="T7" fmla="*/ 7 h 98"/>
                <a:gd name="T8" fmla="*/ 3 w 22"/>
                <a:gd name="T9" fmla="*/ 1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98"/>
                <a:gd name="T17" fmla="*/ 22 w 22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98">
                  <a:moveTo>
                    <a:pt x="22" y="0"/>
                  </a:moveTo>
                  <a:lnTo>
                    <a:pt x="11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22" y="98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576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577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578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w 4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4"/>
                <a:gd name="T20" fmla="*/ 43 w 4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579"/>
            <p:cNvSpPr>
              <a:spLocks/>
            </p:cNvSpPr>
            <p:nvPr/>
          </p:nvSpPr>
          <p:spPr bwMode="auto">
            <a:xfrm>
              <a:off x="1977" y="4156"/>
              <a:ext cx="25" cy="31"/>
            </a:xfrm>
            <a:custGeom>
              <a:avLst/>
              <a:gdLst>
                <a:gd name="T0" fmla="*/ 0 w 43"/>
                <a:gd name="T1" fmla="*/ 0 h 54"/>
                <a:gd name="T2" fmla="*/ 0 w 43"/>
                <a:gd name="T3" fmla="*/ 5 h 54"/>
                <a:gd name="T4" fmla="*/ 3 w 43"/>
                <a:gd name="T5" fmla="*/ 6 h 54"/>
                <a:gd name="T6" fmla="*/ 5 w 43"/>
                <a:gd name="T7" fmla="*/ 5 h 54"/>
                <a:gd name="T8" fmla="*/ 5 w 4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4"/>
                <a:gd name="T17" fmla="*/ 43 w 4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43" y="44"/>
                  </a:lnTo>
                  <a:lnTo>
                    <a:pt x="4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80"/>
            <p:cNvSpPr>
              <a:spLocks/>
            </p:cNvSpPr>
            <p:nvPr/>
          </p:nvSpPr>
          <p:spPr bwMode="auto">
            <a:xfrm>
              <a:off x="3357" y="4980"/>
              <a:ext cx="32" cy="30"/>
            </a:xfrm>
            <a:custGeom>
              <a:avLst/>
              <a:gdLst>
                <a:gd name="T0" fmla="*/ 7 w 54"/>
                <a:gd name="T1" fmla="*/ 1 h 54"/>
                <a:gd name="T2" fmla="*/ 1 w 54"/>
                <a:gd name="T3" fmla="*/ 0 h 54"/>
                <a:gd name="T4" fmla="*/ 0 w 54"/>
                <a:gd name="T5" fmla="*/ 1 h 54"/>
                <a:gd name="T6" fmla="*/ 1 w 54"/>
                <a:gd name="T7" fmla="*/ 2 h 54"/>
                <a:gd name="T8" fmla="*/ 7 w 54"/>
                <a:gd name="T9" fmla="*/ 4 h 54"/>
                <a:gd name="T10" fmla="*/ 7 w 54"/>
                <a:gd name="T11" fmla="*/ 5 h 54"/>
                <a:gd name="T12" fmla="*/ 7 w 54"/>
                <a:gd name="T13" fmla="*/ 4 h 54"/>
                <a:gd name="T14" fmla="*/ 7 w 54"/>
                <a:gd name="T15" fmla="*/ 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4"/>
                <a:gd name="T26" fmla="*/ 54 w 54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4">
                  <a:moveTo>
                    <a:pt x="54" y="1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21"/>
                  </a:lnTo>
                  <a:lnTo>
                    <a:pt x="54" y="43"/>
                  </a:lnTo>
                  <a:lnTo>
                    <a:pt x="54" y="54"/>
                  </a:lnTo>
                  <a:lnTo>
                    <a:pt x="54" y="43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81"/>
            <p:cNvSpPr>
              <a:spLocks/>
            </p:cNvSpPr>
            <p:nvPr/>
          </p:nvSpPr>
          <p:spPr bwMode="auto">
            <a:xfrm>
              <a:off x="3357" y="4980"/>
              <a:ext cx="32" cy="30"/>
            </a:xfrm>
            <a:custGeom>
              <a:avLst/>
              <a:gdLst>
                <a:gd name="T0" fmla="*/ 7 w 54"/>
                <a:gd name="T1" fmla="*/ 1 h 54"/>
                <a:gd name="T2" fmla="*/ 1 w 54"/>
                <a:gd name="T3" fmla="*/ 0 h 54"/>
                <a:gd name="T4" fmla="*/ 0 w 54"/>
                <a:gd name="T5" fmla="*/ 1 h 54"/>
                <a:gd name="T6" fmla="*/ 1 w 54"/>
                <a:gd name="T7" fmla="*/ 2 h 54"/>
                <a:gd name="T8" fmla="*/ 7 w 54"/>
                <a:gd name="T9" fmla="*/ 4 h 54"/>
                <a:gd name="T10" fmla="*/ 7 w 54"/>
                <a:gd name="T11" fmla="*/ 5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54" y="1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21"/>
                  </a:lnTo>
                  <a:lnTo>
                    <a:pt x="54" y="43"/>
                  </a:lnTo>
                  <a:lnTo>
                    <a:pt x="54" y="5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8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8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84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3 w 22"/>
                <a:gd name="T9" fmla="*/ 6 h 87"/>
                <a:gd name="T10" fmla="*/ 3 w 22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7"/>
                <a:gd name="T20" fmla="*/ 22 w 2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  <a:lnTo>
                    <a:pt x="22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85"/>
            <p:cNvSpPr>
              <a:spLocks/>
            </p:cNvSpPr>
            <p:nvPr/>
          </p:nvSpPr>
          <p:spPr bwMode="auto">
            <a:xfrm>
              <a:off x="3376" y="4599"/>
              <a:ext cx="13" cy="48"/>
            </a:xfrm>
            <a:custGeom>
              <a:avLst/>
              <a:gdLst>
                <a:gd name="T0" fmla="*/ 3 w 22"/>
                <a:gd name="T1" fmla="*/ 0 h 87"/>
                <a:gd name="T2" fmla="*/ 0 w 22"/>
                <a:gd name="T3" fmla="*/ 2 h 87"/>
                <a:gd name="T4" fmla="*/ 0 w 22"/>
                <a:gd name="T5" fmla="*/ 6 h 87"/>
                <a:gd name="T6" fmla="*/ 3 w 22"/>
                <a:gd name="T7" fmla="*/ 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7"/>
                <a:gd name="T14" fmla="*/ 22 w 2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7">
                  <a:moveTo>
                    <a:pt x="22" y="0"/>
                  </a:moveTo>
                  <a:lnTo>
                    <a:pt x="0" y="22"/>
                  </a:lnTo>
                  <a:lnTo>
                    <a:pt x="0" y="65"/>
                  </a:lnTo>
                  <a:lnTo>
                    <a:pt x="22" y="87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86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87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8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3 w 22"/>
                <a:gd name="T9" fmla="*/ 5 h 76"/>
                <a:gd name="T10" fmla="*/ 3 w 2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6"/>
                <a:gd name="T20" fmla="*/ 22 w 2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89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6"/>
                <a:gd name="T14" fmla="*/ 22 w 22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90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91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59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59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594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3 w 22"/>
                <a:gd name="T9" fmla="*/ 5 h 76"/>
                <a:gd name="T10" fmla="*/ 3 w 2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6"/>
                <a:gd name="T20" fmla="*/ 22 w 2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595"/>
            <p:cNvSpPr>
              <a:spLocks/>
            </p:cNvSpPr>
            <p:nvPr/>
          </p:nvSpPr>
          <p:spPr bwMode="auto">
            <a:xfrm>
              <a:off x="3376" y="4605"/>
              <a:ext cx="13" cy="42"/>
            </a:xfrm>
            <a:custGeom>
              <a:avLst/>
              <a:gdLst>
                <a:gd name="T0" fmla="*/ 3 w 22"/>
                <a:gd name="T1" fmla="*/ 0 h 76"/>
                <a:gd name="T2" fmla="*/ 0 w 22"/>
                <a:gd name="T3" fmla="*/ 1 h 76"/>
                <a:gd name="T4" fmla="*/ 0 w 22"/>
                <a:gd name="T5" fmla="*/ 5 h 76"/>
                <a:gd name="T6" fmla="*/ 3 w 22"/>
                <a:gd name="T7" fmla="*/ 7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6"/>
                <a:gd name="T14" fmla="*/ 22 w 22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6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76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596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597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598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3 w 22"/>
                <a:gd name="T9" fmla="*/ 5 h 65"/>
                <a:gd name="T10" fmla="*/ 3 w 2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5"/>
                <a:gd name="T20" fmla="*/ 22 w 2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599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5"/>
                <a:gd name="T14" fmla="*/ 22 w 2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600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601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602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w 3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54"/>
                <a:gd name="T20" fmla="*/ 33 w 3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603"/>
            <p:cNvSpPr>
              <a:spLocks/>
            </p:cNvSpPr>
            <p:nvPr/>
          </p:nvSpPr>
          <p:spPr bwMode="auto">
            <a:xfrm>
              <a:off x="2375" y="4156"/>
              <a:ext cx="20" cy="31"/>
            </a:xfrm>
            <a:custGeom>
              <a:avLst/>
              <a:gdLst>
                <a:gd name="T0" fmla="*/ 0 w 33"/>
                <a:gd name="T1" fmla="*/ 0 h 54"/>
                <a:gd name="T2" fmla="*/ 0 w 33"/>
                <a:gd name="T3" fmla="*/ 5 h 54"/>
                <a:gd name="T4" fmla="*/ 3 w 33"/>
                <a:gd name="T5" fmla="*/ 6 h 54"/>
                <a:gd name="T6" fmla="*/ 4 w 33"/>
                <a:gd name="T7" fmla="*/ 5 h 54"/>
                <a:gd name="T8" fmla="*/ 4 w 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0"/>
                  </a:moveTo>
                  <a:lnTo>
                    <a:pt x="0" y="44"/>
                  </a:lnTo>
                  <a:lnTo>
                    <a:pt x="22" y="54"/>
                  </a:lnTo>
                  <a:lnTo>
                    <a:pt x="33" y="44"/>
                  </a:lnTo>
                  <a:lnTo>
                    <a:pt x="3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604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3 w 22"/>
                <a:gd name="T9" fmla="*/ 5 h 65"/>
                <a:gd name="T10" fmla="*/ 3 w 2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5"/>
                <a:gd name="T20" fmla="*/ 22 w 2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22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605"/>
            <p:cNvSpPr>
              <a:spLocks/>
            </p:cNvSpPr>
            <p:nvPr/>
          </p:nvSpPr>
          <p:spPr bwMode="auto">
            <a:xfrm>
              <a:off x="3376" y="4605"/>
              <a:ext cx="13" cy="36"/>
            </a:xfrm>
            <a:custGeom>
              <a:avLst/>
              <a:gdLst>
                <a:gd name="T0" fmla="*/ 3 w 22"/>
                <a:gd name="T1" fmla="*/ 0 h 65"/>
                <a:gd name="T2" fmla="*/ 0 w 22"/>
                <a:gd name="T3" fmla="*/ 1 h 65"/>
                <a:gd name="T4" fmla="*/ 0 w 22"/>
                <a:gd name="T5" fmla="*/ 5 h 65"/>
                <a:gd name="T6" fmla="*/ 3 w 22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5"/>
                <a:gd name="T14" fmla="*/ 22 w 2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5">
                  <a:moveTo>
                    <a:pt x="22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22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606"/>
            <p:cNvSpPr>
              <a:spLocks/>
            </p:cNvSpPr>
            <p:nvPr/>
          </p:nvSpPr>
          <p:spPr bwMode="auto">
            <a:xfrm>
              <a:off x="3357" y="4955"/>
              <a:ext cx="32" cy="13"/>
            </a:xfrm>
            <a:custGeom>
              <a:avLst/>
              <a:gdLst>
                <a:gd name="T0" fmla="*/ 7 w 54"/>
                <a:gd name="T1" fmla="*/ 1 h 22"/>
                <a:gd name="T2" fmla="*/ 1 w 54"/>
                <a:gd name="T3" fmla="*/ 0 h 22"/>
                <a:gd name="T4" fmla="*/ 0 w 54"/>
                <a:gd name="T5" fmla="*/ 3 h 22"/>
                <a:gd name="T6" fmla="*/ 1 w 54"/>
                <a:gd name="T7" fmla="*/ 3 h 22"/>
                <a:gd name="T8" fmla="*/ 7 w 54"/>
                <a:gd name="T9" fmla="*/ 3 h 22"/>
                <a:gd name="T10" fmla="*/ 7 w 54"/>
                <a:gd name="T11" fmla="*/ 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2"/>
                <a:gd name="T20" fmla="*/ 54 w 5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2">
                  <a:moveTo>
                    <a:pt x="54" y="11"/>
                  </a:moveTo>
                  <a:lnTo>
                    <a:pt x="10" y="0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54" y="22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607"/>
            <p:cNvSpPr>
              <a:spLocks/>
            </p:cNvSpPr>
            <p:nvPr/>
          </p:nvSpPr>
          <p:spPr bwMode="auto">
            <a:xfrm>
              <a:off x="3357" y="4955"/>
              <a:ext cx="32" cy="13"/>
            </a:xfrm>
            <a:custGeom>
              <a:avLst/>
              <a:gdLst>
                <a:gd name="T0" fmla="*/ 7 w 54"/>
                <a:gd name="T1" fmla="*/ 1 h 22"/>
                <a:gd name="T2" fmla="*/ 1 w 54"/>
                <a:gd name="T3" fmla="*/ 0 h 22"/>
                <a:gd name="T4" fmla="*/ 0 w 54"/>
                <a:gd name="T5" fmla="*/ 3 h 22"/>
                <a:gd name="T6" fmla="*/ 1 w 54"/>
                <a:gd name="T7" fmla="*/ 3 h 22"/>
                <a:gd name="T8" fmla="*/ 7 w 54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2"/>
                <a:gd name="T17" fmla="*/ 54 w 5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2">
                  <a:moveTo>
                    <a:pt x="54" y="11"/>
                  </a:moveTo>
                  <a:lnTo>
                    <a:pt x="10" y="0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54" y="22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608"/>
            <p:cNvSpPr>
              <a:spLocks/>
            </p:cNvSpPr>
            <p:nvPr/>
          </p:nvSpPr>
          <p:spPr bwMode="auto">
            <a:xfrm>
              <a:off x="1920" y="5342"/>
              <a:ext cx="6" cy="98"/>
            </a:xfrm>
            <a:custGeom>
              <a:avLst/>
              <a:gdLst>
                <a:gd name="T0" fmla="*/ 0 w 11"/>
                <a:gd name="T1" fmla="*/ 17 h 174"/>
                <a:gd name="T2" fmla="*/ 1 w 11"/>
                <a:gd name="T3" fmla="*/ 17 h 174"/>
                <a:gd name="T4" fmla="*/ 1 w 11"/>
                <a:gd name="T5" fmla="*/ 14 h 174"/>
                <a:gd name="T6" fmla="*/ 1 w 11"/>
                <a:gd name="T7" fmla="*/ 10 h 174"/>
                <a:gd name="T8" fmla="*/ 0 w 11"/>
                <a:gd name="T9" fmla="*/ 7 h 174"/>
                <a:gd name="T10" fmla="*/ 0 w 11"/>
                <a:gd name="T11" fmla="*/ 2 h 174"/>
                <a:gd name="T12" fmla="*/ 0 w 11"/>
                <a:gd name="T13" fmla="*/ 0 h 174"/>
                <a:gd name="T14" fmla="*/ 0 w 11"/>
                <a:gd name="T15" fmla="*/ 7 h 174"/>
                <a:gd name="T16" fmla="*/ 0 w 11"/>
                <a:gd name="T17" fmla="*/ 10 h 174"/>
                <a:gd name="T18" fmla="*/ 0 w 11"/>
                <a:gd name="T19" fmla="*/ 14 h 174"/>
                <a:gd name="T20" fmla="*/ 0 w 11"/>
                <a:gd name="T21" fmla="*/ 17 h 174"/>
                <a:gd name="T22" fmla="*/ 0 w 11"/>
                <a:gd name="T23" fmla="*/ 17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74"/>
                <a:gd name="T38" fmla="*/ 11 w 11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74">
                  <a:moveTo>
                    <a:pt x="0" y="174"/>
                  </a:moveTo>
                  <a:lnTo>
                    <a:pt x="11" y="174"/>
                  </a:lnTo>
                  <a:lnTo>
                    <a:pt x="11" y="142"/>
                  </a:lnTo>
                  <a:lnTo>
                    <a:pt x="11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lnTo>
                    <a:pt x="0" y="14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609"/>
            <p:cNvSpPr>
              <a:spLocks/>
            </p:cNvSpPr>
            <p:nvPr/>
          </p:nvSpPr>
          <p:spPr bwMode="auto">
            <a:xfrm>
              <a:off x="1920" y="5342"/>
              <a:ext cx="6" cy="98"/>
            </a:xfrm>
            <a:custGeom>
              <a:avLst/>
              <a:gdLst>
                <a:gd name="T0" fmla="*/ 0 w 11"/>
                <a:gd name="T1" fmla="*/ 17 h 174"/>
                <a:gd name="T2" fmla="*/ 1 w 11"/>
                <a:gd name="T3" fmla="*/ 17 h 174"/>
                <a:gd name="T4" fmla="*/ 1 w 11"/>
                <a:gd name="T5" fmla="*/ 14 h 174"/>
                <a:gd name="T6" fmla="*/ 1 w 11"/>
                <a:gd name="T7" fmla="*/ 10 h 174"/>
                <a:gd name="T8" fmla="*/ 0 w 11"/>
                <a:gd name="T9" fmla="*/ 7 h 174"/>
                <a:gd name="T10" fmla="*/ 0 w 11"/>
                <a:gd name="T11" fmla="*/ 2 h 174"/>
                <a:gd name="T12" fmla="*/ 0 w 11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4"/>
                <a:gd name="T23" fmla="*/ 11 w 11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4">
                  <a:moveTo>
                    <a:pt x="0" y="174"/>
                  </a:moveTo>
                  <a:lnTo>
                    <a:pt x="11" y="174"/>
                  </a:lnTo>
                  <a:lnTo>
                    <a:pt x="11" y="142"/>
                  </a:lnTo>
                  <a:lnTo>
                    <a:pt x="11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610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w 33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"/>
                <a:gd name="T14" fmla="*/ 33 w 3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611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60000 65536"/>
                <a:gd name="T7" fmla="*/ 0 60000 65536"/>
                <a:gd name="T8" fmla="*/ 0 60000 65536"/>
                <a:gd name="T9" fmla="*/ 0 w 33"/>
                <a:gd name="T10" fmla="*/ 0 h 44"/>
                <a:gd name="T11" fmla="*/ 33 w 3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61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61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614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615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616"/>
            <p:cNvSpPr>
              <a:spLocks/>
            </p:cNvSpPr>
            <p:nvPr/>
          </p:nvSpPr>
          <p:spPr bwMode="auto">
            <a:xfrm>
              <a:off x="2382" y="4156"/>
              <a:ext cx="13" cy="31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5 h 54"/>
                <a:gd name="T4" fmla="*/ 1 w 22"/>
                <a:gd name="T5" fmla="*/ 6 h 54"/>
                <a:gd name="T6" fmla="*/ 3 w 22"/>
                <a:gd name="T7" fmla="*/ 5 h 54"/>
                <a:gd name="T8" fmla="*/ 3 w 22"/>
                <a:gd name="T9" fmla="*/ 0 h 54"/>
                <a:gd name="T10" fmla="*/ 0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2" y="44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617"/>
            <p:cNvSpPr>
              <a:spLocks/>
            </p:cNvSpPr>
            <p:nvPr/>
          </p:nvSpPr>
          <p:spPr bwMode="auto">
            <a:xfrm>
              <a:off x="2382" y="4156"/>
              <a:ext cx="13" cy="31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5 h 54"/>
                <a:gd name="T4" fmla="*/ 1 w 22"/>
                <a:gd name="T5" fmla="*/ 6 h 54"/>
                <a:gd name="T6" fmla="*/ 3 w 22"/>
                <a:gd name="T7" fmla="*/ 5 h 54"/>
                <a:gd name="T8" fmla="*/ 3 w 2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54"/>
                <a:gd name="T17" fmla="*/ 22 w 2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2" y="44"/>
                  </a:lnTo>
                  <a:lnTo>
                    <a:pt x="22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618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w 33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"/>
                <a:gd name="T14" fmla="*/ 33 w 3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619"/>
            <p:cNvSpPr>
              <a:spLocks/>
            </p:cNvSpPr>
            <p:nvPr/>
          </p:nvSpPr>
          <p:spPr bwMode="auto">
            <a:xfrm>
              <a:off x="1920" y="4537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3 w 33"/>
                <a:gd name="T3" fmla="*/ 2 h 44"/>
                <a:gd name="T4" fmla="*/ 0 w 33"/>
                <a:gd name="T5" fmla="*/ 0 h 44"/>
                <a:gd name="T6" fmla="*/ 0 60000 65536"/>
                <a:gd name="T7" fmla="*/ 0 60000 65536"/>
                <a:gd name="T8" fmla="*/ 0 60000 65536"/>
                <a:gd name="T9" fmla="*/ 0 w 33"/>
                <a:gd name="T10" fmla="*/ 0 h 44"/>
                <a:gd name="T11" fmla="*/ 33 w 3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4">
                  <a:moveTo>
                    <a:pt x="0" y="44"/>
                  </a:moveTo>
                  <a:lnTo>
                    <a:pt x="33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620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A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621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622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w 2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4"/>
                <a:gd name="T20" fmla="*/ 21 w 2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623"/>
            <p:cNvSpPr>
              <a:spLocks/>
            </p:cNvSpPr>
            <p:nvPr/>
          </p:nvSpPr>
          <p:spPr bwMode="auto">
            <a:xfrm>
              <a:off x="1984" y="4156"/>
              <a:ext cx="12" cy="31"/>
            </a:xfrm>
            <a:custGeom>
              <a:avLst/>
              <a:gdLst>
                <a:gd name="T0" fmla="*/ 0 w 21"/>
                <a:gd name="T1" fmla="*/ 0 h 54"/>
                <a:gd name="T2" fmla="*/ 0 w 21"/>
                <a:gd name="T3" fmla="*/ 5 h 54"/>
                <a:gd name="T4" fmla="*/ 1 w 21"/>
                <a:gd name="T5" fmla="*/ 6 h 54"/>
                <a:gd name="T6" fmla="*/ 2 w 21"/>
                <a:gd name="T7" fmla="*/ 5 h 54"/>
                <a:gd name="T8" fmla="*/ 2 w 2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4"/>
                <a:gd name="T17" fmla="*/ 21 w 2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4">
                  <a:moveTo>
                    <a:pt x="0" y="0"/>
                  </a:moveTo>
                  <a:lnTo>
                    <a:pt x="0" y="44"/>
                  </a:lnTo>
                  <a:lnTo>
                    <a:pt x="11" y="5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624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625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626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627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628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5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629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630"/>
            <p:cNvSpPr>
              <a:spLocks/>
            </p:cNvSpPr>
            <p:nvPr/>
          </p:nvSpPr>
          <p:spPr bwMode="auto">
            <a:xfrm>
              <a:off x="1984" y="4156"/>
              <a:ext cx="12" cy="25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5 h 44"/>
                <a:gd name="T4" fmla="*/ 1 w 21"/>
                <a:gd name="T5" fmla="*/ 5 h 44"/>
                <a:gd name="T6" fmla="*/ 2 w 21"/>
                <a:gd name="T7" fmla="*/ 5 h 44"/>
                <a:gd name="T8" fmla="*/ 2 w 21"/>
                <a:gd name="T9" fmla="*/ 0 h 44"/>
                <a:gd name="T10" fmla="*/ 0 w 2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4"/>
                <a:gd name="T20" fmla="*/ 21 w 2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4">
                  <a:moveTo>
                    <a:pt x="0" y="0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21" y="4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631"/>
            <p:cNvSpPr>
              <a:spLocks/>
            </p:cNvSpPr>
            <p:nvPr/>
          </p:nvSpPr>
          <p:spPr bwMode="auto">
            <a:xfrm>
              <a:off x="1984" y="4156"/>
              <a:ext cx="12" cy="25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5 h 44"/>
                <a:gd name="T4" fmla="*/ 1 w 21"/>
                <a:gd name="T5" fmla="*/ 5 h 44"/>
                <a:gd name="T6" fmla="*/ 2 w 21"/>
                <a:gd name="T7" fmla="*/ 5 h 44"/>
                <a:gd name="T8" fmla="*/ 2 w 2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4"/>
                <a:gd name="T17" fmla="*/ 21 w 2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4">
                  <a:moveTo>
                    <a:pt x="0" y="0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21" y="44"/>
                  </a:lnTo>
                  <a:lnTo>
                    <a:pt x="2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632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1 w 11"/>
                <a:gd name="T9" fmla="*/ 5 h 65"/>
                <a:gd name="T10" fmla="*/ 1 w 1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5"/>
                <a:gd name="T20" fmla="*/ 11 w 11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633"/>
            <p:cNvSpPr>
              <a:spLocks/>
            </p:cNvSpPr>
            <p:nvPr/>
          </p:nvSpPr>
          <p:spPr bwMode="auto">
            <a:xfrm>
              <a:off x="3383" y="4605"/>
              <a:ext cx="6" cy="36"/>
            </a:xfrm>
            <a:custGeom>
              <a:avLst/>
              <a:gdLst>
                <a:gd name="T0" fmla="*/ 1 w 11"/>
                <a:gd name="T1" fmla="*/ 0 h 65"/>
                <a:gd name="T2" fmla="*/ 0 w 11"/>
                <a:gd name="T3" fmla="*/ 1 h 65"/>
                <a:gd name="T4" fmla="*/ 0 w 11"/>
                <a:gd name="T5" fmla="*/ 5 h 65"/>
                <a:gd name="T6" fmla="*/ 1 w 11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5"/>
                <a:gd name="T14" fmla="*/ 11 w 1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5">
                  <a:moveTo>
                    <a:pt x="11" y="0"/>
                  </a:moveTo>
                  <a:lnTo>
                    <a:pt x="0" y="11"/>
                  </a:lnTo>
                  <a:lnTo>
                    <a:pt x="0" y="54"/>
                  </a:lnTo>
                  <a:lnTo>
                    <a:pt x="11" y="65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634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w 33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A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635"/>
            <p:cNvSpPr>
              <a:spLocks/>
            </p:cNvSpPr>
            <p:nvPr/>
          </p:nvSpPr>
          <p:spPr bwMode="auto">
            <a:xfrm>
              <a:off x="1920" y="4543"/>
              <a:ext cx="19" cy="19"/>
            </a:xfrm>
            <a:custGeom>
              <a:avLst/>
              <a:gdLst>
                <a:gd name="T0" fmla="*/ 0 w 33"/>
                <a:gd name="T1" fmla="*/ 3 h 33"/>
                <a:gd name="T2" fmla="*/ 3 w 33"/>
                <a:gd name="T3" fmla="*/ 1 h 33"/>
                <a:gd name="T4" fmla="*/ 0 w 33"/>
                <a:gd name="T5" fmla="*/ 0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0" y="33"/>
                  </a:moveTo>
                  <a:lnTo>
                    <a:pt x="33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636"/>
            <p:cNvSpPr>
              <a:spLocks/>
            </p:cNvSpPr>
            <p:nvPr/>
          </p:nvSpPr>
          <p:spPr bwMode="auto">
            <a:xfrm>
              <a:off x="3383" y="4611"/>
              <a:ext cx="6" cy="30"/>
            </a:xfrm>
            <a:custGeom>
              <a:avLst/>
              <a:gdLst>
                <a:gd name="T0" fmla="*/ 1 w 11"/>
                <a:gd name="T1" fmla="*/ 0 h 54"/>
                <a:gd name="T2" fmla="*/ 0 w 11"/>
                <a:gd name="T3" fmla="*/ 0 h 54"/>
                <a:gd name="T4" fmla="*/ 0 w 11"/>
                <a:gd name="T5" fmla="*/ 4 h 54"/>
                <a:gd name="T6" fmla="*/ 1 w 11"/>
                <a:gd name="T7" fmla="*/ 5 h 54"/>
                <a:gd name="T8" fmla="*/ 1 w 11"/>
                <a:gd name="T9" fmla="*/ 4 h 54"/>
                <a:gd name="T10" fmla="*/ 1 w 1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4"/>
                <a:gd name="T20" fmla="*/ 11 w 1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4">
                  <a:moveTo>
                    <a:pt x="1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54"/>
                  </a:lnTo>
                  <a:lnTo>
                    <a:pt x="11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637"/>
            <p:cNvSpPr>
              <a:spLocks/>
            </p:cNvSpPr>
            <p:nvPr/>
          </p:nvSpPr>
          <p:spPr bwMode="auto">
            <a:xfrm>
              <a:off x="3383" y="4611"/>
              <a:ext cx="6" cy="30"/>
            </a:xfrm>
            <a:custGeom>
              <a:avLst/>
              <a:gdLst>
                <a:gd name="T0" fmla="*/ 1 w 11"/>
                <a:gd name="T1" fmla="*/ 0 h 54"/>
                <a:gd name="T2" fmla="*/ 0 w 11"/>
                <a:gd name="T3" fmla="*/ 0 h 54"/>
                <a:gd name="T4" fmla="*/ 0 w 11"/>
                <a:gd name="T5" fmla="*/ 4 h 54"/>
                <a:gd name="T6" fmla="*/ 1 w 11"/>
                <a:gd name="T7" fmla="*/ 5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4"/>
                <a:gd name="T14" fmla="*/ 11 w 1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4">
                  <a:moveTo>
                    <a:pt x="1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5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638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639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640"/>
            <p:cNvSpPr>
              <a:spLocks/>
            </p:cNvSpPr>
            <p:nvPr/>
          </p:nvSpPr>
          <p:spPr bwMode="auto">
            <a:xfrm>
              <a:off x="1920" y="5385"/>
              <a:ext cx="1" cy="55"/>
            </a:xfrm>
            <a:custGeom>
              <a:avLst/>
              <a:gdLst>
                <a:gd name="T0" fmla="*/ 0 w 1"/>
                <a:gd name="T1" fmla="*/ 10 h 98"/>
                <a:gd name="T2" fmla="*/ 0 w 1"/>
                <a:gd name="T3" fmla="*/ 10 h 98"/>
                <a:gd name="T4" fmla="*/ 0 w 1"/>
                <a:gd name="T5" fmla="*/ 7 h 98"/>
                <a:gd name="T6" fmla="*/ 0 w 1"/>
                <a:gd name="T7" fmla="*/ 2 h 98"/>
                <a:gd name="T8" fmla="*/ 0 w 1"/>
                <a:gd name="T9" fmla="*/ 0 h 98"/>
                <a:gd name="T10" fmla="*/ 0 w 1"/>
                <a:gd name="T11" fmla="*/ 7 h 98"/>
                <a:gd name="T12" fmla="*/ 0 w 1"/>
                <a:gd name="T13" fmla="*/ 10 h 98"/>
                <a:gd name="T14" fmla="*/ 0 w 1"/>
                <a:gd name="T15" fmla="*/ 10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98"/>
                <a:gd name="T26" fmla="*/ 1 w 1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98">
                  <a:moveTo>
                    <a:pt x="0" y="98"/>
                  </a:moveTo>
                  <a:lnTo>
                    <a:pt x="0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641"/>
            <p:cNvSpPr>
              <a:spLocks/>
            </p:cNvSpPr>
            <p:nvPr/>
          </p:nvSpPr>
          <p:spPr bwMode="auto">
            <a:xfrm>
              <a:off x="1920" y="5385"/>
              <a:ext cx="1" cy="55"/>
            </a:xfrm>
            <a:custGeom>
              <a:avLst/>
              <a:gdLst>
                <a:gd name="T0" fmla="*/ 0 w 1"/>
                <a:gd name="T1" fmla="*/ 10 h 98"/>
                <a:gd name="T2" fmla="*/ 0 w 1"/>
                <a:gd name="T3" fmla="*/ 10 h 98"/>
                <a:gd name="T4" fmla="*/ 0 w 1"/>
                <a:gd name="T5" fmla="*/ 7 h 98"/>
                <a:gd name="T6" fmla="*/ 0 w 1"/>
                <a:gd name="T7" fmla="*/ 2 h 98"/>
                <a:gd name="T8" fmla="*/ 0 w 1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8"/>
                <a:gd name="T17" fmla="*/ 1 w 1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8">
                  <a:moveTo>
                    <a:pt x="0" y="98"/>
                  </a:moveTo>
                  <a:lnTo>
                    <a:pt x="0" y="98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642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643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644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w 22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645"/>
            <p:cNvSpPr>
              <a:spLocks/>
            </p:cNvSpPr>
            <p:nvPr/>
          </p:nvSpPr>
          <p:spPr bwMode="auto">
            <a:xfrm>
              <a:off x="1920" y="4543"/>
              <a:ext cx="13" cy="19"/>
            </a:xfrm>
            <a:custGeom>
              <a:avLst/>
              <a:gdLst>
                <a:gd name="T0" fmla="*/ 0 w 22"/>
                <a:gd name="T1" fmla="*/ 3 h 33"/>
                <a:gd name="T2" fmla="*/ 3 w 22"/>
                <a:gd name="T3" fmla="*/ 1 h 33"/>
                <a:gd name="T4" fmla="*/ 0 w 22"/>
                <a:gd name="T5" fmla="*/ 0 h 33"/>
                <a:gd name="T6" fmla="*/ 0 60000 65536"/>
                <a:gd name="T7" fmla="*/ 0 60000 65536"/>
                <a:gd name="T8" fmla="*/ 0 60000 65536"/>
                <a:gd name="T9" fmla="*/ 0 w 22"/>
                <a:gd name="T10" fmla="*/ 0 h 33"/>
                <a:gd name="T11" fmla="*/ 22 w 2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3">
                  <a:moveTo>
                    <a:pt x="0" y="33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646"/>
            <p:cNvSpPr>
              <a:spLocks/>
            </p:cNvSpPr>
            <p:nvPr/>
          </p:nvSpPr>
          <p:spPr bwMode="auto">
            <a:xfrm>
              <a:off x="3383" y="5348"/>
              <a:ext cx="6" cy="25"/>
            </a:xfrm>
            <a:custGeom>
              <a:avLst/>
              <a:gdLst>
                <a:gd name="T0" fmla="*/ 1 w 11"/>
                <a:gd name="T1" fmla="*/ 0 h 44"/>
                <a:gd name="T2" fmla="*/ 0 w 11"/>
                <a:gd name="T3" fmla="*/ 1 h 44"/>
                <a:gd name="T4" fmla="*/ 1 w 11"/>
                <a:gd name="T5" fmla="*/ 5 h 44"/>
                <a:gd name="T6" fmla="*/ 1 w 11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4"/>
                <a:gd name="T14" fmla="*/ 11 w 1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4">
                  <a:moveTo>
                    <a:pt x="11" y="0"/>
                  </a:moveTo>
                  <a:lnTo>
                    <a:pt x="0" y="11"/>
                  </a:lnTo>
                  <a:lnTo>
                    <a:pt x="11" y="4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647"/>
            <p:cNvSpPr>
              <a:spLocks/>
            </p:cNvSpPr>
            <p:nvPr/>
          </p:nvSpPr>
          <p:spPr bwMode="auto">
            <a:xfrm>
              <a:off x="3383" y="5348"/>
              <a:ext cx="6" cy="25"/>
            </a:xfrm>
            <a:custGeom>
              <a:avLst/>
              <a:gdLst>
                <a:gd name="T0" fmla="*/ 1 w 11"/>
                <a:gd name="T1" fmla="*/ 0 h 44"/>
                <a:gd name="T2" fmla="*/ 0 w 11"/>
                <a:gd name="T3" fmla="*/ 1 h 44"/>
                <a:gd name="T4" fmla="*/ 1 w 11"/>
                <a:gd name="T5" fmla="*/ 5 h 44"/>
                <a:gd name="T6" fmla="*/ 0 60000 65536"/>
                <a:gd name="T7" fmla="*/ 0 60000 65536"/>
                <a:gd name="T8" fmla="*/ 0 60000 65536"/>
                <a:gd name="T9" fmla="*/ 0 w 11"/>
                <a:gd name="T10" fmla="*/ 0 h 44"/>
                <a:gd name="T11" fmla="*/ 11 w 1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4">
                  <a:moveTo>
                    <a:pt x="11" y="0"/>
                  </a:moveTo>
                  <a:lnTo>
                    <a:pt x="0" y="11"/>
                  </a:lnTo>
                  <a:lnTo>
                    <a:pt x="11" y="4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648"/>
            <p:cNvSpPr>
              <a:spLocks/>
            </p:cNvSpPr>
            <p:nvPr/>
          </p:nvSpPr>
          <p:spPr bwMode="auto">
            <a:xfrm>
              <a:off x="1920" y="4968"/>
              <a:ext cx="1" cy="61"/>
            </a:xfrm>
            <a:custGeom>
              <a:avLst/>
              <a:gdLst>
                <a:gd name="T0" fmla="*/ 0 w 1"/>
                <a:gd name="T1" fmla="*/ 11 h 109"/>
                <a:gd name="T2" fmla="*/ 0 w 1"/>
                <a:gd name="T3" fmla="*/ 11 h 109"/>
                <a:gd name="T4" fmla="*/ 0 w 1"/>
                <a:gd name="T5" fmla="*/ 6 h 109"/>
                <a:gd name="T6" fmla="*/ 0 w 1"/>
                <a:gd name="T7" fmla="*/ 3 h 109"/>
                <a:gd name="T8" fmla="*/ 0 w 1"/>
                <a:gd name="T9" fmla="*/ 0 h 109"/>
                <a:gd name="T10" fmla="*/ 0 w 1"/>
                <a:gd name="T11" fmla="*/ 6 h 109"/>
                <a:gd name="T12" fmla="*/ 0 w 1"/>
                <a:gd name="T13" fmla="*/ 11 h 109"/>
                <a:gd name="T14" fmla="*/ 0 w 1"/>
                <a:gd name="T15" fmla="*/ 1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09"/>
                <a:gd name="T26" fmla="*/ 1 w 1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09">
                  <a:moveTo>
                    <a:pt x="0" y="109"/>
                  </a:moveTo>
                  <a:lnTo>
                    <a:pt x="0" y="109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649"/>
            <p:cNvSpPr>
              <a:spLocks/>
            </p:cNvSpPr>
            <p:nvPr/>
          </p:nvSpPr>
          <p:spPr bwMode="auto">
            <a:xfrm>
              <a:off x="1920" y="4968"/>
              <a:ext cx="1" cy="61"/>
            </a:xfrm>
            <a:custGeom>
              <a:avLst/>
              <a:gdLst>
                <a:gd name="T0" fmla="*/ 0 w 1"/>
                <a:gd name="T1" fmla="*/ 11 h 109"/>
                <a:gd name="T2" fmla="*/ 0 w 1"/>
                <a:gd name="T3" fmla="*/ 11 h 109"/>
                <a:gd name="T4" fmla="*/ 0 w 1"/>
                <a:gd name="T5" fmla="*/ 6 h 109"/>
                <a:gd name="T6" fmla="*/ 0 w 1"/>
                <a:gd name="T7" fmla="*/ 3 h 109"/>
                <a:gd name="T8" fmla="*/ 0 w 1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09"/>
                <a:gd name="T17" fmla="*/ 1 w 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09">
                  <a:moveTo>
                    <a:pt x="0" y="109"/>
                  </a:moveTo>
                  <a:lnTo>
                    <a:pt x="0" y="109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650"/>
            <p:cNvSpPr>
              <a:spLocks/>
            </p:cNvSpPr>
            <p:nvPr/>
          </p:nvSpPr>
          <p:spPr bwMode="auto">
            <a:xfrm>
              <a:off x="1920" y="4543"/>
              <a:ext cx="13" cy="13"/>
            </a:xfrm>
            <a:custGeom>
              <a:avLst/>
              <a:gdLst>
                <a:gd name="T0" fmla="*/ 0 w 22"/>
                <a:gd name="T1" fmla="*/ 3 h 22"/>
                <a:gd name="T2" fmla="*/ 3 w 22"/>
                <a:gd name="T3" fmla="*/ 1 h 22"/>
                <a:gd name="T4" fmla="*/ 0 w 22"/>
                <a:gd name="T5" fmla="*/ 0 h 22"/>
                <a:gd name="T6" fmla="*/ 0 w 22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0" y="22"/>
                  </a:moveTo>
                  <a:lnTo>
                    <a:pt x="22" y="11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651"/>
            <p:cNvSpPr>
              <a:spLocks/>
            </p:cNvSpPr>
            <p:nvPr/>
          </p:nvSpPr>
          <p:spPr bwMode="auto">
            <a:xfrm>
              <a:off x="1920" y="4543"/>
              <a:ext cx="13" cy="13"/>
            </a:xfrm>
            <a:custGeom>
              <a:avLst/>
              <a:gdLst>
                <a:gd name="T0" fmla="*/ 0 w 22"/>
                <a:gd name="T1" fmla="*/ 3 h 22"/>
                <a:gd name="T2" fmla="*/ 3 w 22"/>
                <a:gd name="T3" fmla="*/ 1 h 22"/>
                <a:gd name="T4" fmla="*/ 0 w 22"/>
                <a:gd name="T5" fmla="*/ 0 h 22"/>
                <a:gd name="T6" fmla="*/ 0 60000 65536"/>
                <a:gd name="T7" fmla="*/ 0 60000 65536"/>
                <a:gd name="T8" fmla="*/ 0 60000 65536"/>
                <a:gd name="T9" fmla="*/ 0 w 22"/>
                <a:gd name="T10" fmla="*/ 0 h 22"/>
                <a:gd name="T11" fmla="*/ 22 w 2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2">
                  <a:moveTo>
                    <a:pt x="0" y="22"/>
                  </a:move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652"/>
            <p:cNvSpPr>
              <a:spLocks/>
            </p:cNvSpPr>
            <p:nvPr/>
          </p:nvSpPr>
          <p:spPr bwMode="auto">
            <a:xfrm>
              <a:off x="3224" y="5447"/>
              <a:ext cx="6" cy="12"/>
            </a:xfrm>
            <a:custGeom>
              <a:avLst/>
              <a:gdLst>
                <a:gd name="T0" fmla="*/ 1 w 11"/>
                <a:gd name="T1" fmla="*/ 2 h 22"/>
                <a:gd name="T2" fmla="*/ 0 w 11"/>
                <a:gd name="T3" fmla="*/ 0 h 22"/>
                <a:gd name="T4" fmla="*/ 0 w 11"/>
                <a:gd name="T5" fmla="*/ 2 h 22"/>
                <a:gd name="T6" fmla="*/ 1 w 11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2"/>
                <a:gd name="T14" fmla="*/ 11 w 1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2">
                  <a:moveTo>
                    <a:pt x="11" y="22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653"/>
            <p:cNvSpPr>
              <a:spLocks/>
            </p:cNvSpPr>
            <p:nvPr/>
          </p:nvSpPr>
          <p:spPr bwMode="auto">
            <a:xfrm>
              <a:off x="3224" y="5447"/>
              <a:ext cx="6" cy="12"/>
            </a:xfrm>
            <a:custGeom>
              <a:avLst/>
              <a:gdLst>
                <a:gd name="T0" fmla="*/ 1 w 11"/>
                <a:gd name="T1" fmla="*/ 2 h 22"/>
                <a:gd name="T2" fmla="*/ 0 w 11"/>
                <a:gd name="T3" fmla="*/ 0 h 22"/>
                <a:gd name="T4" fmla="*/ 0 w 11"/>
                <a:gd name="T5" fmla="*/ 2 h 22"/>
                <a:gd name="T6" fmla="*/ 0 60000 65536"/>
                <a:gd name="T7" fmla="*/ 0 60000 65536"/>
                <a:gd name="T8" fmla="*/ 0 60000 65536"/>
                <a:gd name="T9" fmla="*/ 0 w 11"/>
                <a:gd name="T10" fmla="*/ 0 h 22"/>
                <a:gd name="T11" fmla="*/ 11 w 1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2">
                  <a:moveTo>
                    <a:pt x="11" y="22"/>
                  </a:move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654"/>
            <p:cNvSpPr>
              <a:spLocks/>
            </p:cNvSpPr>
            <p:nvPr/>
          </p:nvSpPr>
          <p:spPr bwMode="auto">
            <a:xfrm>
              <a:off x="1920" y="45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0 h 11"/>
                <a:gd name="T4" fmla="*/ 0 w 11"/>
                <a:gd name="T5" fmla="*/ 0 h 11"/>
                <a:gd name="T6" fmla="*/ 0 w 11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655"/>
            <p:cNvSpPr>
              <a:spLocks/>
            </p:cNvSpPr>
            <p:nvPr/>
          </p:nvSpPr>
          <p:spPr bwMode="auto">
            <a:xfrm>
              <a:off x="1920" y="45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0 h 11"/>
                <a:gd name="T4" fmla="*/ 0 w 11"/>
                <a:gd name="T5" fmla="*/ 0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656"/>
            <p:cNvSpPr>
              <a:spLocks/>
            </p:cNvSpPr>
            <p:nvPr/>
          </p:nvSpPr>
          <p:spPr bwMode="auto">
            <a:xfrm>
              <a:off x="1920" y="4875"/>
              <a:ext cx="1" cy="49"/>
            </a:xfrm>
            <a:custGeom>
              <a:avLst/>
              <a:gdLst>
                <a:gd name="T0" fmla="*/ 0 w 1"/>
                <a:gd name="T1" fmla="*/ 9 h 87"/>
                <a:gd name="T2" fmla="*/ 0 w 1"/>
                <a:gd name="T3" fmla="*/ 9 h 87"/>
                <a:gd name="T4" fmla="*/ 0 w 1"/>
                <a:gd name="T5" fmla="*/ 6 h 87"/>
                <a:gd name="T6" fmla="*/ 0 w 1"/>
                <a:gd name="T7" fmla="*/ 1 h 87"/>
                <a:gd name="T8" fmla="*/ 0 w 1"/>
                <a:gd name="T9" fmla="*/ 0 h 87"/>
                <a:gd name="T10" fmla="*/ 0 w 1"/>
                <a:gd name="T11" fmla="*/ 6 h 87"/>
                <a:gd name="T12" fmla="*/ 0 w 1"/>
                <a:gd name="T13" fmla="*/ 9 h 87"/>
                <a:gd name="T14" fmla="*/ 0 w 1"/>
                <a:gd name="T15" fmla="*/ 9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87"/>
                <a:gd name="T26" fmla="*/ 1 w 1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87">
                  <a:moveTo>
                    <a:pt x="0" y="87"/>
                  </a:moveTo>
                  <a:lnTo>
                    <a:pt x="0" y="87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657"/>
            <p:cNvSpPr>
              <a:spLocks/>
            </p:cNvSpPr>
            <p:nvPr/>
          </p:nvSpPr>
          <p:spPr bwMode="auto">
            <a:xfrm>
              <a:off x="1920" y="4875"/>
              <a:ext cx="1" cy="49"/>
            </a:xfrm>
            <a:custGeom>
              <a:avLst/>
              <a:gdLst>
                <a:gd name="T0" fmla="*/ 0 w 1"/>
                <a:gd name="T1" fmla="*/ 9 h 87"/>
                <a:gd name="T2" fmla="*/ 0 w 1"/>
                <a:gd name="T3" fmla="*/ 9 h 87"/>
                <a:gd name="T4" fmla="*/ 0 w 1"/>
                <a:gd name="T5" fmla="*/ 6 h 87"/>
                <a:gd name="T6" fmla="*/ 0 w 1"/>
                <a:gd name="T7" fmla="*/ 1 h 87"/>
                <a:gd name="T8" fmla="*/ 0 w 1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7"/>
                <a:gd name="T17" fmla="*/ 1 w 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7">
                  <a:moveTo>
                    <a:pt x="0" y="87"/>
                  </a:moveTo>
                  <a:lnTo>
                    <a:pt x="0" y="87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658"/>
            <p:cNvSpPr>
              <a:spLocks/>
            </p:cNvSpPr>
            <p:nvPr/>
          </p:nvSpPr>
          <p:spPr bwMode="auto">
            <a:xfrm>
              <a:off x="3262" y="5459"/>
              <a:ext cx="12" cy="1"/>
            </a:xfrm>
            <a:custGeom>
              <a:avLst/>
              <a:gdLst>
                <a:gd name="T0" fmla="*/ 2 w 22"/>
                <a:gd name="T1" fmla="*/ 0 h 1"/>
                <a:gd name="T2" fmla="*/ 2 w 22"/>
                <a:gd name="T3" fmla="*/ 0 h 1"/>
                <a:gd name="T4" fmla="*/ 0 w 22"/>
                <a:gd name="T5" fmla="*/ 0 h 1"/>
                <a:gd name="T6" fmla="*/ 2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659"/>
            <p:cNvSpPr>
              <a:spLocks/>
            </p:cNvSpPr>
            <p:nvPr/>
          </p:nvSpPr>
          <p:spPr bwMode="auto">
            <a:xfrm>
              <a:off x="3262" y="5459"/>
              <a:ext cx="12" cy="1"/>
            </a:xfrm>
            <a:custGeom>
              <a:avLst/>
              <a:gdLst>
                <a:gd name="T0" fmla="*/ 2 w 22"/>
                <a:gd name="T1" fmla="*/ 0 h 1"/>
                <a:gd name="T2" fmla="*/ 2 w 22"/>
                <a:gd name="T3" fmla="*/ 0 h 1"/>
                <a:gd name="T4" fmla="*/ 0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660"/>
            <p:cNvSpPr>
              <a:spLocks/>
            </p:cNvSpPr>
            <p:nvPr/>
          </p:nvSpPr>
          <p:spPr bwMode="auto">
            <a:xfrm>
              <a:off x="1920" y="4974"/>
              <a:ext cx="1" cy="24"/>
            </a:xfrm>
            <a:custGeom>
              <a:avLst/>
              <a:gdLst>
                <a:gd name="T0" fmla="*/ 0 w 1"/>
                <a:gd name="T1" fmla="*/ 4 h 43"/>
                <a:gd name="T2" fmla="*/ 0 w 1"/>
                <a:gd name="T3" fmla="*/ 2 h 43"/>
                <a:gd name="T4" fmla="*/ 0 w 1"/>
                <a:gd name="T5" fmla="*/ 0 h 43"/>
                <a:gd name="T6" fmla="*/ 0 w 1"/>
                <a:gd name="T7" fmla="*/ 4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3"/>
                <a:gd name="T14" fmla="*/ 1 w 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661"/>
            <p:cNvSpPr>
              <a:spLocks/>
            </p:cNvSpPr>
            <p:nvPr/>
          </p:nvSpPr>
          <p:spPr bwMode="auto">
            <a:xfrm>
              <a:off x="1920" y="4974"/>
              <a:ext cx="1" cy="24"/>
            </a:xfrm>
            <a:custGeom>
              <a:avLst/>
              <a:gdLst>
                <a:gd name="T0" fmla="*/ 0 w 1"/>
                <a:gd name="T1" fmla="*/ 4 h 43"/>
                <a:gd name="T2" fmla="*/ 0 w 1"/>
                <a:gd name="T3" fmla="*/ 2 h 43"/>
                <a:gd name="T4" fmla="*/ 0 w 1"/>
                <a:gd name="T5" fmla="*/ 0 h 43"/>
                <a:gd name="T6" fmla="*/ 0 60000 65536"/>
                <a:gd name="T7" fmla="*/ 0 60000 65536"/>
                <a:gd name="T8" fmla="*/ 0 60000 65536"/>
                <a:gd name="T9" fmla="*/ 0 w 1"/>
                <a:gd name="T10" fmla="*/ 0 h 43"/>
                <a:gd name="T11" fmla="*/ 1 w 1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662"/>
            <p:cNvSpPr>
              <a:spLocks/>
            </p:cNvSpPr>
            <p:nvPr/>
          </p:nvSpPr>
          <p:spPr bwMode="auto">
            <a:xfrm>
              <a:off x="1920" y="5391"/>
              <a:ext cx="1" cy="25"/>
            </a:xfrm>
            <a:custGeom>
              <a:avLst/>
              <a:gdLst>
                <a:gd name="T0" fmla="*/ 0 w 1"/>
                <a:gd name="T1" fmla="*/ 5 h 44"/>
                <a:gd name="T2" fmla="*/ 0 w 1"/>
                <a:gd name="T3" fmla="*/ 1 h 44"/>
                <a:gd name="T4" fmla="*/ 0 w 1"/>
                <a:gd name="T5" fmla="*/ 0 h 44"/>
                <a:gd name="T6" fmla="*/ 0 w 1"/>
                <a:gd name="T7" fmla="*/ 5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4"/>
                <a:gd name="T14" fmla="*/ 1 w 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4">
                  <a:moveTo>
                    <a:pt x="0" y="44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663"/>
            <p:cNvSpPr>
              <a:spLocks/>
            </p:cNvSpPr>
            <p:nvPr/>
          </p:nvSpPr>
          <p:spPr bwMode="auto">
            <a:xfrm>
              <a:off x="1920" y="5391"/>
              <a:ext cx="1" cy="25"/>
            </a:xfrm>
            <a:custGeom>
              <a:avLst/>
              <a:gdLst>
                <a:gd name="T0" fmla="*/ 0 w 1"/>
                <a:gd name="T1" fmla="*/ 5 h 44"/>
                <a:gd name="T2" fmla="*/ 0 w 1"/>
                <a:gd name="T3" fmla="*/ 1 h 44"/>
                <a:gd name="T4" fmla="*/ 0 w 1"/>
                <a:gd name="T5" fmla="*/ 0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44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664"/>
            <p:cNvSpPr>
              <a:spLocks/>
            </p:cNvSpPr>
            <p:nvPr/>
          </p:nvSpPr>
          <p:spPr bwMode="auto">
            <a:xfrm>
              <a:off x="3319" y="545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665"/>
            <p:cNvSpPr>
              <a:spLocks/>
            </p:cNvSpPr>
            <p:nvPr/>
          </p:nvSpPr>
          <p:spPr bwMode="auto">
            <a:xfrm>
              <a:off x="3383" y="4968"/>
              <a:ext cx="6" cy="0"/>
            </a:xfrm>
            <a:custGeom>
              <a:avLst/>
              <a:gdLst>
                <a:gd name="T0" fmla="*/ 1 w 11"/>
                <a:gd name="T1" fmla="*/ 0 w 11"/>
                <a:gd name="T2" fmla="*/ 1 w 11"/>
                <a:gd name="T3" fmla="*/ 1 w 1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1"/>
                <a:gd name="T9" fmla="*/ 11 w 1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666"/>
            <p:cNvSpPr>
              <a:spLocks/>
            </p:cNvSpPr>
            <p:nvPr/>
          </p:nvSpPr>
          <p:spPr bwMode="auto">
            <a:xfrm>
              <a:off x="3383" y="4968"/>
              <a:ext cx="6" cy="0"/>
            </a:xfrm>
            <a:custGeom>
              <a:avLst/>
              <a:gdLst>
                <a:gd name="T0" fmla="*/ 1 w 11"/>
                <a:gd name="T1" fmla="*/ 0 w 11"/>
                <a:gd name="T2" fmla="*/ 1 w 11"/>
                <a:gd name="T3" fmla="*/ 0 60000 65536"/>
                <a:gd name="T4" fmla="*/ 0 60000 65536"/>
                <a:gd name="T5" fmla="*/ 0 60000 65536"/>
                <a:gd name="T6" fmla="*/ 0 w 11"/>
                <a:gd name="T7" fmla="*/ 11 w 1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667"/>
            <p:cNvSpPr>
              <a:spLocks/>
            </p:cNvSpPr>
            <p:nvPr/>
          </p:nvSpPr>
          <p:spPr bwMode="auto">
            <a:xfrm>
              <a:off x="1920" y="5232"/>
              <a:ext cx="1" cy="6"/>
            </a:xfrm>
            <a:custGeom>
              <a:avLst/>
              <a:gdLst>
                <a:gd name="T0" fmla="*/ 0 w 1"/>
                <a:gd name="T1" fmla="*/ 1 h 11"/>
                <a:gd name="T2" fmla="*/ 0 w 1"/>
                <a:gd name="T3" fmla="*/ 0 h 11"/>
                <a:gd name="T4" fmla="*/ 0 w 1"/>
                <a:gd name="T5" fmla="*/ 0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11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668"/>
            <p:cNvSpPr>
              <a:spLocks/>
            </p:cNvSpPr>
            <p:nvPr/>
          </p:nvSpPr>
          <p:spPr bwMode="auto">
            <a:xfrm>
              <a:off x="1920" y="49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669"/>
            <p:cNvSpPr>
              <a:spLocks/>
            </p:cNvSpPr>
            <p:nvPr/>
          </p:nvSpPr>
          <p:spPr bwMode="auto">
            <a:xfrm>
              <a:off x="1920" y="5440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670"/>
            <p:cNvSpPr>
              <a:spLocks/>
            </p:cNvSpPr>
            <p:nvPr/>
          </p:nvSpPr>
          <p:spPr bwMode="auto">
            <a:xfrm>
              <a:off x="2446" y="4888"/>
              <a:ext cx="329" cy="337"/>
            </a:xfrm>
            <a:custGeom>
              <a:avLst/>
              <a:gdLst>
                <a:gd name="T0" fmla="*/ 2 w 565"/>
                <a:gd name="T1" fmla="*/ 56 h 599"/>
                <a:gd name="T2" fmla="*/ 9 w 565"/>
                <a:gd name="T3" fmla="*/ 58 h 599"/>
                <a:gd name="T4" fmla="*/ 16 w 565"/>
                <a:gd name="T5" fmla="*/ 60 h 599"/>
                <a:gd name="T6" fmla="*/ 20 w 565"/>
                <a:gd name="T7" fmla="*/ 56 h 599"/>
                <a:gd name="T8" fmla="*/ 26 w 565"/>
                <a:gd name="T9" fmla="*/ 55 h 599"/>
                <a:gd name="T10" fmla="*/ 30 w 565"/>
                <a:gd name="T11" fmla="*/ 47 h 599"/>
                <a:gd name="T12" fmla="*/ 38 w 565"/>
                <a:gd name="T13" fmla="*/ 50 h 599"/>
                <a:gd name="T14" fmla="*/ 44 w 565"/>
                <a:gd name="T15" fmla="*/ 51 h 599"/>
                <a:gd name="T16" fmla="*/ 49 w 565"/>
                <a:gd name="T17" fmla="*/ 50 h 599"/>
                <a:gd name="T18" fmla="*/ 57 w 565"/>
                <a:gd name="T19" fmla="*/ 48 h 599"/>
                <a:gd name="T20" fmla="*/ 62 w 565"/>
                <a:gd name="T21" fmla="*/ 46 h 599"/>
                <a:gd name="T22" fmla="*/ 62 w 565"/>
                <a:gd name="T23" fmla="*/ 42 h 599"/>
                <a:gd name="T24" fmla="*/ 57 w 565"/>
                <a:gd name="T25" fmla="*/ 39 h 599"/>
                <a:gd name="T26" fmla="*/ 51 w 565"/>
                <a:gd name="T27" fmla="*/ 36 h 599"/>
                <a:gd name="T28" fmla="*/ 49 w 565"/>
                <a:gd name="T29" fmla="*/ 32 h 599"/>
                <a:gd name="T30" fmla="*/ 44 w 565"/>
                <a:gd name="T31" fmla="*/ 28 h 599"/>
                <a:gd name="T32" fmla="*/ 34 w 565"/>
                <a:gd name="T33" fmla="*/ 27 h 599"/>
                <a:gd name="T34" fmla="*/ 30 w 565"/>
                <a:gd name="T35" fmla="*/ 29 h 599"/>
                <a:gd name="T36" fmla="*/ 24 w 565"/>
                <a:gd name="T37" fmla="*/ 28 h 599"/>
                <a:gd name="T38" fmla="*/ 30 w 565"/>
                <a:gd name="T39" fmla="*/ 28 h 599"/>
                <a:gd name="T40" fmla="*/ 30 w 565"/>
                <a:gd name="T41" fmla="*/ 21 h 599"/>
                <a:gd name="T42" fmla="*/ 30 w 565"/>
                <a:gd name="T43" fmla="*/ 16 h 599"/>
                <a:gd name="T44" fmla="*/ 21 w 565"/>
                <a:gd name="T45" fmla="*/ 14 h 599"/>
                <a:gd name="T46" fmla="*/ 19 w 565"/>
                <a:gd name="T47" fmla="*/ 10 h 599"/>
                <a:gd name="T48" fmla="*/ 13 w 565"/>
                <a:gd name="T49" fmla="*/ 7 h 599"/>
                <a:gd name="T50" fmla="*/ 8 w 565"/>
                <a:gd name="T51" fmla="*/ 3 h 599"/>
                <a:gd name="T52" fmla="*/ 5 w 565"/>
                <a:gd name="T53" fmla="*/ 3 h 599"/>
                <a:gd name="T54" fmla="*/ 2 w 565"/>
                <a:gd name="T55" fmla="*/ 9 h 599"/>
                <a:gd name="T56" fmla="*/ 2 w 565"/>
                <a:gd name="T57" fmla="*/ 12 h 599"/>
                <a:gd name="T58" fmla="*/ 6 w 565"/>
                <a:gd name="T59" fmla="*/ 14 h 599"/>
                <a:gd name="T60" fmla="*/ 11 w 565"/>
                <a:gd name="T61" fmla="*/ 17 h 599"/>
                <a:gd name="T62" fmla="*/ 6 w 565"/>
                <a:gd name="T63" fmla="*/ 19 h 599"/>
                <a:gd name="T64" fmla="*/ 6 w 565"/>
                <a:gd name="T65" fmla="*/ 24 h 599"/>
                <a:gd name="T66" fmla="*/ 11 w 565"/>
                <a:gd name="T67" fmla="*/ 28 h 599"/>
                <a:gd name="T68" fmla="*/ 13 w 565"/>
                <a:gd name="T69" fmla="*/ 32 h 599"/>
                <a:gd name="T70" fmla="*/ 6 w 565"/>
                <a:gd name="T71" fmla="*/ 36 h 599"/>
                <a:gd name="T72" fmla="*/ 6 w 565"/>
                <a:gd name="T73" fmla="*/ 36 h 599"/>
                <a:gd name="T74" fmla="*/ 1 w 565"/>
                <a:gd name="T75" fmla="*/ 36 h 599"/>
                <a:gd name="T76" fmla="*/ 1 w 565"/>
                <a:gd name="T77" fmla="*/ 42 h 599"/>
                <a:gd name="T78" fmla="*/ 0 w 565"/>
                <a:gd name="T79" fmla="*/ 50 h 5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5"/>
                <a:gd name="T121" fmla="*/ 0 h 599"/>
                <a:gd name="T122" fmla="*/ 565 w 565"/>
                <a:gd name="T123" fmla="*/ 599 h 5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5" h="599">
                  <a:moveTo>
                    <a:pt x="0" y="544"/>
                  </a:moveTo>
                  <a:lnTo>
                    <a:pt x="21" y="555"/>
                  </a:lnTo>
                  <a:lnTo>
                    <a:pt x="54" y="566"/>
                  </a:lnTo>
                  <a:lnTo>
                    <a:pt x="76" y="577"/>
                  </a:lnTo>
                  <a:lnTo>
                    <a:pt x="97" y="599"/>
                  </a:lnTo>
                  <a:lnTo>
                    <a:pt x="141" y="599"/>
                  </a:lnTo>
                  <a:lnTo>
                    <a:pt x="163" y="577"/>
                  </a:lnTo>
                  <a:lnTo>
                    <a:pt x="174" y="555"/>
                  </a:lnTo>
                  <a:lnTo>
                    <a:pt x="217" y="544"/>
                  </a:lnTo>
                  <a:lnTo>
                    <a:pt x="228" y="544"/>
                  </a:lnTo>
                  <a:lnTo>
                    <a:pt x="228" y="501"/>
                  </a:lnTo>
                  <a:lnTo>
                    <a:pt x="261" y="468"/>
                  </a:lnTo>
                  <a:lnTo>
                    <a:pt x="293" y="501"/>
                  </a:lnTo>
                  <a:lnTo>
                    <a:pt x="326" y="501"/>
                  </a:lnTo>
                  <a:lnTo>
                    <a:pt x="337" y="512"/>
                  </a:lnTo>
                  <a:lnTo>
                    <a:pt x="380" y="512"/>
                  </a:lnTo>
                  <a:lnTo>
                    <a:pt x="424" y="512"/>
                  </a:lnTo>
                  <a:lnTo>
                    <a:pt x="424" y="501"/>
                  </a:lnTo>
                  <a:lnTo>
                    <a:pt x="456" y="490"/>
                  </a:lnTo>
                  <a:lnTo>
                    <a:pt x="500" y="479"/>
                  </a:lnTo>
                  <a:lnTo>
                    <a:pt x="511" y="468"/>
                  </a:lnTo>
                  <a:lnTo>
                    <a:pt x="543" y="457"/>
                  </a:lnTo>
                  <a:lnTo>
                    <a:pt x="565" y="425"/>
                  </a:lnTo>
                  <a:lnTo>
                    <a:pt x="543" y="414"/>
                  </a:lnTo>
                  <a:lnTo>
                    <a:pt x="500" y="392"/>
                  </a:lnTo>
                  <a:lnTo>
                    <a:pt x="456" y="381"/>
                  </a:lnTo>
                  <a:lnTo>
                    <a:pt x="445" y="359"/>
                  </a:lnTo>
                  <a:lnTo>
                    <a:pt x="424" y="316"/>
                  </a:lnTo>
                  <a:lnTo>
                    <a:pt x="391" y="283"/>
                  </a:lnTo>
                  <a:lnTo>
                    <a:pt x="380" y="283"/>
                  </a:lnTo>
                  <a:lnTo>
                    <a:pt x="337" y="251"/>
                  </a:lnTo>
                  <a:lnTo>
                    <a:pt x="293" y="272"/>
                  </a:lnTo>
                  <a:lnTo>
                    <a:pt x="261" y="283"/>
                  </a:lnTo>
                  <a:lnTo>
                    <a:pt x="261" y="294"/>
                  </a:lnTo>
                  <a:lnTo>
                    <a:pt x="217" y="294"/>
                  </a:lnTo>
                  <a:lnTo>
                    <a:pt x="206" y="283"/>
                  </a:lnTo>
                  <a:lnTo>
                    <a:pt x="217" y="272"/>
                  </a:lnTo>
                  <a:lnTo>
                    <a:pt x="261" y="283"/>
                  </a:lnTo>
                  <a:lnTo>
                    <a:pt x="271" y="251"/>
                  </a:lnTo>
                  <a:lnTo>
                    <a:pt x="261" y="207"/>
                  </a:lnTo>
                  <a:lnTo>
                    <a:pt x="261" y="174"/>
                  </a:lnTo>
                  <a:lnTo>
                    <a:pt x="261" y="164"/>
                  </a:lnTo>
                  <a:lnTo>
                    <a:pt x="217" y="174"/>
                  </a:lnTo>
                  <a:lnTo>
                    <a:pt x="184" y="142"/>
                  </a:lnTo>
                  <a:lnTo>
                    <a:pt x="174" y="131"/>
                  </a:lnTo>
                  <a:lnTo>
                    <a:pt x="163" y="98"/>
                  </a:lnTo>
                  <a:lnTo>
                    <a:pt x="141" y="77"/>
                  </a:lnTo>
                  <a:lnTo>
                    <a:pt x="108" y="66"/>
                  </a:lnTo>
                  <a:lnTo>
                    <a:pt x="97" y="66"/>
                  </a:lnTo>
                  <a:lnTo>
                    <a:pt x="65" y="33"/>
                  </a:lnTo>
                  <a:lnTo>
                    <a:pt x="54" y="0"/>
                  </a:lnTo>
                  <a:lnTo>
                    <a:pt x="43" y="33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98"/>
                  </a:lnTo>
                  <a:lnTo>
                    <a:pt x="21" y="120"/>
                  </a:lnTo>
                  <a:lnTo>
                    <a:pt x="54" y="142"/>
                  </a:lnTo>
                  <a:lnTo>
                    <a:pt x="97" y="164"/>
                  </a:lnTo>
                  <a:lnTo>
                    <a:pt x="97" y="174"/>
                  </a:lnTo>
                  <a:lnTo>
                    <a:pt x="97" y="185"/>
                  </a:lnTo>
                  <a:lnTo>
                    <a:pt x="54" y="185"/>
                  </a:lnTo>
                  <a:lnTo>
                    <a:pt x="32" y="207"/>
                  </a:lnTo>
                  <a:lnTo>
                    <a:pt x="54" y="240"/>
                  </a:lnTo>
                  <a:lnTo>
                    <a:pt x="76" y="251"/>
                  </a:lnTo>
                  <a:lnTo>
                    <a:pt x="97" y="283"/>
                  </a:lnTo>
                  <a:lnTo>
                    <a:pt x="119" y="316"/>
                  </a:lnTo>
                  <a:lnTo>
                    <a:pt x="97" y="327"/>
                  </a:lnTo>
                  <a:lnTo>
                    <a:pt x="54" y="359"/>
                  </a:lnTo>
                  <a:lnTo>
                    <a:pt x="21" y="348"/>
                  </a:lnTo>
                  <a:lnTo>
                    <a:pt x="10" y="359"/>
                  </a:lnTo>
                  <a:lnTo>
                    <a:pt x="10" y="392"/>
                  </a:lnTo>
                  <a:lnTo>
                    <a:pt x="10" y="425"/>
                  </a:lnTo>
                  <a:lnTo>
                    <a:pt x="10" y="468"/>
                  </a:lnTo>
                  <a:lnTo>
                    <a:pt x="0" y="501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671"/>
            <p:cNvSpPr>
              <a:spLocks/>
            </p:cNvSpPr>
            <p:nvPr/>
          </p:nvSpPr>
          <p:spPr bwMode="auto">
            <a:xfrm>
              <a:off x="2180" y="4826"/>
              <a:ext cx="291" cy="246"/>
            </a:xfrm>
            <a:custGeom>
              <a:avLst/>
              <a:gdLst>
                <a:gd name="T0" fmla="*/ 3 w 500"/>
                <a:gd name="T1" fmla="*/ 25 h 435"/>
                <a:gd name="T2" fmla="*/ 3 w 500"/>
                <a:gd name="T3" fmla="*/ 25 h 435"/>
                <a:gd name="T4" fmla="*/ 8 w 500"/>
                <a:gd name="T5" fmla="*/ 29 h 435"/>
                <a:gd name="T6" fmla="*/ 9 w 500"/>
                <a:gd name="T7" fmla="*/ 30 h 435"/>
                <a:gd name="T8" fmla="*/ 13 w 500"/>
                <a:gd name="T9" fmla="*/ 32 h 435"/>
                <a:gd name="T10" fmla="*/ 13 w 500"/>
                <a:gd name="T11" fmla="*/ 37 h 435"/>
                <a:gd name="T12" fmla="*/ 13 w 500"/>
                <a:gd name="T13" fmla="*/ 37 h 435"/>
                <a:gd name="T14" fmla="*/ 17 w 500"/>
                <a:gd name="T15" fmla="*/ 38 h 435"/>
                <a:gd name="T16" fmla="*/ 22 w 500"/>
                <a:gd name="T17" fmla="*/ 40 h 435"/>
                <a:gd name="T18" fmla="*/ 22 w 500"/>
                <a:gd name="T19" fmla="*/ 41 h 435"/>
                <a:gd name="T20" fmla="*/ 27 w 500"/>
                <a:gd name="T21" fmla="*/ 41 h 435"/>
                <a:gd name="T22" fmla="*/ 30 w 500"/>
                <a:gd name="T23" fmla="*/ 44 h 435"/>
                <a:gd name="T24" fmla="*/ 31 w 500"/>
                <a:gd name="T25" fmla="*/ 45 h 435"/>
                <a:gd name="T26" fmla="*/ 33 w 500"/>
                <a:gd name="T27" fmla="*/ 44 h 435"/>
                <a:gd name="T28" fmla="*/ 36 w 500"/>
                <a:gd name="T29" fmla="*/ 41 h 435"/>
                <a:gd name="T30" fmla="*/ 38 w 500"/>
                <a:gd name="T31" fmla="*/ 40 h 435"/>
                <a:gd name="T32" fmla="*/ 41 w 500"/>
                <a:gd name="T33" fmla="*/ 38 h 435"/>
                <a:gd name="T34" fmla="*/ 42 w 500"/>
                <a:gd name="T35" fmla="*/ 37 h 435"/>
                <a:gd name="T36" fmla="*/ 41 w 500"/>
                <a:gd name="T37" fmla="*/ 36 h 435"/>
                <a:gd name="T38" fmla="*/ 36 w 500"/>
                <a:gd name="T39" fmla="*/ 32 h 435"/>
                <a:gd name="T40" fmla="*/ 36 w 500"/>
                <a:gd name="T41" fmla="*/ 31 h 435"/>
                <a:gd name="T42" fmla="*/ 35 w 500"/>
                <a:gd name="T43" fmla="*/ 29 h 435"/>
                <a:gd name="T44" fmla="*/ 34 w 500"/>
                <a:gd name="T45" fmla="*/ 25 h 435"/>
                <a:gd name="T46" fmla="*/ 36 w 500"/>
                <a:gd name="T47" fmla="*/ 23 h 435"/>
                <a:gd name="T48" fmla="*/ 41 w 500"/>
                <a:gd name="T49" fmla="*/ 24 h 435"/>
                <a:gd name="T50" fmla="*/ 41 w 500"/>
                <a:gd name="T51" fmla="*/ 25 h 435"/>
                <a:gd name="T52" fmla="*/ 45 w 500"/>
                <a:gd name="T53" fmla="*/ 29 h 435"/>
                <a:gd name="T54" fmla="*/ 45 w 500"/>
                <a:gd name="T55" fmla="*/ 29 h 435"/>
                <a:gd name="T56" fmla="*/ 50 w 500"/>
                <a:gd name="T57" fmla="*/ 30 h 435"/>
                <a:gd name="T58" fmla="*/ 55 w 500"/>
                <a:gd name="T59" fmla="*/ 30 h 435"/>
                <a:gd name="T60" fmla="*/ 57 w 500"/>
                <a:gd name="T61" fmla="*/ 29 h 435"/>
                <a:gd name="T62" fmla="*/ 55 w 500"/>
                <a:gd name="T63" fmla="*/ 27 h 435"/>
                <a:gd name="T64" fmla="*/ 50 w 500"/>
                <a:gd name="T65" fmla="*/ 28 h 435"/>
                <a:gd name="T66" fmla="*/ 49 w 500"/>
                <a:gd name="T67" fmla="*/ 25 h 435"/>
                <a:gd name="T68" fmla="*/ 46 w 500"/>
                <a:gd name="T69" fmla="*/ 21 h 435"/>
                <a:gd name="T70" fmla="*/ 45 w 500"/>
                <a:gd name="T71" fmla="*/ 20 h 435"/>
                <a:gd name="T72" fmla="*/ 41 w 500"/>
                <a:gd name="T73" fmla="*/ 20 h 435"/>
                <a:gd name="T74" fmla="*/ 38 w 500"/>
                <a:gd name="T75" fmla="*/ 18 h 435"/>
                <a:gd name="T76" fmla="*/ 36 w 500"/>
                <a:gd name="T77" fmla="*/ 16 h 435"/>
                <a:gd name="T78" fmla="*/ 33 w 500"/>
                <a:gd name="T79" fmla="*/ 14 h 435"/>
                <a:gd name="T80" fmla="*/ 31 w 500"/>
                <a:gd name="T81" fmla="*/ 14 h 435"/>
                <a:gd name="T82" fmla="*/ 27 w 500"/>
                <a:gd name="T83" fmla="*/ 12 h 435"/>
                <a:gd name="T84" fmla="*/ 22 w 500"/>
                <a:gd name="T85" fmla="*/ 14 h 435"/>
                <a:gd name="T86" fmla="*/ 19 w 500"/>
                <a:gd name="T87" fmla="*/ 10 h 435"/>
                <a:gd name="T88" fmla="*/ 17 w 500"/>
                <a:gd name="T89" fmla="*/ 9 h 435"/>
                <a:gd name="T90" fmla="*/ 13 w 500"/>
                <a:gd name="T91" fmla="*/ 10 h 435"/>
                <a:gd name="T92" fmla="*/ 9 w 500"/>
                <a:gd name="T93" fmla="*/ 7 h 435"/>
                <a:gd name="T94" fmla="*/ 9 w 500"/>
                <a:gd name="T95" fmla="*/ 6 h 435"/>
                <a:gd name="T96" fmla="*/ 6 w 500"/>
                <a:gd name="T97" fmla="*/ 2 h 435"/>
                <a:gd name="T98" fmla="*/ 3 w 500"/>
                <a:gd name="T99" fmla="*/ 0 h 435"/>
                <a:gd name="T100" fmla="*/ 0 w 500"/>
                <a:gd name="T101" fmla="*/ 2 h 435"/>
                <a:gd name="T102" fmla="*/ 0 w 500"/>
                <a:gd name="T103" fmla="*/ 7 h 435"/>
                <a:gd name="T104" fmla="*/ 3 w 500"/>
                <a:gd name="T105" fmla="*/ 8 h 435"/>
                <a:gd name="T106" fmla="*/ 6 w 500"/>
                <a:gd name="T107" fmla="*/ 10 h 435"/>
                <a:gd name="T108" fmla="*/ 3 w 500"/>
                <a:gd name="T109" fmla="*/ 14 h 435"/>
                <a:gd name="T110" fmla="*/ 3 w 500"/>
                <a:gd name="T111" fmla="*/ 14 h 435"/>
                <a:gd name="T112" fmla="*/ 0 w 500"/>
                <a:gd name="T113" fmla="*/ 18 h 435"/>
                <a:gd name="T114" fmla="*/ 1 w 500"/>
                <a:gd name="T115" fmla="*/ 21 h 435"/>
                <a:gd name="T116" fmla="*/ 3 w 500"/>
                <a:gd name="T117" fmla="*/ 25 h 4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0"/>
                <a:gd name="T178" fmla="*/ 0 h 435"/>
                <a:gd name="T179" fmla="*/ 500 w 500"/>
                <a:gd name="T180" fmla="*/ 435 h 4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0" h="435">
                  <a:moveTo>
                    <a:pt x="32" y="250"/>
                  </a:moveTo>
                  <a:lnTo>
                    <a:pt x="32" y="250"/>
                  </a:lnTo>
                  <a:lnTo>
                    <a:pt x="65" y="282"/>
                  </a:lnTo>
                  <a:lnTo>
                    <a:pt x="76" y="293"/>
                  </a:lnTo>
                  <a:lnTo>
                    <a:pt x="109" y="315"/>
                  </a:lnTo>
                  <a:lnTo>
                    <a:pt x="109" y="359"/>
                  </a:lnTo>
                  <a:lnTo>
                    <a:pt x="119" y="359"/>
                  </a:lnTo>
                  <a:lnTo>
                    <a:pt x="152" y="369"/>
                  </a:lnTo>
                  <a:lnTo>
                    <a:pt x="185" y="391"/>
                  </a:lnTo>
                  <a:lnTo>
                    <a:pt x="196" y="402"/>
                  </a:lnTo>
                  <a:lnTo>
                    <a:pt x="239" y="402"/>
                  </a:lnTo>
                  <a:lnTo>
                    <a:pt x="261" y="424"/>
                  </a:lnTo>
                  <a:lnTo>
                    <a:pt x="272" y="435"/>
                  </a:lnTo>
                  <a:lnTo>
                    <a:pt x="283" y="424"/>
                  </a:lnTo>
                  <a:lnTo>
                    <a:pt x="315" y="402"/>
                  </a:lnTo>
                  <a:lnTo>
                    <a:pt x="337" y="391"/>
                  </a:lnTo>
                  <a:lnTo>
                    <a:pt x="359" y="369"/>
                  </a:lnTo>
                  <a:lnTo>
                    <a:pt x="370" y="359"/>
                  </a:lnTo>
                  <a:lnTo>
                    <a:pt x="359" y="348"/>
                  </a:lnTo>
                  <a:lnTo>
                    <a:pt x="315" y="315"/>
                  </a:lnTo>
                  <a:lnTo>
                    <a:pt x="315" y="304"/>
                  </a:lnTo>
                  <a:lnTo>
                    <a:pt x="304" y="282"/>
                  </a:lnTo>
                  <a:lnTo>
                    <a:pt x="293" y="250"/>
                  </a:lnTo>
                  <a:lnTo>
                    <a:pt x="315" y="228"/>
                  </a:lnTo>
                  <a:lnTo>
                    <a:pt x="359" y="239"/>
                  </a:lnTo>
                  <a:lnTo>
                    <a:pt x="359" y="250"/>
                  </a:lnTo>
                  <a:lnTo>
                    <a:pt x="391" y="282"/>
                  </a:lnTo>
                  <a:lnTo>
                    <a:pt x="435" y="293"/>
                  </a:lnTo>
                  <a:lnTo>
                    <a:pt x="478" y="293"/>
                  </a:lnTo>
                  <a:lnTo>
                    <a:pt x="500" y="282"/>
                  </a:lnTo>
                  <a:lnTo>
                    <a:pt x="478" y="261"/>
                  </a:lnTo>
                  <a:lnTo>
                    <a:pt x="435" y="272"/>
                  </a:lnTo>
                  <a:lnTo>
                    <a:pt x="424" y="250"/>
                  </a:lnTo>
                  <a:lnTo>
                    <a:pt x="402" y="206"/>
                  </a:lnTo>
                  <a:lnTo>
                    <a:pt x="391" y="195"/>
                  </a:lnTo>
                  <a:lnTo>
                    <a:pt x="359" y="195"/>
                  </a:lnTo>
                  <a:lnTo>
                    <a:pt x="337" y="174"/>
                  </a:lnTo>
                  <a:lnTo>
                    <a:pt x="315" y="152"/>
                  </a:lnTo>
                  <a:lnTo>
                    <a:pt x="283" y="141"/>
                  </a:lnTo>
                  <a:lnTo>
                    <a:pt x="272" y="130"/>
                  </a:lnTo>
                  <a:lnTo>
                    <a:pt x="239" y="119"/>
                  </a:lnTo>
                  <a:lnTo>
                    <a:pt x="196" y="130"/>
                  </a:lnTo>
                  <a:lnTo>
                    <a:pt x="163" y="98"/>
                  </a:lnTo>
                  <a:lnTo>
                    <a:pt x="152" y="87"/>
                  </a:lnTo>
                  <a:lnTo>
                    <a:pt x="119" y="98"/>
                  </a:lnTo>
                  <a:lnTo>
                    <a:pt x="76" y="65"/>
                  </a:lnTo>
                  <a:lnTo>
                    <a:pt x="76" y="54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lnTo>
                    <a:pt x="0" y="65"/>
                  </a:lnTo>
                  <a:lnTo>
                    <a:pt x="32" y="76"/>
                  </a:lnTo>
                  <a:lnTo>
                    <a:pt x="54" y="98"/>
                  </a:lnTo>
                  <a:lnTo>
                    <a:pt x="32" y="130"/>
                  </a:lnTo>
                  <a:lnTo>
                    <a:pt x="32" y="141"/>
                  </a:lnTo>
                  <a:lnTo>
                    <a:pt x="0" y="174"/>
                  </a:lnTo>
                  <a:lnTo>
                    <a:pt x="11" y="206"/>
                  </a:lnTo>
                  <a:lnTo>
                    <a:pt x="32" y="25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672"/>
            <p:cNvSpPr>
              <a:spLocks/>
            </p:cNvSpPr>
            <p:nvPr/>
          </p:nvSpPr>
          <p:spPr bwMode="auto">
            <a:xfrm>
              <a:off x="2319" y="4291"/>
              <a:ext cx="385" cy="246"/>
            </a:xfrm>
            <a:custGeom>
              <a:avLst/>
              <a:gdLst>
                <a:gd name="T0" fmla="*/ 3 w 663"/>
                <a:gd name="T1" fmla="*/ 12 h 435"/>
                <a:gd name="T2" fmla="*/ 14 w 663"/>
                <a:gd name="T3" fmla="*/ 14 h 435"/>
                <a:gd name="T4" fmla="*/ 14 w 663"/>
                <a:gd name="T5" fmla="*/ 14 h 435"/>
                <a:gd name="T6" fmla="*/ 14 w 663"/>
                <a:gd name="T7" fmla="*/ 19 h 435"/>
                <a:gd name="T8" fmla="*/ 17 w 663"/>
                <a:gd name="T9" fmla="*/ 21 h 435"/>
                <a:gd name="T10" fmla="*/ 22 w 663"/>
                <a:gd name="T11" fmla="*/ 27 h 435"/>
                <a:gd name="T12" fmla="*/ 27 w 663"/>
                <a:gd name="T13" fmla="*/ 29 h 435"/>
                <a:gd name="T14" fmla="*/ 33 w 663"/>
                <a:gd name="T15" fmla="*/ 32 h 435"/>
                <a:gd name="T16" fmla="*/ 41 w 663"/>
                <a:gd name="T17" fmla="*/ 34 h 435"/>
                <a:gd name="T18" fmla="*/ 45 w 663"/>
                <a:gd name="T19" fmla="*/ 31 h 435"/>
                <a:gd name="T20" fmla="*/ 45 w 663"/>
                <a:gd name="T21" fmla="*/ 33 h 435"/>
                <a:gd name="T22" fmla="*/ 45 w 663"/>
                <a:gd name="T23" fmla="*/ 38 h 435"/>
                <a:gd name="T24" fmla="*/ 49 w 663"/>
                <a:gd name="T25" fmla="*/ 40 h 435"/>
                <a:gd name="T26" fmla="*/ 58 w 663"/>
                <a:gd name="T27" fmla="*/ 40 h 435"/>
                <a:gd name="T28" fmla="*/ 63 w 663"/>
                <a:gd name="T29" fmla="*/ 45 h 435"/>
                <a:gd name="T30" fmla="*/ 68 w 663"/>
                <a:gd name="T31" fmla="*/ 41 h 435"/>
                <a:gd name="T32" fmla="*/ 75 w 663"/>
                <a:gd name="T33" fmla="*/ 40 h 435"/>
                <a:gd name="T34" fmla="*/ 73 w 663"/>
                <a:gd name="T35" fmla="*/ 32 h 435"/>
                <a:gd name="T36" fmla="*/ 68 w 663"/>
                <a:gd name="T37" fmla="*/ 32 h 435"/>
                <a:gd name="T38" fmla="*/ 63 w 663"/>
                <a:gd name="T39" fmla="*/ 28 h 435"/>
                <a:gd name="T40" fmla="*/ 58 w 663"/>
                <a:gd name="T41" fmla="*/ 30 h 435"/>
                <a:gd name="T42" fmla="*/ 54 w 663"/>
                <a:gd name="T43" fmla="*/ 25 h 435"/>
                <a:gd name="T44" fmla="*/ 49 w 663"/>
                <a:gd name="T45" fmla="*/ 25 h 435"/>
                <a:gd name="T46" fmla="*/ 45 w 663"/>
                <a:gd name="T47" fmla="*/ 25 h 435"/>
                <a:gd name="T48" fmla="*/ 45 w 663"/>
                <a:gd name="T49" fmla="*/ 24 h 435"/>
                <a:gd name="T50" fmla="*/ 45 w 663"/>
                <a:gd name="T51" fmla="*/ 21 h 435"/>
                <a:gd name="T52" fmla="*/ 37 w 663"/>
                <a:gd name="T53" fmla="*/ 16 h 435"/>
                <a:gd name="T54" fmla="*/ 31 w 663"/>
                <a:gd name="T55" fmla="*/ 16 h 435"/>
                <a:gd name="T56" fmla="*/ 28 w 663"/>
                <a:gd name="T57" fmla="*/ 10 h 435"/>
                <a:gd name="T58" fmla="*/ 25 w 663"/>
                <a:gd name="T59" fmla="*/ 6 h 435"/>
                <a:gd name="T60" fmla="*/ 22 w 663"/>
                <a:gd name="T61" fmla="*/ 0 h 435"/>
                <a:gd name="T62" fmla="*/ 15 w 663"/>
                <a:gd name="T63" fmla="*/ 2 h 435"/>
                <a:gd name="T64" fmla="*/ 9 w 663"/>
                <a:gd name="T65" fmla="*/ 5 h 435"/>
                <a:gd name="T66" fmla="*/ 3 w 663"/>
                <a:gd name="T67" fmla="*/ 9 h 4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3"/>
                <a:gd name="T103" fmla="*/ 0 h 435"/>
                <a:gd name="T104" fmla="*/ 663 w 663"/>
                <a:gd name="T105" fmla="*/ 435 h 4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3" h="435">
                  <a:moveTo>
                    <a:pt x="0" y="98"/>
                  </a:moveTo>
                  <a:lnTo>
                    <a:pt x="33" y="120"/>
                  </a:lnTo>
                  <a:lnTo>
                    <a:pt x="76" y="120"/>
                  </a:lnTo>
                  <a:lnTo>
                    <a:pt x="120" y="131"/>
                  </a:lnTo>
                  <a:lnTo>
                    <a:pt x="120" y="142"/>
                  </a:lnTo>
                  <a:lnTo>
                    <a:pt x="109" y="163"/>
                  </a:lnTo>
                  <a:lnTo>
                    <a:pt x="120" y="185"/>
                  </a:lnTo>
                  <a:lnTo>
                    <a:pt x="141" y="207"/>
                  </a:lnTo>
                  <a:lnTo>
                    <a:pt x="152" y="207"/>
                  </a:lnTo>
                  <a:lnTo>
                    <a:pt x="196" y="240"/>
                  </a:lnTo>
                  <a:lnTo>
                    <a:pt x="196" y="261"/>
                  </a:lnTo>
                  <a:lnTo>
                    <a:pt x="239" y="261"/>
                  </a:lnTo>
                  <a:lnTo>
                    <a:pt x="239" y="283"/>
                  </a:lnTo>
                  <a:lnTo>
                    <a:pt x="272" y="305"/>
                  </a:lnTo>
                  <a:lnTo>
                    <a:pt x="294" y="316"/>
                  </a:lnTo>
                  <a:lnTo>
                    <a:pt x="315" y="327"/>
                  </a:lnTo>
                  <a:lnTo>
                    <a:pt x="359" y="338"/>
                  </a:lnTo>
                  <a:lnTo>
                    <a:pt x="381" y="316"/>
                  </a:lnTo>
                  <a:lnTo>
                    <a:pt x="392" y="305"/>
                  </a:lnTo>
                  <a:lnTo>
                    <a:pt x="413" y="316"/>
                  </a:lnTo>
                  <a:lnTo>
                    <a:pt x="392" y="327"/>
                  </a:lnTo>
                  <a:lnTo>
                    <a:pt x="370" y="348"/>
                  </a:lnTo>
                  <a:lnTo>
                    <a:pt x="392" y="370"/>
                  </a:lnTo>
                  <a:lnTo>
                    <a:pt x="435" y="381"/>
                  </a:lnTo>
                  <a:lnTo>
                    <a:pt x="435" y="392"/>
                  </a:lnTo>
                  <a:lnTo>
                    <a:pt x="479" y="403"/>
                  </a:lnTo>
                  <a:lnTo>
                    <a:pt x="511" y="392"/>
                  </a:lnTo>
                  <a:lnTo>
                    <a:pt x="555" y="425"/>
                  </a:lnTo>
                  <a:lnTo>
                    <a:pt x="555" y="435"/>
                  </a:lnTo>
                  <a:lnTo>
                    <a:pt x="555" y="425"/>
                  </a:lnTo>
                  <a:lnTo>
                    <a:pt x="598" y="403"/>
                  </a:lnTo>
                  <a:lnTo>
                    <a:pt x="642" y="425"/>
                  </a:lnTo>
                  <a:lnTo>
                    <a:pt x="663" y="392"/>
                  </a:lnTo>
                  <a:lnTo>
                    <a:pt x="663" y="348"/>
                  </a:lnTo>
                  <a:lnTo>
                    <a:pt x="642" y="316"/>
                  </a:lnTo>
                  <a:lnTo>
                    <a:pt x="598" y="316"/>
                  </a:lnTo>
                  <a:lnTo>
                    <a:pt x="555" y="283"/>
                  </a:lnTo>
                  <a:lnTo>
                    <a:pt x="555" y="272"/>
                  </a:lnTo>
                  <a:lnTo>
                    <a:pt x="544" y="283"/>
                  </a:lnTo>
                  <a:lnTo>
                    <a:pt x="511" y="294"/>
                  </a:lnTo>
                  <a:lnTo>
                    <a:pt x="500" y="283"/>
                  </a:lnTo>
                  <a:lnTo>
                    <a:pt x="479" y="240"/>
                  </a:lnTo>
                  <a:lnTo>
                    <a:pt x="435" y="240"/>
                  </a:lnTo>
                  <a:lnTo>
                    <a:pt x="413" y="240"/>
                  </a:lnTo>
                  <a:lnTo>
                    <a:pt x="392" y="250"/>
                  </a:lnTo>
                  <a:lnTo>
                    <a:pt x="392" y="240"/>
                  </a:lnTo>
                  <a:lnTo>
                    <a:pt x="392" y="229"/>
                  </a:lnTo>
                  <a:lnTo>
                    <a:pt x="402" y="207"/>
                  </a:lnTo>
                  <a:lnTo>
                    <a:pt x="392" y="207"/>
                  </a:lnTo>
                  <a:lnTo>
                    <a:pt x="359" y="207"/>
                  </a:lnTo>
                  <a:lnTo>
                    <a:pt x="326" y="163"/>
                  </a:lnTo>
                  <a:lnTo>
                    <a:pt x="315" y="163"/>
                  </a:lnTo>
                  <a:lnTo>
                    <a:pt x="272" y="163"/>
                  </a:lnTo>
                  <a:lnTo>
                    <a:pt x="250" y="131"/>
                  </a:lnTo>
                  <a:lnTo>
                    <a:pt x="250" y="98"/>
                  </a:lnTo>
                  <a:lnTo>
                    <a:pt x="239" y="76"/>
                  </a:lnTo>
                  <a:lnTo>
                    <a:pt x="218" y="55"/>
                  </a:lnTo>
                  <a:lnTo>
                    <a:pt x="218" y="22"/>
                  </a:lnTo>
                  <a:lnTo>
                    <a:pt x="196" y="0"/>
                  </a:lnTo>
                  <a:lnTo>
                    <a:pt x="152" y="0"/>
                  </a:lnTo>
                  <a:lnTo>
                    <a:pt x="131" y="22"/>
                  </a:lnTo>
                  <a:lnTo>
                    <a:pt x="120" y="44"/>
                  </a:lnTo>
                  <a:lnTo>
                    <a:pt x="76" y="44"/>
                  </a:lnTo>
                  <a:lnTo>
                    <a:pt x="65" y="55"/>
                  </a:lnTo>
                  <a:lnTo>
                    <a:pt x="33" y="8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673"/>
            <p:cNvSpPr>
              <a:spLocks/>
            </p:cNvSpPr>
            <p:nvPr/>
          </p:nvSpPr>
          <p:spPr bwMode="auto">
            <a:xfrm>
              <a:off x="2888" y="5250"/>
              <a:ext cx="329" cy="135"/>
            </a:xfrm>
            <a:custGeom>
              <a:avLst/>
              <a:gdLst>
                <a:gd name="T0" fmla="*/ 3 w 565"/>
                <a:gd name="T1" fmla="*/ 16 h 239"/>
                <a:gd name="T2" fmla="*/ 6 w 565"/>
                <a:gd name="T3" fmla="*/ 12 h 239"/>
                <a:gd name="T4" fmla="*/ 11 w 565"/>
                <a:gd name="T5" fmla="*/ 16 h 239"/>
                <a:gd name="T6" fmla="*/ 16 w 565"/>
                <a:gd name="T7" fmla="*/ 16 h 239"/>
                <a:gd name="T8" fmla="*/ 22 w 565"/>
                <a:gd name="T9" fmla="*/ 16 h 239"/>
                <a:gd name="T10" fmla="*/ 26 w 565"/>
                <a:gd name="T11" fmla="*/ 16 h 239"/>
                <a:gd name="T12" fmla="*/ 34 w 565"/>
                <a:gd name="T13" fmla="*/ 16 h 239"/>
                <a:gd name="T14" fmla="*/ 38 w 565"/>
                <a:gd name="T15" fmla="*/ 19 h 239"/>
                <a:gd name="T16" fmla="*/ 41 w 565"/>
                <a:gd name="T17" fmla="*/ 23 h 239"/>
                <a:gd name="T18" fmla="*/ 49 w 565"/>
                <a:gd name="T19" fmla="*/ 24 h 239"/>
                <a:gd name="T20" fmla="*/ 56 w 565"/>
                <a:gd name="T21" fmla="*/ 23 h 239"/>
                <a:gd name="T22" fmla="*/ 57 w 565"/>
                <a:gd name="T23" fmla="*/ 19 h 239"/>
                <a:gd name="T24" fmla="*/ 63 w 565"/>
                <a:gd name="T25" fmla="*/ 21 h 239"/>
                <a:gd name="T26" fmla="*/ 65 w 565"/>
                <a:gd name="T27" fmla="*/ 16 h 239"/>
                <a:gd name="T28" fmla="*/ 63 w 565"/>
                <a:gd name="T29" fmla="*/ 9 h 239"/>
                <a:gd name="T30" fmla="*/ 63 w 565"/>
                <a:gd name="T31" fmla="*/ 8 h 239"/>
                <a:gd name="T32" fmla="*/ 63 w 565"/>
                <a:gd name="T33" fmla="*/ 3 h 239"/>
                <a:gd name="T34" fmla="*/ 52 w 565"/>
                <a:gd name="T35" fmla="*/ 5 h 239"/>
                <a:gd name="T36" fmla="*/ 45 w 565"/>
                <a:gd name="T37" fmla="*/ 5 h 239"/>
                <a:gd name="T38" fmla="*/ 44 w 565"/>
                <a:gd name="T39" fmla="*/ 9 h 239"/>
                <a:gd name="T40" fmla="*/ 43 w 565"/>
                <a:gd name="T41" fmla="*/ 5 h 239"/>
                <a:gd name="T42" fmla="*/ 38 w 565"/>
                <a:gd name="T43" fmla="*/ 0 h 239"/>
                <a:gd name="T44" fmla="*/ 34 w 565"/>
                <a:gd name="T45" fmla="*/ 2 h 239"/>
                <a:gd name="T46" fmla="*/ 30 w 565"/>
                <a:gd name="T47" fmla="*/ 7 h 239"/>
                <a:gd name="T48" fmla="*/ 25 w 565"/>
                <a:gd name="T49" fmla="*/ 1 h 239"/>
                <a:gd name="T50" fmla="*/ 20 w 565"/>
                <a:gd name="T51" fmla="*/ 5 h 239"/>
                <a:gd name="T52" fmla="*/ 16 w 565"/>
                <a:gd name="T53" fmla="*/ 9 h 239"/>
                <a:gd name="T54" fmla="*/ 16 w 565"/>
                <a:gd name="T55" fmla="*/ 6 h 239"/>
                <a:gd name="T56" fmla="*/ 16 w 565"/>
                <a:gd name="T57" fmla="*/ 5 h 239"/>
                <a:gd name="T58" fmla="*/ 8 w 565"/>
                <a:gd name="T59" fmla="*/ 5 h 239"/>
                <a:gd name="T60" fmla="*/ 6 w 565"/>
                <a:gd name="T61" fmla="*/ 5 h 239"/>
                <a:gd name="T62" fmla="*/ 0 w 565"/>
                <a:gd name="T63" fmla="*/ 5 h 239"/>
                <a:gd name="T64" fmla="*/ 0 w 565"/>
                <a:gd name="T65" fmla="*/ 12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5"/>
                <a:gd name="T100" fmla="*/ 0 h 239"/>
                <a:gd name="T101" fmla="*/ 565 w 565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5" h="239">
                  <a:moveTo>
                    <a:pt x="22" y="152"/>
                  </a:moveTo>
                  <a:lnTo>
                    <a:pt x="22" y="152"/>
                  </a:lnTo>
                  <a:lnTo>
                    <a:pt x="54" y="120"/>
                  </a:lnTo>
                  <a:lnTo>
                    <a:pt x="98" y="152"/>
                  </a:lnTo>
                  <a:lnTo>
                    <a:pt x="130" y="152"/>
                  </a:lnTo>
                  <a:lnTo>
                    <a:pt x="141" y="152"/>
                  </a:lnTo>
                  <a:lnTo>
                    <a:pt x="174" y="120"/>
                  </a:lnTo>
                  <a:lnTo>
                    <a:pt x="196" y="152"/>
                  </a:lnTo>
                  <a:lnTo>
                    <a:pt x="217" y="174"/>
                  </a:lnTo>
                  <a:lnTo>
                    <a:pt x="228" y="152"/>
                  </a:lnTo>
                  <a:lnTo>
                    <a:pt x="261" y="120"/>
                  </a:lnTo>
                  <a:lnTo>
                    <a:pt x="293" y="152"/>
                  </a:lnTo>
                  <a:lnTo>
                    <a:pt x="337" y="185"/>
                  </a:lnTo>
                  <a:lnTo>
                    <a:pt x="337" y="196"/>
                  </a:lnTo>
                  <a:lnTo>
                    <a:pt x="359" y="229"/>
                  </a:lnTo>
                  <a:lnTo>
                    <a:pt x="380" y="239"/>
                  </a:lnTo>
                  <a:lnTo>
                    <a:pt x="424" y="239"/>
                  </a:lnTo>
                  <a:lnTo>
                    <a:pt x="457" y="239"/>
                  </a:lnTo>
                  <a:lnTo>
                    <a:pt x="489" y="229"/>
                  </a:lnTo>
                  <a:lnTo>
                    <a:pt x="489" y="185"/>
                  </a:lnTo>
                  <a:lnTo>
                    <a:pt x="500" y="185"/>
                  </a:lnTo>
                  <a:lnTo>
                    <a:pt x="522" y="185"/>
                  </a:lnTo>
                  <a:lnTo>
                    <a:pt x="544" y="207"/>
                  </a:lnTo>
                  <a:lnTo>
                    <a:pt x="565" y="185"/>
                  </a:lnTo>
                  <a:lnTo>
                    <a:pt x="565" y="152"/>
                  </a:lnTo>
                  <a:lnTo>
                    <a:pt x="554" y="120"/>
                  </a:lnTo>
                  <a:lnTo>
                    <a:pt x="544" y="87"/>
                  </a:lnTo>
                  <a:lnTo>
                    <a:pt x="533" y="76"/>
                  </a:lnTo>
                  <a:lnTo>
                    <a:pt x="544" y="76"/>
                  </a:lnTo>
                  <a:lnTo>
                    <a:pt x="544" y="44"/>
                  </a:lnTo>
                  <a:lnTo>
                    <a:pt x="544" y="33"/>
                  </a:lnTo>
                  <a:lnTo>
                    <a:pt x="500" y="44"/>
                  </a:lnTo>
                  <a:lnTo>
                    <a:pt x="457" y="44"/>
                  </a:lnTo>
                  <a:lnTo>
                    <a:pt x="424" y="22"/>
                  </a:lnTo>
                  <a:lnTo>
                    <a:pt x="391" y="44"/>
                  </a:lnTo>
                  <a:lnTo>
                    <a:pt x="380" y="76"/>
                  </a:lnTo>
                  <a:lnTo>
                    <a:pt x="380" y="87"/>
                  </a:lnTo>
                  <a:lnTo>
                    <a:pt x="370" y="76"/>
                  </a:lnTo>
                  <a:lnTo>
                    <a:pt x="370" y="44"/>
                  </a:lnTo>
                  <a:lnTo>
                    <a:pt x="370" y="11"/>
                  </a:lnTo>
                  <a:lnTo>
                    <a:pt x="337" y="0"/>
                  </a:lnTo>
                  <a:lnTo>
                    <a:pt x="337" y="11"/>
                  </a:lnTo>
                  <a:lnTo>
                    <a:pt x="293" y="22"/>
                  </a:lnTo>
                  <a:lnTo>
                    <a:pt x="272" y="44"/>
                  </a:lnTo>
                  <a:lnTo>
                    <a:pt x="261" y="65"/>
                  </a:lnTo>
                  <a:lnTo>
                    <a:pt x="250" y="44"/>
                  </a:lnTo>
                  <a:lnTo>
                    <a:pt x="217" y="11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41" y="76"/>
                  </a:lnTo>
                  <a:lnTo>
                    <a:pt x="141" y="87"/>
                  </a:lnTo>
                  <a:lnTo>
                    <a:pt x="130" y="76"/>
                  </a:lnTo>
                  <a:lnTo>
                    <a:pt x="141" y="55"/>
                  </a:lnTo>
                  <a:lnTo>
                    <a:pt x="163" y="44"/>
                  </a:lnTo>
                  <a:lnTo>
                    <a:pt x="141" y="44"/>
                  </a:lnTo>
                  <a:lnTo>
                    <a:pt x="98" y="1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0" y="120"/>
                  </a:lnTo>
                  <a:lnTo>
                    <a:pt x="22" y="15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674"/>
            <p:cNvSpPr>
              <a:spLocks/>
            </p:cNvSpPr>
            <p:nvPr/>
          </p:nvSpPr>
          <p:spPr bwMode="auto">
            <a:xfrm>
              <a:off x="2446" y="5059"/>
              <a:ext cx="145" cy="166"/>
            </a:xfrm>
            <a:custGeom>
              <a:avLst/>
              <a:gdLst>
                <a:gd name="T0" fmla="*/ 0 w 250"/>
                <a:gd name="T1" fmla="*/ 24 h 294"/>
                <a:gd name="T2" fmla="*/ 2 w 250"/>
                <a:gd name="T3" fmla="*/ 25 h 294"/>
                <a:gd name="T4" fmla="*/ 6 w 250"/>
                <a:gd name="T5" fmla="*/ 25 h 294"/>
                <a:gd name="T6" fmla="*/ 9 w 250"/>
                <a:gd name="T7" fmla="*/ 28 h 294"/>
                <a:gd name="T8" fmla="*/ 11 w 250"/>
                <a:gd name="T9" fmla="*/ 30 h 294"/>
                <a:gd name="T10" fmla="*/ 16 w 250"/>
                <a:gd name="T11" fmla="*/ 30 h 294"/>
                <a:gd name="T12" fmla="*/ 19 w 250"/>
                <a:gd name="T13" fmla="*/ 28 h 294"/>
                <a:gd name="T14" fmla="*/ 20 w 250"/>
                <a:gd name="T15" fmla="*/ 25 h 294"/>
                <a:gd name="T16" fmla="*/ 24 w 250"/>
                <a:gd name="T17" fmla="*/ 24 h 294"/>
                <a:gd name="T18" fmla="*/ 24 w 250"/>
                <a:gd name="T19" fmla="*/ 24 h 294"/>
                <a:gd name="T20" fmla="*/ 26 w 250"/>
                <a:gd name="T21" fmla="*/ 20 h 294"/>
                <a:gd name="T22" fmla="*/ 28 w 250"/>
                <a:gd name="T23" fmla="*/ 16 h 294"/>
                <a:gd name="T24" fmla="*/ 24 w 250"/>
                <a:gd name="T25" fmla="*/ 14 h 294"/>
                <a:gd name="T26" fmla="*/ 23 w 250"/>
                <a:gd name="T27" fmla="*/ 12 h 294"/>
                <a:gd name="T28" fmla="*/ 22 w 250"/>
                <a:gd name="T29" fmla="*/ 9 h 294"/>
                <a:gd name="T30" fmla="*/ 24 w 250"/>
                <a:gd name="T31" fmla="*/ 6 h 294"/>
                <a:gd name="T32" fmla="*/ 24 w 250"/>
                <a:gd name="T33" fmla="*/ 6 h 294"/>
                <a:gd name="T34" fmla="*/ 24 w 250"/>
                <a:gd name="T35" fmla="*/ 5 h 294"/>
                <a:gd name="T36" fmla="*/ 23 w 250"/>
                <a:gd name="T37" fmla="*/ 1 h 294"/>
                <a:gd name="T38" fmla="*/ 20 w 250"/>
                <a:gd name="T39" fmla="*/ 0 h 294"/>
                <a:gd name="T40" fmla="*/ 19 w 250"/>
                <a:gd name="T41" fmla="*/ 1 h 294"/>
                <a:gd name="T42" fmla="*/ 16 w 250"/>
                <a:gd name="T43" fmla="*/ 6 h 294"/>
                <a:gd name="T44" fmla="*/ 16 w 250"/>
                <a:gd name="T45" fmla="*/ 6 h 294"/>
                <a:gd name="T46" fmla="*/ 15 w 250"/>
                <a:gd name="T47" fmla="*/ 6 h 294"/>
                <a:gd name="T48" fmla="*/ 11 w 250"/>
                <a:gd name="T49" fmla="*/ 3 h 294"/>
                <a:gd name="T50" fmla="*/ 9 w 250"/>
                <a:gd name="T51" fmla="*/ 6 h 294"/>
                <a:gd name="T52" fmla="*/ 6 w 250"/>
                <a:gd name="T53" fmla="*/ 9 h 294"/>
                <a:gd name="T54" fmla="*/ 6 w 250"/>
                <a:gd name="T55" fmla="*/ 9 h 294"/>
                <a:gd name="T56" fmla="*/ 6 w 250"/>
                <a:gd name="T57" fmla="*/ 9 h 294"/>
                <a:gd name="T58" fmla="*/ 2 w 250"/>
                <a:gd name="T59" fmla="*/ 7 h 294"/>
                <a:gd name="T60" fmla="*/ 1 w 250"/>
                <a:gd name="T61" fmla="*/ 9 h 294"/>
                <a:gd name="T62" fmla="*/ 2 w 250"/>
                <a:gd name="T63" fmla="*/ 12 h 294"/>
                <a:gd name="T64" fmla="*/ 1 w 250"/>
                <a:gd name="T65" fmla="*/ 16 h 294"/>
                <a:gd name="T66" fmla="*/ 1 w 250"/>
                <a:gd name="T67" fmla="*/ 20 h 294"/>
                <a:gd name="T68" fmla="*/ 0 w 250"/>
                <a:gd name="T69" fmla="*/ 24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294"/>
                <a:gd name="T107" fmla="*/ 250 w 250"/>
                <a:gd name="T108" fmla="*/ 294 h 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294">
                  <a:moveTo>
                    <a:pt x="0" y="239"/>
                  </a:moveTo>
                  <a:lnTo>
                    <a:pt x="21" y="250"/>
                  </a:lnTo>
                  <a:lnTo>
                    <a:pt x="54" y="250"/>
                  </a:lnTo>
                  <a:lnTo>
                    <a:pt x="76" y="272"/>
                  </a:lnTo>
                  <a:lnTo>
                    <a:pt x="97" y="294"/>
                  </a:lnTo>
                  <a:lnTo>
                    <a:pt x="141" y="294"/>
                  </a:lnTo>
                  <a:lnTo>
                    <a:pt x="163" y="272"/>
                  </a:lnTo>
                  <a:lnTo>
                    <a:pt x="174" y="250"/>
                  </a:lnTo>
                  <a:lnTo>
                    <a:pt x="217" y="239"/>
                  </a:lnTo>
                  <a:lnTo>
                    <a:pt x="228" y="196"/>
                  </a:lnTo>
                  <a:lnTo>
                    <a:pt x="250" y="163"/>
                  </a:lnTo>
                  <a:lnTo>
                    <a:pt x="217" y="141"/>
                  </a:lnTo>
                  <a:lnTo>
                    <a:pt x="206" y="120"/>
                  </a:lnTo>
                  <a:lnTo>
                    <a:pt x="195" y="87"/>
                  </a:lnTo>
                  <a:lnTo>
                    <a:pt x="217" y="54"/>
                  </a:lnTo>
                  <a:lnTo>
                    <a:pt x="217" y="43"/>
                  </a:lnTo>
                  <a:lnTo>
                    <a:pt x="206" y="11"/>
                  </a:lnTo>
                  <a:lnTo>
                    <a:pt x="174" y="0"/>
                  </a:lnTo>
                  <a:lnTo>
                    <a:pt x="163" y="11"/>
                  </a:lnTo>
                  <a:lnTo>
                    <a:pt x="141" y="54"/>
                  </a:lnTo>
                  <a:lnTo>
                    <a:pt x="130" y="54"/>
                  </a:lnTo>
                  <a:lnTo>
                    <a:pt x="97" y="33"/>
                  </a:lnTo>
                  <a:lnTo>
                    <a:pt x="76" y="54"/>
                  </a:lnTo>
                  <a:lnTo>
                    <a:pt x="54" y="87"/>
                  </a:lnTo>
                  <a:lnTo>
                    <a:pt x="21" y="65"/>
                  </a:lnTo>
                  <a:lnTo>
                    <a:pt x="10" y="87"/>
                  </a:lnTo>
                  <a:lnTo>
                    <a:pt x="21" y="120"/>
                  </a:lnTo>
                  <a:lnTo>
                    <a:pt x="10" y="163"/>
                  </a:lnTo>
                  <a:lnTo>
                    <a:pt x="10" y="19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675"/>
            <p:cNvSpPr>
              <a:spLocks/>
            </p:cNvSpPr>
            <p:nvPr/>
          </p:nvSpPr>
          <p:spPr bwMode="auto">
            <a:xfrm>
              <a:off x="2249" y="4470"/>
              <a:ext cx="241" cy="147"/>
            </a:xfrm>
            <a:custGeom>
              <a:avLst/>
              <a:gdLst>
                <a:gd name="T0" fmla="*/ 0 w 414"/>
                <a:gd name="T1" fmla="*/ 19 h 261"/>
                <a:gd name="T2" fmla="*/ 3 w 414"/>
                <a:gd name="T3" fmla="*/ 20 h 261"/>
                <a:gd name="T4" fmla="*/ 5 w 414"/>
                <a:gd name="T5" fmla="*/ 22 h 261"/>
                <a:gd name="T6" fmla="*/ 9 w 414"/>
                <a:gd name="T7" fmla="*/ 24 h 261"/>
                <a:gd name="T8" fmla="*/ 14 w 414"/>
                <a:gd name="T9" fmla="*/ 25 h 261"/>
                <a:gd name="T10" fmla="*/ 16 w 414"/>
                <a:gd name="T11" fmla="*/ 25 h 261"/>
                <a:gd name="T12" fmla="*/ 17 w 414"/>
                <a:gd name="T13" fmla="*/ 26 h 261"/>
                <a:gd name="T14" fmla="*/ 19 w 414"/>
                <a:gd name="T15" fmla="*/ 25 h 261"/>
                <a:gd name="T16" fmla="*/ 20 w 414"/>
                <a:gd name="T17" fmla="*/ 22 h 261"/>
                <a:gd name="T18" fmla="*/ 19 w 414"/>
                <a:gd name="T19" fmla="*/ 19 h 261"/>
                <a:gd name="T20" fmla="*/ 22 w 414"/>
                <a:gd name="T21" fmla="*/ 16 h 261"/>
                <a:gd name="T22" fmla="*/ 25 w 414"/>
                <a:gd name="T23" fmla="*/ 19 h 261"/>
                <a:gd name="T24" fmla="*/ 26 w 414"/>
                <a:gd name="T25" fmla="*/ 22 h 261"/>
                <a:gd name="T26" fmla="*/ 26 w 414"/>
                <a:gd name="T27" fmla="*/ 25 h 261"/>
                <a:gd name="T28" fmla="*/ 27 w 414"/>
                <a:gd name="T29" fmla="*/ 26 h 261"/>
                <a:gd name="T30" fmla="*/ 27 w 414"/>
                <a:gd name="T31" fmla="*/ 25 h 261"/>
                <a:gd name="T32" fmla="*/ 31 w 414"/>
                <a:gd name="T33" fmla="*/ 24 h 261"/>
                <a:gd name="T34" fmla="*/ 36 w 414"/>
                <a:gd name="T35" fmla="*/ 22 h 261"/>
                <a:gd name="T36" fmla="*/ 34 w 414"/>
                <a:gd name="T37" fmla="*/ 19 h 261"/>
                <a:gd name="T38" fmla="*/ 36 w 414"/>
                <a:gd name="T39" fmla="*/ 16 h 261"/>
                <a:gd name="T40" fmla="*/ 41 w 414"/>
                <a:gd name="T41" fmla="*/ 16 h 261"/>
                <a:gd name="T42" fmla="*/ 45 w 414"/>
                <a:gd name="T43" fmla="*/ 16 h 261"/>
                <a:gd name="T44" fmla="*/ 47 w 414"/>
                <a:gd name="T45" fmla="*/ 14 h 261"/>
                <a:gd name="T46" fmla="*/ 45 w 414"/>
                <a:gd name="T47" fmla="*/ 13 h 261"/>
                <a:gd name="T48" fmla="*/ 44 w 414"/>
                <a:gd name="T49" fmla="*/ 11 h 261"/>
                <a:gd name="T50" fmla="*/ 41 w 414"/>
                <a:gd name="T51" fmla="*/ 10 h 261"/>
                <a:gd name="T52" fmla="*/ 39 w 414"/>
                <a:gd name="T53" fmla="*/ 11 h 261"/>
                <a:gd name="T54" fmla="*/ 36 w 414"/>
                <a:gd name="T55" fmla="*/ 13 h 261"/>
                <a:gd name="T56" fmla="*/ 34 w 414"/>
                <a:gd name="T57" fmla="*/ 11 h 261"/>
                <a:gd name="T58" fmla="*/ 31 w 414"/>
                <a:gd name="T59" fmla="*/ 8 h 261"/>
                <a:gd name="T60" fmla="*/ 31 w 414"/>
                <a:gd name="T61" fmla="*/ 8 h 261"/>
                <a:gd name="T62" fmla="*/ 27 w 414"/>
                <a:gd name="T63" fmla="*/ 3 h 261"/>
                <a:gd name="T64" fmla="*/ 27 w 414"/>
                <a:gd name="T65" fmla="*/ 0 h 261"/>
                <a:gd name="T66" fmla="*/ 27 w 414"/>
                <a:gd name="T67" fmla="*/ 0 h 261"/>
                <a:gd name="T68" fmla="*/ 22 w 414"/>
                <a:gd name="T69" fmla="*/ 0 h 261"/>
                <a:gd name="T70" fmla="*/ 22 w 414"/>
                <a:gd name="T71" fmla="*/ 0 h 261"/>
                <a:gd name="T72" fmla="*/ 17 w 414"/>
                <a:gd name="T73" fmla="*/ 2 h 261"/>
                <a:gd name="T74" fmla="*/ 16 w 414"/>
                <a:gd name="T75" fmla="*/ 3 h 261"/>
                <a:gd name="T76" fmla="*/ 14 w 414"/>
                <a:gd name="T77" fmla="*/ 7 h 261"/>
                <a:gd name="T78" fmla="*/ 13 w 414"/>
                <a:gd name="T79" fmla="*/ 8 h 261"/>
                <a:gd name="T80" fmla="*/ 14 w 414"/>
                <a:gd name="T81" fmla="*/ 10 h 261"/>
                <a:gd name="T82" fmla="*/ 15 w 414"/>
                <a:gd name="T83" fmla="*/ 11 h 261"/>
                <a:gd name="T84" fmla="*/ 14 w 414"/>
                <a:gd name="T85" fmla="*/ 12 h 261"/>
                <a:gd name="T86" fmla="*/ 11 w 414"/>
                <a:gd name="T87" fmla="*/ 14 h 261"/>
                <a:gd name="T88" fmla="*/ 14 w 414"/>
                <a:gd name="T89" fmla="*/ 16 h 261"/>
                <a:gd name="T90" fmla="*/ 16 w 414"/>
                <a:gd name="T91" fmla="*/ 19 h 261"/>
                <a:gd name="T92" fmla="*/ 14 w 414"/>
                <a:gd name="T93" fmla="*/ 20 h 261"/>
                <a:gd name="T94" fmla="*/ 10 w 414"/>
                <a:gd name="T95" fmla="*/ 19 h 261"/>
                <a:gd name="T96" fmla="*/ 9 w 414"/>
                <a:gd name="T97" fmla="*/ 17 h 261"/>
                <a:gd name="T98" fmla="*/ 3 w 414"/>
                <a:gd name="T99" fmla="*/ 15 h 261"/>
                <a:gd name="T100" fmla="*/ 0 w 414"/>
                <a:gd name="T101" fmla="*/ 19 h 2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4"/>
                <a:gd name="T154" fmla="*/ 0 h 261"/>
                <a:gd name="T155" fmla="*/ 414 w 414"/>
                <a:gd name="T156" fmla="*/ 261 h 2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4" h="261">
                  <a:moveTo>
                    <a:pt x="0" y="185"/>
                  </a:moveTo>
                  <a:lnTo>
                    <a:pt x="33" y="196"/>
                  </a:lnTo>
                  <a:lnTo>
                    <a:pt x="44" y="217"/>
                  </a:lnTo>
                  <a:lnTo>
                    <a:pt x="77" y="239"/>
                  </a:lnTo>
                  <a:lnTo>
                    <a:pt x="120" y="250"/>
                  </a:lnTo>
                  <a:lnTo>
                    <a:pt x="142" y="250"/>
                  </a:lnTo>
                  <a:lnTo>
                    <a:pt x="153" y="261"/>
                  </a:lnTo>
                  <a:lnTo>
                    <a:pt x="164" y="250"/>
                  </a:lnTo>
                  <a:lnTo>
                    <a:pt x="174" y="217"/>
                  </a:lnTo>
                  <a:lnTo>
                    <a:pt x="164" y="185"/>
                  </a:lnTo>
                  <a:lnTo>
                    <a:pt x="196" y="163"/>
                  </a:lnTo>
                  <a:lnTo>
                    <a:pt x="218" y="185"/>
                  </a:lnTo>
                  <a:lnTo>
                    <a:pt x="229" y="217"/>
                  </a:lnTo>
                  <a:lnTo>
                    <a:pt x="229" y="250"/>
                  </a:lnTo>
                  <a:lnTo>
                    <a:pt x="240" y="261"/>
                  </a:lnTo>
                  <a:lnTo>
                    <a:pt x="240" y="250"/>
                  </a:lnTo>
                  <a:lnTo>
                    <a:pt x="272" y="239"/>
                  </a:lnTo>
                  <a:lnTo>
                    <a:pt x="305" y="217"/>
                  </a:lnTo>
                  <a:lnTo>
                    <a:pt x="294" y="185"/>
                  </a:lnTo>
                  <a:lnTo>
                    <a:pt x="316" y="163"/>
                  </a:lnTo>
                  <a:lnTo>
                    <a:pt x="359" y="163"/>
                  </a:lnTo>
                  <a:lnTo>
                    <a:pt x="392" y="163"/>
                  </a:lnTo>
                  <a:lnTo>
                    <a:pt x="414" y="141"/>
                  </a:lnTo>
                  <a:lnTo>
                    <a:pt x="392" y="130"/>
                  </a:lnTo>
                  <a:lnTo>
                    <a:pt x="381" y="109"/>
                  </a:lnTo>
                  <a:lnTo>
                    <a:pt x="359" y="98"/>
                  </a:lnTo>
                  <a:lnTo>
                    <a:pt x="338" y="109"/>
                  </a:lnTo>
                  <a:lnTo>
                    <a:pt x="316" y="130"/>
                  </a:lnTo>
                  <a:lnTo>
                    <a:pt x="294" y="109"/>
                  </a:lnTo>
                  <a:lnTo>
                    <a:pt x="272" y="76"/>
                  </a:lnTo>
                  <a:lnTo>
                    <a:pt x="240" y="32"/>
                  </a:lnTo>
                  <a:lnTo>
                    <a:pt x="240" y="0"/>
                  </a:lnTo>
                  <a:lnTo>
                    <a:pt x="196" y="0"/>
                  </a:lnTo>
                  <a:lnTo>
                    <a:pt x="153" y="22"/>
                  </a:lnTo>
                  <a:lnTo>
                    <a:pt x="142" y="32"/>
                  </a:lnTo>
                  <a:lnTo>
                    <a:pt x="120" y="65"/>
                  </a:lnTo>
                  <a:lnTo>
                    <a:pt x="109" y="76"/>
                  </a:lnTo>
                  <a:lnTo>
                    <a:pt x="120" y="98"/>
                  </a:lnTo>
                  <a:lnTo>
                    <a:pt x="131" y="109"/>
                  </a:lnTo>
                  <a:lnTo>
                    <a:pt x="120" y="119"/>
                  </a:lnTo>
                  <a:lnTo>
                    <a:pt x="98" y="141"/>
                  </a:lnTo>
                  <a:lnTo>
                    <a:pt x="120" y="163"/>
                  </a:lnTo>
                  <a:lnTo>
                    <a:pt x="142" y="185"/>
                  </a:lnTo>
                  <a:lnTo>
                    <a:pt x="120" y="196"/>
                  </a:lnTo>
                  <a:lnTo>
                    <a:pt x="87" y="185"/>
                  </a:lnTo>
                  <a:lnTo>
                    <a:pt x="77" y="174"/>
                  </a:lnTo>
                  <a:lnTo>
                    <a:pt x="33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676"/>
            <p:cNvSpPr>
              <a:spLocks/>
            </p:cNvSpPr>
            <p:nvPr/>
          </p:nvSpPr>
          <p:spPr bwMode="auto">
            <a:xfrm>
              <a:off x="2338" y="4291"/>
              <a:ext cx="196" cy="147"/>
            </a:xfrm>
            <a:custGeom>
              <a:avLst/>
              <a:gdLst>
                <a:gd name="T0" fmla="*/ 0 w 337"/>
                <a:gd name="T1" fmla="*/ 10 h 261"/>
                <a:gd name="T2" fmla="*/ 0 w 337"/>
                <a:gd name="T3" fmla="*/ 10 h 261"/>
                <a:gd name="T4" fmla="*/ 5 w 337"/>
                <a:gd name="T5" fmla="*/ 10 h 261"/>
                <a:gd name="T6" fmla="*/ 10 w 337"/>
                <a:gd name="T7" fmla="*/ 11 h 261"/>
                <a:gd name="T8" fmla="*/ 11 w 337"/>
                <a:gd name="T9" fmla="*/ 14 h 261"/>
                <a:gd name="T10" fmla="*/ 10 w 337"/>
                <a:gd name="T11" fmla="*/ 16 h 261"/>
                <a:gd name="T12" fmla="*/ 13 w 337"/>
                <a:gd name="T13" fmla="*/ 20 h 261"/>
                <a:gd name="T14" fmla="*/ 16 w 337"/>
                <a:gd name="T15" fmla="*/ 21 h 261"/>
                <a:gd name="T16" fmla="*/ 19 w 337"/>
                <a:gd name="T17" fmla="*/ 22 h 261"/>
                <a:gd name="T18" fmla="*/ 24 w 337"/>
                <a:gd name="T19" fmla="*/ 23 h 261"/>
                <a:gd name="T20" fmla="*/ 26 w 337"/>
                <a:gd name="T21" fmla="*/ 24 h 261"/>
                <a:gd name="T22" fmla="*/ 27 w 337"/>
                <a:gd name="T23" fmla="*/ 26 h 261"/>
                <a:gd name="T24" fmla="*/ 32 w 337"/>
                <a:gd name="T25" fmla="*/ 25 h 261"/>
                <a:gd name="T26" fmla="*/ 38 w 337"/>
                <a:gd name="T27" fmla="*/ 25 h 261"/>
                <a:gd name="T28" fmla="*/ 38 w 337"/>
                <a:gd name="T29" fmla="*/ 24 h 261"/>
                <a:gd name="T30" fmla="*/ 38 w 337"/>
                <a:gd name="T31" fmla="*/ 21 h 261"/>
                <a:gd name="T32" fmla="*/ 38 w 337"/>
                <a:gd name="T33" fmla="*/ 21 h 261"/>
                <a:gd name="T34" fmla="*/ 34 w 337"/>
                <a:gd name="T35" fmla="*/ 16 h 261"/>
                <a:gd name="T36" fmla="*/ 32 w 337"/>
                <a:gd name="T37" fmla="*/ 16 h 261"/>
                <a:gd name="T38" fmla="*/ 27 w 337"/>
                <a:gd name="T39" fmla="*/ 16 h 261"/>
                <a:gd name="T40" fmla="*/ 24 w 337"/>
                <a:gd name="T41" fmla="*/ 14 h 261"/>
                <a:gd name="T42" fmla="*/ 24 w 337"/>
                <a:gd name="T43" fmla="*/ 10 h 261"/>
                <a:gd name="T44" fmla="*/ 24 w 337"/>
                <a:gd name="T45" fmla="*/ 8 h 261"/>
                <a:gd name="T46" fmla="*/ 22 w 337"/>
                <a:gd name="T47" fmla="*/ 6 h 261"/>
                <a:gd name="T48" fmla="*/ 22 w 337"/>
                <a:gd name="T49" fmla="*/ 2 h 261"/>
                <a:gd name="T50" fmla="*/ 19 w 337"/>
                <a:gd name="T51" fmla="*/ 0 h 261"/>
                <a:gd name="T52" fmla="*/ 13 w 337"/>
                <a:gd name="T53" fmla="*/ 0 h 261"/>
                <a:gd name="T54" fmla="*/ 11 w 337"/>
                <a:gd name="T55" fmla="*/ 2 h 261"/>
                <a:gd name="T56" fmla="*/ 10 w 337"/>
                <a:gd name="T57" fmla="*/ 5 h 261"/>
                <a:gd name="T58" fmla="*/ 5 w 337"/>
                <a:gd name="T59" fmla="*/ 6 h 261"/>
                <a:gd name="T60" fmla="*/ 3 w 337"/>
                <a:gd name="T61" fmla="*/ 6 h 261"/>
                <a:gd name="T62" fmla="*/ 0 w 337"/>
                <a:gd name="T63" fmla="*/ 10 h 261"/>
                <a:gd name="T64" fmla="*/ 0 w 337"/>
                <a:gd name="T65" fmla="*/ 1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7"/>
                <a:gd name="T100" fmla="*/ 0 h 261"/>
                <a:gd name="T101" fmla="*/ 337 w 337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7" h="261">
                  <a:moveTo>
                    <a:pt x="0" y="98"/>
                  </a:moveTo>
                  <a:lnTo>
                    <a:pt x="0" y="98"/>
                  </a:lnTo>
                  <a:lnTo>
                    <a:pt x="43" y="98"/>
                  </a:lnTo>
                  <a:lnTo>
                    <a:pt x="87" y="109"/>
                  </a:lnTo>
                  <a:lnTo>
                    <a:pt x="98" y="131"/>
                  </a:lnTo>
                  <a:lnTo>
                    <a:pt x="87" y="163"/>
                  </a:lnTo>
                  <a:lnTo>
                    <a:pt x="119" y="196"/>
                  </a:lnTo>
                  <a:lnTo>
                    <a:pt x="141" y="207"/>
                  </a:lnTo>
                  <a:lnTo>
                    <a:pt x="163" y="218"/>
                  </a:lnTo>
                  <a:lnTo>
                    <a:pt x="206" y="229"/>
                  </a:lnTo>
                  <a:lnTo>
                    <a:pt x="228" y="240"/>
                  </a:lnTo>
                  <a:lnTo>
                    <a:pt x="239" y="261"/>
                  </a:lnTo>
                  <a:lnTo>
                    <a:pt x="282" y="250"/>
                  </a:lnTo>
                  <a:lnTo>
                    <a:pt x="326" y="250"/>
                  </a:lnTo>
                  <a:lnTo>
                    <a:pt x="326" y="240"/>
                  </a:lnTo>
                  <a:lnTo>
                    <a:pt x="337" y="207"/>
                  </a:lnTo>
                  <a:lnTo>
                    <a:pt x="326" y="207"/>
                  </a:lnTo>
                  <a:lnTo>
                    <a:pt x="293" y="163"/>
                  </a:lnTo>
                  <a:lnTo>
                    <a:pt x="282" y="163"/>
                  </a:lnTo>
                  <a:lnTo>
                    <a:pt x="239" y="163"/>
                  </a:lnTo>
                  <a:lnTo>
                    <a:pt x="217" y="131"/>
                  </a:lnTo>
                  <a:lnTo>
                    <a:pt x="217" y="98"/>
                  </a:lnTo>
                  <a:lnTo>
                    <a:pt x="206" y="76"/>
                  </a:lnTo>
                  <a:lnTo>
                    <a:pt x="185" y="55"/>
                  </a:lnTo>
                  <a:lnTo>
                    <a:pt x="185" y="22"/>
                  </a:lnTo>
                  <a:lnTo>
                    <a:pt x="163" y="0"/>
                  </a:lnTo>
                  <a:lnTo>
                    <a:pt x="119" y="0"/>
                  </a:lnTo>
                  <a:lnTo>
                    <a:pt x="98" y="22"/>
                  </a:lnTo>
                  <a:lnTo>
                    <a:pt x="87" y="44"/>
                  </a:lnTo>
                  <a:lnTo>
                    <a:pt x="43" y="55"/>
                  </a:lnTo>
                  <a:lnTo>
                    <a:pt x="32" y="5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677"/>
            <p:cNvSpPr>
              <a:spLocks/>
            </p:cNvSpPr>
            <p:nvPr/>
          </p:nvSpPr>
          <p:spPr bwMode="auto">
            <a:xfrm>
              <a:off x="2446" y="5090"/>
              <a:ext cx="126" cy="135"/>
            </a:xfrm>
            <a:custGeom>
              <a:avLst/>
              <a:gdLst>
                <a:gd name="T0" fmla="*/ 0 w 217"/>
                <a:gd name="T1" fmla="*/ 19 h 240"/>
                <a:gd name="T2" fmla="*/ 2 w 217"/>
                <a:gd name="T3" fmla="*/ 20 h 240"/>
                <a:gd name="T4" fmla="*/ 6 w 217"/>
                <a:gd name="T5" fmla="*/ 20 h 240"/>
                <a:gd name="T6" fmla="*/ 9 w 217"/>
                <a:gd name="T7" fmla="*/ 22 h 240"/>
                <a:gd name="T8" fmla="*/ 11 w 217"/>
                <a:gd name="T9" fmla="*/ 24 h 240"/>
                <a:gd name="T10" fmla="*/ 16 w 217"/>
                <a:gd name="T11" fmla="*/ 24 h 240"/>
                <a:gd name="T12" fmla="*/ 19 w 217"/>
                <a:gd name="T13" fmla="*/ 22 h 240"/>
                <a:gd name="T14" fmla="*/ 20 w 217"/>
                <a:gd name="T15" fmla="*/ 19 h 240"/>
                <a:gd name="T16" fmla="*/ 24 w 217"/>
                <a:gd name="T17" fmla="*/ 19 h 240"/>
                <a:gd name="T18" fmla="*/ 24 w 217"/>
                <a:gd name="T19" fmla="*/ 17 h 240"/>
                <a:gd name="T20" fmla="*/ 24 w 217"/>
                <a:gd name="T21" fmla="*/ 14 h 240"/>
                <a:gd name="T22" fmla="*/ 24 w 217"/>
                <a:gd name="T23" fmla="*/ 11 h 240"/>
                <a:gd name="T24" fmla="*/ 24 w 217"/>
                <a:gd name="T25" fmla="*/ 11 h 240"/>
                <a:gd name="T26" fmla="*/ 21 w 217"/>
                <a:gd name="T27" fmla="*/ 7 h 240"/>
                <a:gd name="T28" fmla="*/ 20 w 217"/>
                <a:gd name="T29" fmla="*/ 5 h 240"/>
                <a:gd name="T30" fmla="*/ 20 w 217"/>
                <a:gd name="T31" fmla="*/ 3 h 240"/>
                <a:gd name="T32" fmla="*/ 16 w 217"/>
                <a:gd name="T33" fmla="*/ 1 h 240"/>
                <a:gd name="T34" fmla="*/ 11 w 217"/>
                <a:gd name="T35" fmla="*/ 0 h 240"/>
                <a:gd name="T36" fmla="*/ 11 w 217"/>
                <a:gd name="T37" fmla="*/ 0 h 240"/>
                <a:gd name="T38" fmla="*/ 10 w 217"/>
                <a:gd name="T39" fmla="*/ 3 h 240"/>
                <a:gd name="T40" fmla="*/ 6 w 217"/>
                <a:gd name="T41" fmla="*/ 5 h 240"/>
                <a:gd name="T42" fmla="*/ 3 w 217"/>
                <a:gd name="T43" fmla="*/ 7 h 240"/>
                <a:gd name="T44" fmla="*/ 2 w 217"/>
                <a:gd name="T45" fmla="*/ 11 h 240"/>
                <a:gd name="T46" fmla="*/ 2 w 217"/>
                <a:gd name="T47" fmla="*/ 11 h 240"/>
                <a:gd name="T48" fmla="*/ 1 w 217"/>
                <a:gd name="T49" fmla="*/ 14 h 240"/>
                <a:gd name="T50" fmla="*/ 0 w 217"/>
                <a:gd name="T51" fmla="*/ 19 h 2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240"/>
                <a:gd name="T80" fmla="*/ 217 w 217"/>
                <a:gd name="T81" fmla="*/ 240 h 2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240">
                  <a:moveTo>
                    <a:pt x="0" y="185"/>
                  </a:moveTo>
                  <a:lnTo>
                    <a:pt x="21" y="196"/>
                  </a:lnTo>
                  <a:lnTo>
                    <a:pt x="54" y="196"/>
                  </a:lnTo>
                  <a:lnTo>
                    <a:pt x="76" y="218"/>
                  </a:lnTo>
                  <a:lnTo>
                    <a:pt x="97" y="240"/>
                  </a:lnTo>
                  <a:lnTo>
                    <a:pt x="141" y="240"/>
                  </a:lnTo>
                  <a:lnTo>
                    <a:pt x="163" y="218"/>
                  </a:lnTo>
                  <a:lnTo>
                    <a:pt x="174" y="185"/>
                  </a:lnTo>
                  <a:lnTo>
                    <a:pt x="217" y="185"/>
                  </a:lnTo>
                  <a:lnTo>
                    <a:pt x="217" y="174"/>
                  </a:lnTo>
                  <a:lnTo>
                    <a:pt x="217" y="142"/>
                  </a:lnTo>
                  <a:lnTo>
                    <a:pt x="217" y="109"/>
                  </a:lnTo>
                  <a:lnTo>
                    <a:pt x="184" y="66"/>
                  </a:lnTo>
                  <a:lnTo>
                    <a:pt x="174" y="44"/>
                  </a:lnTo>
                  <a:lnTo>
                    <a:pt x="174" y="33"/>
                  </a:lnTo>
                  <a:lnTo>
                    <a:pt x="141" y="11"/>
                  </a:lnTo>
                  <a:lnTo>
                    <a:pt x="97" y="0"/>
                  </a:lnTo>
                  <a:lnTo>
                    <a:pt x="87" y="33"/>
                  </a:lnTo>
                  <a:lnTo>
                    <a:pt x="54" y="44"/>
                  </a:lnTo>
                  <a:lnTo>
                    <a:pt x="32" y="66"/>
                  </a:lnTo>
                  <a:lnTo>
                    <a:pt x="21" y="109"/>
                  </a:lnTo>
                  <a:lnTo>
                    <a:pt x="10" y="14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678"/>
            <p:cNvSpPr>
              <a:spLocks/>
            </p:cNvSpPr>
            <p:nvPr/>
          </p:nvSpPr>
          <p:spPr bwMode="auto">
            <a:xfrm>
              <a:off x="2205" y="4924"/>
              <a:ext cx="164" cy="148"/>
            </a:xfrm>
            <a:custGeom>
              <a:avLst/>
              <a:gdLst>
                <a:gd name="T0" fmla="*/ 3 w 283"/>
                <a:gd name="T1" fmla="*/ 11 h 261"/>
                <a:gd name="T2" fmla="*/ 3 w 283"/>
                <a:gd name="T3" fmla="*/ 11 h 261"/>
                <a:gd name="T4" fmla="*/ 8 w 283"/>
                <a:gd name="T5" fmla="*/ 15 h 261"/>
                <a:gd name="T6" fmla="*/ 8 w 283"/>
                <a:gd name="T7" fmla="*/ 19 h 261"/>
                <a:gd name="T8" fmla="*/ 8 w 283"/>
                <a:gd name="T9" fmla="*/ 19 h 261"/>
                <a:gd name="T10" fmla="*/ 12 w 283"/>
                <a:gd name="T11" fmla="*/ 19 h 261"/>
                <a:gd name="T12" fmla="*/ 16 w 283"/>
                <a:gd name="T13" fmla="*/ 23 h 261"/>
                <a:gd name="T14" fmla="*/ 17 w 283"/>
                <a:gd name="T15" fmla="*/ 23 h 261"/>
                <a:gd name="T16" fmla="*/ 22 w 283"/>
                <a:gd name="T17" fmla="*/ 23 h 261"/>
                <a:gd name="T18" fmla="*/ 24 w 283"/>
                <a:gd name="T19" fmla="*/ 26 h 261"/>
                <a:gd name="T20" fmla="*/ 26 w 283"/>
                <a:gd name="T21" fmla="*/ 27 h 261"/>
                <a:gd name="T22" fmla="*/ 27 w 283"/>
                <a:gd name="T23" fmla="*/ 26 h 261"/>
                <a:gd name="T24" fmla="*/ 31 w 283"/>
                <a:gd name="T25" fmla="*/ 23 h 261"/>
                <a:gd name="T26" fmla="*/ 32 w 283"/>
                <a:gd name="T27" fmla="*/ 23 h 261"/>
                <a:gd name="T28" fmla="*/ 31 w 283"/>
                <a:gd name="T29" fmla="*/ 20 h 261"/>
                <a:gd name="T30" fmla="*/ 26 w 283"/>
                <a:gd name="T31" fmla="*/ 19 h 261"/>
                <a:gd name="T32" fmla="*/ 26 w 283"/>
                <a:gd name="T33" fmla="*/ 19 h 261"/>
                <a:gd name="T34" fmla="*/ 26 w 283"/>
                <a:gd name="T35" fmla="*/ 18 h 261"/>
                <a:gd name="T36" fmla="*/ 28 w 283"/>
                <a:gd name="T37" fmla="*/ 15 h 261"/>
                <a:gd name="T38" fmla="*/ 26 w 283"/>
                <a:gd name="T39" fmla="*/ 11 h 261"/>
                <a:gd name="T40" fmla="*/ 26 w 283"/>
                <a:gd name="T41" fmla="*/ 10 h 261"/>
                <a:gd name="T42" fmla="*/ 24 w 283"/>
                <a:gd name="T43" fmla="*/ 11 h 261"/>
                <a:gd name="T44" fmla="*/ 22 w 283"/>
                <a:gd name="T45" fmla="*/ 11 h 261"/>
                <a:gd name="T46" fmla="*/ 21 w 283"/>
                <a:gd name="T47" fmla="*/ 11 h 261"/>
                <a:gd name="T48" fmla="*/ 18 w 283"/>
                <a:gd name="T49" fmla="*/ 8 h 261"/>
                <a:gd name="T50" fmla="*/ 17 w 283"/>
                <a:gd name="T51" fmla="*/ 7 h 261"/>
                <a:gd name="T52" fmla="*/ 12 w 283"/>
                <a:gd name="T53" fmla="*/ 5 h 261"/>
                <a:gd name="T54" fmla="*/ 11 w 283"/>
                <a:gd name="T55" fmla="*/ 3 h 261"/>
                <a:gd name="T56" fmla="*/ 8 w 283"/>
                <a:gd name="T57" fmla="*/ 2 h 261"/>
                <a:gd name="T58" fmla="*/ 3 w 283"/>
                <a:gd name="T59" fmla="*/ 0 h 261"/>
                <a:gd name="T60" fmla="*/ 3 w 283"/>
                <a:gd name="T61" fmla="*/ 0 h 261"/>
                <a:gd name="T62" fmla="*/ 3 w 283"/>
                <a:gd name="T63" fmla="*/ 0 h 261"/>
                <a:gd name="T64" fmla="*/ 1 w 283"/>
                <a:gd name="T65" fmla="*/ 3 h 261"/>
                <a:gd name="T66" fmla="*/ 0 w 283"/>
                <a:gd name="T67" fmla="*/ 8 h 261"/>
                <a:gd name="T68" fmla="*/ 3 w 283"/>
                <a:gd name="T69" fmla="*/ 11 h 2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3"/>
                <a:gd name="T106" fmla="*/ 0 h 261"/>
                <a:gd name="T107" fmla="*/ 283 w 283"/>
                <a:gd name="T108" fmla="*/ 261 h 2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3" h="261">
                  <a:moveTo>
                    <a:pt x="22" y="108"/>
                  </a:moveTo>
                  <a:lnTo>
                    <a:pt x="33" y="108"/>
                  </a:lnTo>
                  <a:lnTo>
                    <a:pt x="66" y="141"/>
                  </a:lnTo>
                  <a:lnTo>
                    <a:pt x="66" y="185"/>
                  </a:lnTo>
                  <a:lnTo>
                    <a:pt x="76" y="185"/>
                  </a:lnTo>
                  <a:lnTo>
                    <a:pt x="109" y="185"/>
                  </a:lnTo>
                  <a:lnTo>
                    <a:pt x="142" y="217"/>
                  </a:lnTo>
                  <a:lnTo>
                    <a:pt x="153" y="228"/>
                  </a:lnTo>
                  <a:lnTo>
                    <a:pt x="196" y="228"/>
                  </a:lnTo>
                  <a:lnTo>
                    <a:pt x="218" y="250"/>
                  </a:lnTo>
                  <a:lnTo>
                    <a:pt x="229" y="261"/>
                  </a:lnTo>
                  <a:lnTo>
                    <a:pt x="240" y="250"/>
                  </a:lnTo>
                  <a:lnTo>
                    <a:pt x="272" y="217"/>
                  </a:lnTo>
                  <a:lnTo>
                    <a:pt x="283" y="217"/>
                  </a:lnTo>
                  <a:lnTo>
                    <a:pt x="272" y="195"/>
                  </a:lnTo>
                  <a:lnTo>
                    <a:pt x="229" y="185"/>
                  </a:lnTo>
                  <a:lnTo>
                    <a:pt x="229" y="174"/>
                  </a:lnTo>
                  <a:lnTo>
                    <a:pt x="250" y="141"/>
                  </a:lnTo>
                  <a:lnTo>
                    <a:pt x="229" y="108"/>
                  </a:lnTo>
                  <a:lnTo>
                    <a:pt x="229" y="98"/>
                  </a:lnTo>
                  <a:lnTo>
                    <a:pt x="218" y="108"/>
                  </a:lnTo>
                  <a:lnTo>
                    <a:pt x="196" y="108"/>
                  </a:lnTo>
                  <a:lnTo>
                    <a:pt x="185" y="108"/>
                  </a:lnTo>
                  <a:lnTo>
                    <a:pt x="163" y="76"/>
                  </a:lnTo>
                  <a:lnTo>
                    <a:pt x="153" y="65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21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32"/>
                  </a:lnTo>
                  <a:lnTo>
                    <a:pt x="0" y="76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679"/>
            <p:cNvSpPr>
              <a:spLocks/>
            </p:cNvSpPr>
            <p:nvPr/>
          </p:nvSpPr>
          <p:spPr bwMode="auto">
            <a:xfrm>
              <a:off x="2775" y="4550"/>
              <a:ext cx="284" cy="147"/>
            </a:xfrm>
            <a:custGeom>
              <a:avLst/>
              <a:gdLst>
                <a:gd name="T0" fmla="*/ 0 w 489"/>
                <a:gd name="T1" fmla="*/ 5 h 261"/>
                <a:gd name="T2" fmla="*/ 1 w 489"/>
                <a:gd name="T3" fmla="*/ 5 h 261"/>
                <a:gd name="T4" fmla="*/ 6 w 489"/>
                <a:gd name="T5" fmla="*/ 5 h 261"/>
                <a:gd name="T6" fmla="*/ 9 w 489"/>
                <a:gd name="T7" fmla="*/ 8 h 261"/>
                <a:gd name="T8" fmla="*/ 11 w 489"/>
                <a:gd name="T9" fmla="*/ 9 h 261"/>
                <a:gd name="T10" fmla="*/ 12 w 489"/>
                <a:gd name="T11" fmla="*/ 11 h 261"/>
                <a:gd name="T12" fmla="*/ 15 w 489"/>
                <a:gd name="T13" fmla="*/ 14 h 261"/>
                <a:gd name="T14" fmla="*/ 19 w 489"/>
                <a:gd name="T15" fmla="*/ 15 h 261"/>
                <a:gd name="T16" fmla="*/ 20 w 489"/>
                <a:gd name="T17" fmla="*/ 15 h 261"/>
                <a:gd name="T18" fmla="*/ 25 w 489"/>
                <a:gd name="T19" fmla="*/ 19 h 261"/>
                <a:gd name="T20" fmla="*/ 25 w 489"/>
                <a:gd name="T21" fmla="*/ 19 h 261"/>
                <a:gd name="T22" fmla="*/ 28 w 489"/>
                <a:gd name="T23" fmla="*/ 20 h 261"/>
                <a:gd name="T24" fmla="*/ 31 w 489"/>
                <a:gd name="T25" fmla="*/ 19 h 261"/>
                <a:gd name="T26" fmla="*/ 33 w 489"/>
                <a:gd name="T27" fmla="*/ 17 h 261"/>
                <a:gd name="T28" fmla="*/ 35 w 489"/>
                <a:gd name="T29" fmla="*/ 19 h 261"/>
                <a:gd name="T30" fmla="*/ 33 w 489"/>
                <a:gd name="T31" fmla="*/ 21 h 261"/>
                <a:gd name="T32" fmla="*/ 31 w 489"/>
                <a:gd name="T33" fmla="*/ 23 h 261"/>
                <a:gd name="T34" fmla="*/ 33 w 489"/>
                <a:gd name="T35" fmla="*/ 24 h 261"/>
                <a:gd name="T36" fmla="*/ 38 w 489"/>
                <a:gd name="T37" fmla="*/ 23 h 261"/>
                <a:gd name="T38" fmla="*/ 42 w 489"/>
                <a:gd name="T39" fmla="*/ 26 h 261"/>
                <a:gd name="T40" fmla="*/ 42 w 489"/>
                <a:gd name="T41" fmla="*/ 26 h 261"/>
                <a:gd name="T42" fmla="*/ 43 w 489"/>
                <a:gd name="T43" fmla="*/ 26 h 261"/>
                <a:gd name="T44" fmla="*/ 47 w 489"/>
                <a:gd name="T45" fmla="*/ 24 h 261"/>
                <a:gd name="T46" fmla="*/ 51 w 489"/>
                <a:gd name="T47" fmla="*/ 23 h 261"/>
                <a:gd name="T48" fmla="*/ 47 w 489"/>
                <a:gd name="T49" fmla="*/ 21 h 261"/>
                <a:gd name="T50" fmla="*/ 45 w 489"/>
                <a:gd name="T51" fmla="*/ 19 h 261"/>
                <a:gd name="T52" fmla="*/ 47 w 489"/>
                <a:gd name="T53" fmla="*/ 17 h 261"/>
                <a:gd name="T54" fmla="*/ 48 w 489"/>
                <a:gd name="T55" fmla="*/ 19 h 261"/>
                <a:gd name="T56" fmla="*/ 52 w 489"/>
                <a:gd name="T57" fmla="*/ 22 h 261"/>
                <a:gd name="T58" fmla="*/ 56 w 489"/>
                <a:gd name="T59" fmla="*/ 19 h 261"/>
                <a:gd name="T60" fmla="*/ 52 w 489"/>
                <a:gd name="T61" fmla="*/ 15 h 261"/>
                <a:gd name="T62" fmla="*/ 52 w 489"/>
                <a:gd name="T63" fmla="*/ 15 h 261"/>
                <a:gd name="T64" fmla="*/ 47 w 489"/>
                <a:gd name="T65" fmla="*/ 15 h 261"/>
                <a:gd name="T66" fmla="*/ 42 w 489"/>
                <a:gd name="T67" fmla="*/ 15 h 261"/>
                <a:gd name="T68" fmla="*/ 38 w 489"/>
                <a:gd name="T69" fmla="*/ 15 h 261"/>
                <a:gd name="T70" fmla="*/ 33 w 489"/>
                <a:gd name="T71" fmla="*/ 11 h 261"/>
                <a:gd name="T72" fmla="*/ 33 w 489"/>
                <a:gd name="T73" fmla="*/ 11 h 261"/>
                <a:gd name="T74" fmla="*/ 28 w 489"/>
                <a:gd name="T75" fmla="*/ 11 h 261"/>
                <a:gd name="T76" fmla="*/ 25 w 489"/>
                <a:gd name="T77" fmla="*/ 10 h 261"/>
                <a:gd name="T78" fmla="*/ 20 w 489"/>
                <a:gd name="T79" fmla="*/ 10 h 261"/>
                <a:gd name="T80" fmla="*/ 17 w 489"/>
                <a:gd name="T81" fmla="*/ 8 h 261"/>
                <a:gd name="T82" fmla="*/ 15 w 489"/>
                <a:gd name="T83" fmla="*/ 8 h 261"/>
                <a:gd name="T84" fmla="*/ 11 w 489"/>
                <a:gd name="T85" fmla="*/ 5 h 261"/>
                <a:gd name="T86" fmla="*/ 11 w 489"/>
                <a:gd name="T87" fmla="*/ 0 h 261"/>
                <a:gd name="T88" fmla="*/ 11 w 489"/>
                <a:gd name="T89" fmla="*/ 0 h 261"/>
                <a:gd name="T90" fmla="*/ 10 w 489"/>
                <a:gd name="T91" fmla="*/ 0 h 261"/>
                <a:gd name="T92" fmla="*/ 6 w 489"/>
                <a:gd name="T93" fmla="*/ 3 h 261"/>
                <a:gd name="T94" fmla="*/ 1 w 489"/>
                <a:gd name="T95" fmla="*/ 3 h 261"/>
                <a:gd name="T96" fmla="*/ 0 w 489"/>
                <a:gd name="T97" fmla="*/ 5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9"/>
                <a:gd name="T148" fmla="*/ 0 h 261"/>
                <a:gd name="T149" fmla="*/ 489 w 48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9" h="261">
                  <a:moveTo>
                    <a:pt x="0" y="44"/>
                  </a:moveTo>
                  <a:lnTo>
                    <a:pt x="11" y="44"/>
                  </a:lnTo>
                  <a:lnTo>
                    <a:pt x="54" y="44"/>
                  </a:lnTo>
                  <a:lnTo>
                    <a:pt x="76" y="76"/>
                  </a:lnTo>
                  <a:lnTo>
                    <a:pt x="98" y="87"/>
                  </a:lnTo>
                  <a:lnTo>
                    <a:pt x="109" y="109"/>
                  </a:lnTo>
                  <a:lnTo>
                    <a:pt x="131" y="131"/>
                  </a:lnTo>
                  <a:lnTo>
                    <a:pt x="163" y="152"/>
                  </a:lnTo>
                  <a:lnTo>
                    <a:pt x="174" y="152"/>
                  </a:lnTo>
                  <a:lnTo>
                    <a:pt x="218" y="185"/>
                  </a:lnTo>
                  <a:lnTo>
                    <a:pt x="250" y="196"/>
                  </a:lnTo>
                  <a:lnTo>
                    <a:pt x="272" y="185"/>
                  </a:lnTo>
                  <a:lnTo>
                    <a:pt x="294" y="174"/>
                  </a:lnTo>
                  <a:lnTo>
                    <a:pt x="305" y="185"/>
                  </a:lnTo>
                  <a:lnTo>
                    <a:pt x="294" y="207"/>
                  </a:lnTo>
                  <a:lnTo>
                    <a:pt x="272" y="229"/>
                  </a:lnTo>
                  <a:lnTo>
                    <a:pt x="294" y="239"/>
                  </a:lnTo>
                  <a:lnTo>
                    <a:pt x="337" y="229"/>
                  </a:lnTo>
                  <a:lnTo>
                    <a:pt x="370" y="261"/>
                  </a:lnTo>
                  <a:lnTo>
                    <a:pt x="381" y="261"/>
                  </a:lnTo>
                  <a:lnTo>
                    <a:pt x="413" y="239"/>
                  </a:lnTo>
                  <a:lnTo>
                    <a:pt x="446" y="229"/>
                  </a:lnTo>
                  <a:lnTo>
                    <a:pt x="413" y="207"/>
                  </a:lnTo>
                  <a:lnTo>
                    <a:pt x="402" y="185"/>
                  </a:lnTo>
                  <a:lnTo>
                    <a:pt x="413" y="174"/>
                  </a:lnTo>
                  <a:lnTo>
                    <a:pt x="424" y="185"/>
                  </a:lnTo>
                  <a:lnTo>
                    <a:pt x="457" y="218"/>
                  </a:lnTo>
                  <a:lnTo>
                    <a:pt x="489" y="185"/>
                  </a:lnTo>
                  <a:lnTo>
                    <a:pt x="457" y="152"/>
                  </a:lnTo>
                  <a:lnTo>
                    <a:pt x="413" y="152"/>
                  </a:lnTo>
                  <a:lnTo>
                    <a:pt x="370" y="152"/>
                  </a:lnTo>
                  <a:lnTo>
                    <a:pt x="337" y="152"/>
                  </a:lnTo>
                  <a:lnTo>
                    <a:pt x="294" y="109"/>
                  </a:lnTo>
                  <a:lnTo>
                    <a:pt x="250" y="109"/>
                  </a:lnTo>
                  <a:lnTo>
                    <a:pt x="218" y="98"/>
                  </a:lnTo>
                  <a:lnTo>
                    <a:pt x="174" y="98"/>
                  </a:lnTo>
                  <a:lnTo>
                    <a:pt x="152" y="76"/>
                  </a:lnTo>
                  <a:lnTo>
                    <a:pt x="131" y="76"/>
                  </a:lnTo>
                  <a:lnTo>
                    <a:pt x="98" y="44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54" y="33"/>
                  </a:lnTo>
                  <a:lnTo>
                    <a:pt x="11" y="3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680"/>
            <p:cNvSpPr>
              <a:spLocks/>
            </p:cNvSpPr>
            <p:nvPr/>
          </p:nvSpPr>
          <p:spPr bwMode="auto">
            <a:xfrm>
              <a:off x="2857" y="4832"/>
              <a:ext cx="139" cy="283"/>
            </a:xfrm>
            <a:custGeom>
              <a:avLst/>
              <a:gdLst>
                <a:gd name="T0" fmla="*/ 1 w 240"/>
                <a:gd name="T1" fmla="*/ 31 h 501"/>
                <a:gd name="T2" fmla="*/ 3 w 240"/>
                <a:gd name="T3" fmla="*/ 32 h 501"/>
                <a:gd name="T4" fmla="*/ 8 w 240"/>
                <a:gd name="T5" fmla="*/ 36 h 501"/>
                <a:gd name="T6" fmla="*/ 5 w 240"/>
                <a:gd name="T7" fmla="*/ 38 h 501"/>
                <a:gd name="T8" fmla="*/ 6 w 240"/>
                <a:gd name="T9" fmla="*/ 42 h 501"/>
                <a:gd name="T10" fmla="*/ 3 w 240"/>
                <a:gd name="T11" fmla="*/ 46 h 501"/>
                <a:gd name="T12" fmla="*/ 5 w 240"/>
                <a:gd name="T13" fmla="*/ 50 h 501"/>
                <a:gd name="T14" fmla="*/ 9 w 240"/>
                <a:gd name="T15" fmla="*/ 51 h 501"/>
                <a:gd name="T16" fmla="*/ 12 w 240"/>
                <a:gd name="T17" fmla="*/ 51 h 501"/>
                <a:gd name="T18" fmla="*/ 14 w 240"/>
                <a:gd name="T19" fmla="*/ 50 h 501"/>
                <a:gd name="T20" fmla="*/ 12 w 240"/>
                <a:gd name="T21" fmla="*/ 49 h 501"/>
                <a:gd name="T22" fmla="*/ 11 w 240"/>
                <a:gd name="T23" fmla="*/ 46 h 501"/>
                <a:gd name="T24" fmla="*/ 12 w 240"/>
                <a:gd name="T25" fmla="*/ 42 h 501"/>
                <a:gd name="T26" fmla="*/ 10 w 240"/>
                <a:gd name="T27" fmla="*/ 38 h 501"/>
                <a:gd name="T28" fmla="*/ 12 w 240"/>
                <a:gd name="T29" fmla="*/ 37 h 501"/>
                <a:gd name="T30" fmla="*/ 14 w 240"/>
                <a:gd name="T31" fmla="*/ 36 h 501"/>
                <a:gd name="T32" fmla="*/ 12 w 240"/>
                <a:gd name="T33" fmla="*/ 33 h 501"/>
                <a:gd name="T34" fmla="*/ 11 w 240"/>
                <a:gd name="T35" fmla="*/ 31 h 501"/>
                <a:gd name="T36" fmla="*/ 12 w 240"/>
                <a:gd name="T37" fmla="*/ 30 h 501"/>
                <a:gd name="T38" fmla="*/ 14 w 240"/>
                <a:gd name="T39" fmla="*/ 28 h 501"/>
                <a:gd name="T40" fmla="*/ 16 w 240"/>
                <a:gd name="T41" fmla="*/ 24 h 501"/>
                <a:gd name="T42" fmla="*/ 17 w 240"/>
                <a:gd name="T43" fmla="*/ 20 h 501"/>
                <a:gd name="T44" fmla="*/ 17 w 240"/>
                <a:gd name="T45" fmla="*/ 19 h 501"/>
                <a:gd name="T46" fmla="*/ 19 w 240"/>
                <a:gd name="T47" fmla="*/ 17 h 501"/>
                <a:gd name="T48" fmla="*/ 19 w 240"/>
                <a:gd name="T49" fmla="*/ 14 h 501"/>
                <a:gd name="T50" fmla="*/ 22 w 240"/>
                <a:gd name="T51" fmla="*/ 11 h 501"/>
                <a:gd name="T52" fmla="*/ 24 w 240"/>
                <a:gd name="T53" fmla="*/ 9 h 501"/>
                <a:gd name="T54" fmla="*/ 24 w 240"/>
                <a:gd name="T55" fmla="*/ 6 h 501"/>
                <a:gd name="T56" fmla="*/ 26 w 240"/>
                <a:gd name="T57" fmla="*/ 2 h 501"/>
                <a:gd name="T58" fmla="*/ 27 w 240"/>
                <a:gd name="T59" fmla="*/ 1 h 501"/>
                <a:gd name="T60" fmla="*/ 26 w 240"/>
                <a:gd name="T61" fmla="*/ 1 h 501"/>
                <a:gd name="T62" fmla="*/ 22 w 240"/>
                <a:gd name="T63" fmla="*/ 1 h 501"/>
                <a:gd name="T64" fmla="*/ 17 w 240"/>
                <a:gd name="T65" fmla="*/ 0 h 501"/>
                <a:gd name="T66" fmla="*/ 14 w 240"/>
                <a:gd name="T67" fmla="*/ 1 h 501"/>
                <a:gd name="T68" fmla="*/ 17 w 240"/>
                <a:gd name="T69" fmla="*/ 3 h 501"/>
                <a:gd name="T70" fmla="*/ 20 w 240"/>
                <a:gd name="T71" fmla="*/ 6 h 501"/>
                <a:gd name="T72" fmla="*/ 17 w 240"/>
                <a:gd name="T73" fmla="*/ 7 h 501"/>
                <a:gd name="T74" fmla="*/ 16 w 240"/>
                <a:gd name="T75" fmla="*/ 9 h 501"/>
                <a:gd name="T76" fmla="*/ 16 w 240"/>
                <a:gd name="T77" fmla="*/ 14 h 501"/>
                <a:gd name="T78" fmla="*/ 12 w 240"/>
                <a:gd name="T79" fmla="*/ 14 h 501"/>
                <a:gd name="T80" fmla="*/ 11 w 240"/>
                <a:gd name="T81" fmla="*/ 17 h 501"/>
                <a:gd name="T82" fmla="*/ 9 w 240"/>
                <a:gd name="T83" fmla="*/ 20 h 501"/>
                <a:gd name="T84" fmla="*/ 10 w 240"/>
                <a:gd name="T85" fmla="*/ 24 h 501"/>
                <a:gd name="T86" fmla="*/ 9 w 240"/>
                <a:gd name="T87" fmla="*/ 25 h 501"/>
                <a:gd name="T88" fmla="*/ 3 w 240"/>
                <a:gd name="T89" fmla="*/ 25 h 501"/>
                <a:gd name="T90" fmla="*/ 0 w 240"/>
                <a:gd name="T91" fmla="*/ 28 h 501"/>
                <a:gd name="T92" fmla="*/ 1 w 240"/>
                <a:gd name="T93" fmla="*/ 31 h 5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501"/>
                <a:gd name="T143" fmla="*/ 240 w 240"/>
                <a:gd name="T144" fmla="*/ 501 h 5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501">
                  <a:moveTo>
                    <a:pt x="11" y="305"/>
                  </a:moveTo>
                  <a:lnTo>
                    <a:pt x="33" y="316"/>
                  </a:lnTo>
                  <a:lnTo>
                    <a:pt x="66" y="349"/>
                  </a:lnTo>
                  <a:lnTo>
                    <a:pt x="44" y="381"/>
                  </a:lnTo>
                  <a:lnTo>
                    <a:pt x="55" y="414"/>
                  </a:lnTo>
                  <a:lnTo>
                    <a:pt x="33" y="457"/>
                  </a:lnTo>
                  <a:lnTo>
                    <a:pt x="44" y="490"/>
                  </a:lnTo>
                  <a:lnTo>
                    <a:pt x="77" y="501"/>
                  </a:lnTo>
                  <a:lnTo>
                    <a:pt x="109" y="501"/>
                  </a:lnTo>
                  <a:lnTo>
                    <a:pt x="131" y="490"/>
                  </a:lnTo>
                  <a:lnTo>
                    <a:pt x="109" y="479"/>
                  </a:lnTo>
                  <a:lnTo>
                    <a:pt x="98" y="457"/>
                  </a:lnTo>
                  <a:lnTo>
                    <a:pt x="109" y="414"/>
                  </a:lnTo>
                  <a:lnTo>
                    <a:pt x="87" y="381"/>
                  </a:lnTo>
                  <a:lnTo>
                    <a:pt x="109" y="359"/>
                  </a:lnTo>
                  <a:lnTo>
                    <a:pt x="131" y="349"/>
                  </a:lnTo>
                  <a:lnTo>
                    <a:pt x="109" y="327"/>
                  </a:lnTo>
                  <a:lnTo>
                    <a:pt x="98" y="305"/>
                  </a:lnTo>
                  <a:lnTo>
                    <a:pt x="109" y="294"/>
                  </a:lnTo>
                  <a:lnTo>
                    <a:pt x="131" y="272"/>
                  </a:lnTo>
                  <a:lnTo>
                    <a:pt x="142" y="240"/>
                  </a:lnTo>
                  <a:lnTo>
                    <a:pt x="153" y="196"/>
                  </a:lnTo>
                  <a:lnTo>
                    <a:pt x="153" y="185"/>
                  </a:lnTo>
                  <a:lnTo>
                    <a:pt x="164" y="164"/>
                  </a:lnTo>
                  <a:lnTo>
                    <a:pt x="164" y="131"/>
                  </a:lnTo>
                  <a:lnTo>
                    <a:pt x="196" y="109"/>
                  </a:lnTo>
                  <a:lnTo>
                    <a:pt x="207" y="88"/>
                  </a:lnTo>
                  <a:lnTo>
                    <a:pt x="207" y="55"/>
                  </a:lnTo>
                  <a:lnTo>
                    <a:pt x="229" y="22"/>
                  </a:lnTo>
                  <a:lnTo>
                    <a:pt x="240" y="11"/>
                  </a:lnTo>
                  <a:lnTo>
                    <a:pt x="229" y="11"/>
                  </a:lnTo>
                  <a:lnTo>
                    <a:pt x="196" y="11"/>
                  </a:lnTo>
                  <a:lnTo>
                    <a:pt x="153" y="0"/>
                  </a:lnTo>
                  <a:lnTo>
                    <a:pt x="131" y="11"/>
                  </a:lnTo>
                  <a:lnTo>
                    <a:pt x="153" y="33"/>
                  </a:lnTo>
                  <a:lnTo>
                    <a:pt x="174" y="55"/>
                  </a:lnTo>
                  <a:lnTo>
                    <a:pt x="153" y="66"/>
                  </a:lnTo>
                  <a:lnTo>
                    <a:pt x="142" y="88"/>
                  </a:lnTo>
                  <a:lnTo>
                    <a:pt x="142" y="131"/>
                  </a:lnTo>
                  <a:lnTo>
                    <a:pt x="109" y="142"/>
                  </a:lnTo>
                  <a:lnTo>
                    <a:pt x="98" y="164"/>
                  </a:lnTo>
                  <a:lnTo>
                    <a:pt x="77" y="196"/>
                  </a:lnTo>
                  <a:lnTo>
                    <a:pt x="87" y="240"/>
                  </a:lnTo>
                  <a:lnTo>
                    <a:pt x="77" y="251"/>
                  </a:lnTo>
                  <a:lnTo>
                    <a:pt x="33" y="251"/>
                  </a:lnTo>
                  <a:lnTo>
                    <a:pt x="0" y="272"/>
                  </a:lnTo>
                  <a:lnTo>
                    <a:pt x="11" y="30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681"/>
            <p:cNvSpPr>
              <a:spLocks/>
            </p:cNvSpPr>
            <p:nvPr/>
          </p:nvSpPr>
          <p:spPr bwMode="auto">
            <a:xfrm>
              <a:off x="2464" y="4703"/>
              <a:ext cx="121" cy="153"/>
            </a:xfrm>
            <a:custGeom>
              <a:avLst/>
              <a:gdLst>
                <a:gd name="T0" fmla="*/ 1 w 207"/>
                <a:gd name="T1" fmla="*/ 21 h 272"/>
                <a:gd name="T2" fmla="*/ 3 w 207"/>
                <a:gd name="T3" fmla="*/ 22 h 272"/>
                <a:gd name="T4" fmla="*/ 8 w 207"/>
                <a:gd name="T5" fmla="*/ 24 h 272"/>
                <a:gd name="T6" fmla="*/ 8 w 207"/>
                <a:gd name="T7" fmla="*/ 25 h 272"/>
                <a:gd name="T8" fmla="*/ 13 w 207"/>
                <a:gd name="T9" fmla="*/ 27 h 272"/>
                <a:gd name="T10" fmla="*/ 15 w 207"/>
                <a:gd name="T11" fmla="*/ 24 h 272"/>
                <a:gd name="T12" fmla="*/ 15 w 207"/>
                <a:gd name="T13" fmla="*/ 21 h 272"/>
                <a:gd name="T14" fmla="*/ 15 w 207"/>
                <a:gd name="T15" fmla="*/ 17 h 272"/>
                <a:gd name="T16" fmla="*/ 17 w 207"/>
                <a:gd name="T17" fmla="*/ 13 h 272"/>
                <a:gd name="T18" fmla="*/ 17 w 207"/>
                <a:gd name="T19" fmla="*/ 12 h 272"/>
                <a:gd name="T20" fmla="*/ 19 w 207"/>
                <a:gd name="T21" fmla="*/ 10 h 272"/>
                <a:gd name="T22" fmla="*/ 22 w 207"/>
                <a:gd name="T23" fmla="*/ 7 h 272"/>
                <a:gd name="T24" fmla="*/ 25 w 207"/>
                <a:gd name="T25" fmla="*/ 7 h 272"/>
                <a:gd name="T26" fmla="*/ 22 w 207"/>
                <a:gd name="T27" fmla="*/ 5 h 272"/>
                <a:gd name="T28" fmla="*/ 19 w 207"/>
                <a:gd name="T29" fmla="*/ 2 h 272"/>
                <a:gd name="T30" fmla="*/ 17 w 207"/>
                <a:gd name="T31" fmla="*/ 1 h 272"/>
                <a:gd name="T32" fmla="*/ 13 w 207"/>
                <a:gd name="T33" fmla="*/ 0 h 272"/>
                <a:gd name="T34" fmla="*/ 8 w 207"/>
                <a:gd name="T35" fmla="*/ 1 h 272"/>
                <a:gd name="T36" fmla="*/ 3 w 207"/>
                <a:gd name="T37" fmla="*/ 1 h 272"/>
                <a:gd name="T38" fmla="*/ 0 w 207"/>
                <a:gd name="T39" fmla="*/ 2 h 272"/>
                <a:gd name="T40" fmla="*/ 3 w 207"/>
                <a:gd name="T41" fmla="*/ 5 h 272"/>
                <a:gd name="T42" fmla="*/ 5 w 207"/>
                <a:gd name="T43" fmla="*/ 7 h 272"/>
                <a:gd name="T44" fmla="*/ 3 w 207"/>
                <a:gd name="T45" fmla="*/ 7 h 272"/>
                <a:gd name="T46" fmla="*/ 3 w 207"/>
                <a:gd name="T47" fmla="*/ 10 h 272"/>
                <a:gd name="T48" fmla="*/ 3 w 207"/>
                <a:gd name="T49" fmla="*/ 13 h 272"/>
                <a:gd name="T50" fmla="*/ 4 w 207"/>
                <a:gd name="T51" fmla="*/ 13 h 272"/>
                <a:gd name="T52" fmla="*/ 8 w 207"/>
                <a:gd name="T53" fmla="*/ 15 h 272"/>
                <a:gd name="T54" fmla="*/ 9 w 207"/>
                <a:gd name="T55" fmla="*/ 17 h 272"/>
                <a:gd name="T56" fmla="*/ 8 w 207"/>
                <a:gd name="T57" fmla="*/ 20 h 272"/>
                <a:gd name="T58" fmla="*/ 6 w 207"/>
                <a:gd name="T59" fmla="*/ 17 h 272"/>
                <a:gd name="T60" fmla="*/ 3 w 207"/>
                <a:gd name="T61" fmla="*/ 14 h 272"/>
                <a:gd name="T62" fmla="*/ 1 w 207"/>
                <a:gd name="T63" fmla="*/ 17 h 272"/>
                <a:gd name="T64" fmla="*/ 1 w 207"/>
                <a:gd name="T65" fmla="*/ 21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272"/>
                <a:gd name="T101" fmla="*/ 207 w 207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272">
                  <a:moveTo>
                    <a:pt x="11" y="207"/>
                  </a:moveTo>
                  <a:lnTo>
                    <a:pt x="22" y="228"/>
                  </a:lnTo>
                  <a:lnTo>
                    <a:pt x="65" y="239"/>
                  </a:lnTo>
                  <a:lnTo>
                    <a:pt x="65" y="250"/>
                  </a:lnTo>
                  <a:lnTo>
                    <a:pt x="109" y="272"/>
                  </a:lnTo>
                  <a:lnTo>
                    <a:pt x="131" y="239"/>
                  </a:lnTo>
                  <a:lnTo>
                    <a:pt x="131" y="207"/>
                  </a:lnTo>
                  <a:lnTo>
                    <a:pt x="131" y="174"/>
                  </a:lnTo>
                  <a:lnTo>
                    <a:pt x="142" y="131"/>
                  </a:lnTo>
                  <a:lnTo>
                    <a:pt x="142" y="120"/>
                  </a:lnTo>
                  <a:lnTo>
                    <a:pt x="163" y="98"/>
                  </a:lnTo>
                  <a:lnTo>
                    <a:pt x="185" y="76"/>
                  </a:lnTo>
                  <a:lnTo>
                    <a:pt x="207" y="65"/>
                  </a:lnTo>
                  <a:lnTo>
                    <a:pt x="185" y="44"/>
                  </a:lnTo>
                  <a:lnTo>
                    <a:pt x="163" y="22"/>
                  </a:lnTo>
                  <a:lnTo>
                    <a:pt x="142" y="11"/>
                  </a:lnTo>
                  <a:lnTo>
                    <a:pt x="109" y="0"/>
                  </a:lnTo>
                  <a:lnTo>
                    <a:pt x="65" y="11"/>
                  </a:lnTo>
                  <a:lnTo>
                    <a:pt x="22" y="11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4" y="65"/>
                  </a:lnTo>
                  <a:lnTo>
                    <a:pt x="22" y="76"/>
                  </a:lnTo>
                  <a:lnTo>
                    <a:pt x="22" y="98"/>
                  </a:lnTo>
                  <a:lnTo>
                    <a:pt x="22" y="131"/>
                  </a:lnTo>
                  <a:lnTo>
                    <a:pt x="33" y="131"/>
                  </a:lnTo>
                  <a:lnTo>
                    <a:pt x="65" y="152"/>
                  </a:lnTo>
                  <a:lnTo>
                    <a:pt x="76" y="174"/>
                  </a:lnTo>
                  <a:lnTo>
                    <a:pt x="65" y="196"/>
                  </a:lnTo>
                  <a:lnTo>
                    <a:pt x="55" y="174"/>
                  </a:lnTo>
                  <a:lnTo>
                    <a:pt x="22" y="141"/>
                  </a:lnTo>
                  <a:lnTo>
                    <a:pt x="11" y="174"/>
                  </a:lnTo>
                  <a:lnTo>
                    <a:pt x="11" y="207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682"/>
            <p:cNvSpPr>
              <a:spLocks/>
            </p:cNvSpPr>
            <p:nvPr/>
          </p:nvSpPr>
          <p:spPr bwMode="auto">
            <a:xfrm>
              <a:off x="2261" y="4842"/>
              <a:ext cx="190" cy="166"/>
            </a:xfrm>
            <a:custGeom>
              <a:avLst/>
              <a:gdLst>
                <a:gd name="T0" fmla="*/ 0 w 327"/>
                <a:gd name="T1" fmla="*/ 7 h 294"/>
                <a:gd name="T2" fmla="*/ 3 w 327"/>
                <a:gd name="T3" fmla="*/ 9 h 294"/>
                <a:gd name="T4" fmla="*/ 5 w 327"/>
                <a:gd name="T5" fmla="*/ 10 h 294"/>
                <a:gd name="T6" fmla="*/ 8 w 327"/>
                <a:gd name="T7" fmla="*/ 13 h 294"/>
                <a:gd name="T8" fmla="*/ 9 w 327"/>
                <a:gd name="T9" fmla="*/ 13 h 294"/>
                <a:gd name="T10" fmla="*/ 12 w 327"/>
                <a:gd name="T11" fmla="*/ 14 h 294"/>
                <a:gd name="T12" fmla="*/ 16 w 327"/>
                <a:gd name="T13" fmla="*/ 18 h 294"/>
                <a:gd name="T14" fmla="*/ 16 w 327"/>
                <a:gd name="T15" fmla="*/ 18 h 294"/>
                <a:gd name="T16" fmla="*/ 20 w 327"/>
                <a:gd name="T17" fmla="*/ 21 h 294"/>
                <a:gd name="T18" fmla="*/ 21 w 327"/>
                <a:gd name="T19" fmla="*/ 22 h 294"/>
                <a:gd name="T20" fmla="*/ 25 w 327"/>
                <a:gd name="T21" fmla="*/ 25 h 294"/>
                <a:gd name="T22" fmla="*/ 26 w 327"/>
                <a:gd name="T23" fmla="*/ 27 h 294"/>
                <a:gd name="T24" fmla="*/ 30 w 327"/>
                <a:gd name="T25" fmla="*/ 27 h 294"/>
                <a:gd name="T26" fmla="*/ 32 w 327"/>
                <a:gd name="T27" fmla="*/ 29 h 294"/>
                <a:gd name="T28" fmla="*/ 35 w 327"/>
                <a:gd name="T29" fmla="*/ 30 h 294"/>
                <a:gd name="T30" fmla="*/ 36 w 327"/>
                <a:gd name="T31" fmla="*/ 29 h 294"/>
                <a:gd name="T32" fmla="*/ 37 w 327"/>
                <a:gd name="T33" fmla="*/ 25 h 294"/>
                <a:gd name="T34" fmla="*/ 35 w 327"/>
                <a:gd name="T35" fmla="*/ 22 h 294"/>
                <a:gd name="T36" fmla="*/ 30 w 327"/>
                <a:gd name="T37" fmla="*/ 22 h 294"/>
                <a:gd name="T38" fmla="*/ 30 w 327"/>
                <a:gd name="T39" fmla="*/ 21 h 294"/>
                <a:gd name="T40" fmla="*/ 28 w 327"/>
                <a:gd name="T41" fmla="*/ 18 h 294"/>
                <a:gd name="T42" fmla="*/ 26 w 327"/>
                <a:gd name="T43" fmla="*/ 14 h 294"/>
                <a:gd name="T44" fmla="*/ 24 w 327"/>
                <a:gd name="T45" fmla="*/ 13 h 294"/>
                <a:gd name="T46" fmla="*/ 21 w 327"/>
                <a:gd name="T47" fmla="*/ 12 h 294"/>
                <a:gd name="T48" fmla="*/ 20 w 327"/>
                <a:gd name="T49" fmla="*/ 10 h 294"/>
                <a:gd name="T50" fmla="*/ 17 w 327"/>
                <a:gd name="T51" fmla="*/ 7 h 294"/>
                <a:gd name="T52" fmla="*/ 16 w 327"/>
                <a:gd name="T53" fmla="*/ 7 h 294"/>
                <a:gd name="T54" fmla="*/ 12 w 327"/>
                <a:gd name="T55" fmla="*/ 5 h 294"/>
                <a:gd name="T56" fmla="*/ 10 w 327"/>
                <a:gd name="T57" fmla="*/ 2 h 294"/>
                <a:gd name="T58" fmla="*/ 8 w 327"/>
                <a:gd name="T59" fmla="*/ 0 h 294"/>
                <a:gd name="T60" fmla="*/ 3 w 327"/>
                <a:gd name="T61" fmla="*/ 0 h 294"/>
                <a:gd name="T62" fmla="*/ 0 w 327"/>
                <a:gd name="T63" fmla="*/ 2 h 294"/>
                <a:gd name="T64" fmla="*/ 0 w 327"/>
                <a:gd name="T65" fmla="*/ 7 h 2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294"/>
                <a:gd name="T101" fmla="*/ 327 w 327"/>
                <a:gd name="T102" fmla="*/ 294 h 2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294">
                  <a:moveTo>
                    <a:pt x="0" y="65"/>
                  </a:moveTo>
                  <a:lnTo>
                    <a:pt x="22" y="87"/>
                  </a:lnTo>
                  <a:lnTo>
                    <a:pt x="44" y="98"/>
                  </a:lnTo>
                  <a:lnTo>
                    <a:pt x="66" y="130"/>
                  </a:lnTo>
                  <a:lnTo>
                    <a:pt x="76" y="130"/>
                  </a:lnTo>
                  <a:lnTo>
                    <a:pt x="109" y="141"/>
                  </a:lnTo>
                  <a:lnTo>
                    <a:pt x="142" y="174"/>
                  </a:lnTo>
                  <a:lnTo>
                    <a:pt x="174" y="207"/>
                  </a:lnTo>
                  <a:lnTo>
                    <a:pt x="185" y="217"/>
                  </a:lnTo>
                  <a:lnTo>
                    <a:pt x="218" y="250"/>
                  </a:lnTo>
                  <a:lnTo>
                    <a:pt x="229" y="261"/>
                  </a:lnTo>
                  <a:lnTo>
                    <a:pt x="261" y="261"/>
                  </a:lnTo>
                  <a:lnTo>
                    <a:pt x="283" y="283"/>
                  </a:lnTo>
                  <a:lnTo>
                    <a:pt x="305" y="294"/>
                  </a:lnTo>
                  <a:lnTo>
                    <a:pt x="316" y="283"/>
                  </a:lnTo>
                  <a:lnTo>
                    <a:pt x="327" y="250"/>
                  </a:lnTo>
                  <a:lnTo>
                    <a:pt x="305" y="217"/>
                  </a:lnTo>
                  <a:lnTo>
                    <a:pt x="261" y="217"/>
                  </a:lnTo>
                  <a:lnTo>
                    <a:pt x="261" y="207"/>
                  </a:lnTo>
                  <a:lnTo>
                    <a:pt x="250" y="174"/>
                  </a:lnTo>
                  <a:lnTo>
                    <a:pt x="229" y="141"/>
                  </a:lnTo>
                  <a:lnTo>
                    <a:pt x="207" y="130"/>
                  </a:lnTo>
                  <a:lnTo>
                    <a:pt x="185" y="119"/>
                  </a:lnTo>
                  <a:lnTo>
                    <a:pt x="174" y="98"/>
                  </a:lnTo>
                  <a:lnTo>
                    <a:pt x="153" y="65"/>
                  </a:lnTo>
                  <a:lnTo>
                    <a:pt x="142" y="65"/>
                  </a:lnTo>
                  <a:lnTo>
                    <a:pt x="109" y="43"/>
                  </a:lnTo>
                  <a:lnTo>
                    <a:pt x="87" y="2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683"/>
            <p:cNvSpPr>
              <a:spLocks/>
            </p:cNvSpPr>
            <p:nvPr/>
          </p:nvSpPr>
          <p:spPr bwMode="auto">
            <a:xfrm>
              <a:off x="2446" y="5103"/>
              <a:ext cx="126" cy="122"/>
            </a:xfrm>
            <a:custGeom>
              <a:avLst/>
              <a:gdLst>
                <a:gd name="T0" fmla="*/ 0 w 217"/>
                <a:gd name="T1" fmla="*/ 16 h 218"/>
                <a:gd name="T2" fmla="*/ 2 w 217"/>
                <a:gd name="T3" fmla="*/ 17 h 218"/>
                <a:gd name="T4" fmla="*/ 6 w 217"/>
                <a:gd name="T5" fmla="*/ 17 h 218"/>
                <a:gd name="T6" fmla="*/ 9 w 217"/>
                <a:gd name="T7" fmla="*/ 20 h 218"/>
                <a:gd name="T8" fmla="*/ 11 w 217"/>
                <a:gd name="T9" fmla="*/ 21 h 218"/>
                <a:gd name="T10" fmla="*/ 16 w 217"/>
                <a:gd name="T11" fmla="*/ 21 h 218"/>
                <a:gd name="T12" fmla="*/ 17 w 217"/>
                <a:gd name="T13" fmla="*/ 20 h 218"/>
                <a:gd name="T14" fmla="*/ 20 w 217"/>
                <a:gd name="T15" fmla="*/ 16 h 218"/>
                <a:gd name="T16" fmla="*/ 24 w 217"/>
                <a:gd name="T17" fmla="*/ 16 h 218"/>
                <a:gd name="T18" fmla="*/ 24 w 217"/>
                <a:gd name="T19" fmla="*/ 13 h 218"/>
                <a:gd name="T20" fmla="*/ 24 w 217"/>
                <a:gd name="T21" fmla="*/ 12 h 218"/>
                <a:gd name="T22" fmla="*/ 24 w 217"/>
                <a:gd name="T23" fmla="*/ 11 h 218"/>
                <a:gd name="T24" fmla="*/ 24 w 217"/>
                <a:gd name="T25" fmla="*/ 8 h 218"/>
                <a:gd name="T26" fmla="*/ 20 w 217"/>
                <a:gd name="T27" fmla="*/ 6 h 218"/>
                <a:gd name="T28" fmla="*/ 20 w 217"/>
                <a:gd name="T29" fmla="*/ 4 h 218"/>
                <a:gd name="T30" fmla="*/ 17 w 217"/>
                <a:gd name="T31" fmla="*/ 1 h 218"/>
                <a:gd name="T32" fmla="*/ 16 w 217"/>
                <a:gd name="T33" fmla="*/ 0 h 218"/>
                <a:gd name="T34" fmla="*/ 12 w 217"/>
                <a:gd name="T35" fmla="*/ 1 h 218"/>
                <a:gd name="T36" fmla="*/ 11 w 217"/>
                <a:gd name="T37" fmla="*/ 2 h 218"/>
                <a:gd name="T38" fmla="*/ 6 w 217"/>
                <a:gd name="T39" fmla="*/ 3 h 218"/>
                <a:gd name="T40" fmla="*/ 5 w 217"/>
                <a:gd name="T41" fmla="*/ 4 h 218"/>
                <a:gd name="T42" fmla="*/ 3 w 217"/>
                <a:gd name="T43" fmla="*/ 8 h 218"/>
                <a:gd name="T44" fmla="*/ 2 w 217"/>
                <a:gd name="T45" fmla="*/ 10 h 218"/>
                <a:gd name="T46" fmla="*/ 1 w 217"/>
                <a:gd name="T47" fmla="*/ 12 h 218"/>
                <a:gd name="T48" fmla="*/ 0 w 217"/>
                <a:gd name="T49" fmla="*/ 16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"/>
                <a:gd name="T76" fmla="*/ 0 h 218"/>
                <a:gd name="T77" fmla="*/ 217 w 217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" h="218">
                  <a:moveTo>
                    <a:pt x="0" y="163"/>
                  </a:moveTo>
                  <a:lnTo>
                    <a:pt x="21" y="174"/>
                  </a:lnTo>
                  <a:lnTo>
                    <a:pt x="54" y="174"/>
                  </a:lnTo>
                  <a:lnTo>
                    <a:pt x="76" y="196"/>
                  </a:lnTo>
                  <a:lnTo>
                    <a:pt x="97" y="218"/>
                  </a:lnTo>
                  <a:lnTo>
                    <a:pt x="141" y="218"/>
                  </a:lnTo>
                  <a:lnTo>
                    <a:pt x="152" y="196"/>
                  </a:lnTo>
                  <a:lnTo>
                    <a:pt x="174" y="163"/>
                  </a:lnTo>
                  <a:lnTo>
                    <a:pt x="206" y="163"/>
                  </a:lnTo>
                  <a:lnTo>
                    <a:pt x="217" y="131"/>
                  </a:lnTo>
                  <a:lnTo>
                    <a:pt x="217" y="120"/>
                  </a:lnTo>
                  <a:lnTo>
                    <a:pt x="217" y="109"/>
                  </a:lnTo>
                  <a:lnTo>
                    <a:pt x="206" y="87"/>
                  </a:lnTo>
                  <a:lnTo>
                    <a:pt x="174" y="54"/>
                  </a:lnTo>
                  <a:lnTo>
                    <a:pt x="174" y="44"/>
                  </a:lnTo>
                  <a:lnTo>
                    <a:pt x="152" y="11"/>
                  </a:lnTo>
                  <a:lnTo>
                    <a:pt x="141" y="0"/>
                  </a:lnTo>
                  <a:lnTo>
                    <a:pt x="108" y="11"/>
                  </a:lnTo>
                  <a:lnTo>
                    <a:pt x="97" y="22"/>
                  </a:lnTo>
                  <a:lnTo>
                    <a:pt x="54" y="33"/>
                  </a:lnTo>
                  <a:lnTo>
                    <a:pt x="43" y="44"/>
                  </a:lnTo>
                  <a:lnTo>
                    <a:pt x="32" y="87"/>
                  </a:lnTo>
                  <a:lnTo>
                    <a:pt x="21" y="98"/>
                  </a:lnTo>
                  <a:lnTo>
                    <a:pt x="10" y="12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684"/>
            <p:cNvSpPr>
              <a:spLocks/>
            </p:cNvSpPr>
            <p:nvPr/>
          </p:nvSpPr>
          <p:spPr bwMode="auto">
            <a:xfrm>
              <a:off x="2356" y="4291"/>
              <a:ext cx="153" cy="130"/>
            </a:xfrm>
            <a:custGeom>
              <a:avLst/>
              <a:gdLst>
                <a:gd name="T0" fmla="*/ 0 w 261"/>
                <a:gd name="T1" fmla="*/ 6 h 229"/>
                <a:gd name="T2" fmla="*/ 1 w 261"/>
                <a:gd name="T3" fmla="*/ 9 h 229"/>
                <a:gd name="T4" fmla="*/ 6 w 261"/>
                <a:gd name="T5" fmla="*/ 10 h 229"/>
                <a:gd name="T6" fmla="*/ 6 w 261"/>
                <a:gd name="T7" fmla="*/ 10 h 229"/>
                <a:gd name="T8" fmla="*/ 9 w 261"/>
                <a:gd name="T9" fmla="*/ 14 h 229"/>
                <a:gd name="T10" fmla="*/ 9 w 261"/>
                <a:gd name="T11" fmla="*/ 17 h 229"/>
                <a:gd name="T12" fmla="*/ 11 w 261"/>
                <a:gd name="T13" fmla="*/ 19 h 229"/>
                <a:gd name="T14" fmla="*/ 15 w 261"/>
                <a:gd name="T15" fmla="*/ 20 h 229"/>
                <a:gd name="T16" fmla="*/ 17 w 261"/>
                <a:gd name="T17" fmla="*/ 22 h 229"/>
                <a:gd name="T18" fmla="*/ 21 w 261"/>
                <a:gd name="T19" fmla="*/ 23 h 229"/>
                <a:gd name="T20" fmla="*/ 25 w 261"/>
                <a:gd name="T21" fmla="*/ 24 h 229"/>
                <a:gd name="T22" fmla="*/ 29 w 261"/>
                <a:gd name="T23" fmla="*/ 23 h 229"/>
                <a:gd name="T24" fmla="*/ 31 w 261"/>
                <a:gd name="T25" fmla="*/ 22 h 229"/>
                <a:gd name="T26" fmla="*/ 29 w 261"/>
                <a:gd name="T27" fmla="*/ 17 h 229"/>
                <a:gd name="T28" fmla="*/ 29 w 261"/>
                <a:gd name="T29" fmla="*/ 17 h 229"/>
                <a:gd name="T30" fmla="*/ 25 w 261"/>
                <a:gd name="T31" fmla="*/ 17 h 229"/>
                <a:gd name="T32" fmla="*/ 22 w 261"/>
                <a:gd name="T33" fmla="*/ 14 h 229"/>
                <a:gd name="T34" fmla="*/ 22 w 261"/>
                <a:gd name="T35" fmla="*/ 10 h 229"/>
                <a:gd name="T36" fmla="*/ 21 w 261"/>
                <a:gd name="T37" fmla="*/ 8 h 229"/>
                <a:gd name="T38" fmla="*/ 18 w 261"/>
                <a:gd name="T39" fmla="*/ 6 h 229"/>
                <a:gd name="T40" fmla="*/ 18 w 261"/>
                <a:gd name="T41" fmla="*/ 2 h 229"/>
                <a:gd name="T42" fmla="*/ 15 w 261"/>
                <a:gd name="T43" fmla="*/ 0 h 229"/>
                <a:gd name="T44" fmla="*/ 11 w 261"/>
                <a:gd name="T45" fmla="*/ 0 h 229"/>
                <a:gd name="T46" fmla="*/ 9 w 261"/>
                <a:gd name="T47" fmla="*/ 2 h 229"/>
                <a:gd name="T48" fmla="*/ 6 w 261"/>
                <a:gd name="T49" fmla="*/ 5 h 229"/>
                <a:gd name="T50" fmla="*/ 1 w 261"/>
                <a:gd name="T51" fmla="*/ 6 h 229"/>
                <a:gd name="T52" fmla="*/ 0 w 261"/>
                <a:gd name="T53" fmla="*/ 6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"/>
                <a:gd name="T82" fmla="*/ 0 h 229"/>
                <a:gd name="T83" fmla="*/ 261 w 261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" h="229">
                  <a:moveTo>
                    <a:pt x="0" y="55"/>
                  </a:moveTo>
                  <a:lnTo>
                    <a:pt x="11" y="87"/>
                  </a:lnTo>
                  <a:lnTo>
                    <a:pt x="55" y="98"/>
                  </a:lnTo>
                  <a:lnTo>
                    <a:pt x="76" y="131"/>
                  </a:lnTo>
                  <a:lnTo>
                    <a:pt x="76" y="163"/>
                  </a:lnTo>
                  <a:lnTo>
                    <a:pt x="87" y="185"/>
                  </a:lnTo>
                  <a:lnTo>
                    <a:pt x="131" y="196"/>
                  </a:lnTo>
                  <a:lnTo>
                    <a:pt x="142" y="207"/>
                  </a:lnTo>
                  <a:lnTo>
                    <a:pt x="174" y="218"/>
                  </a:lnTo>
                  <a:lnTo>
                    <a:pt x="207" y="229"/>
                  </a:lnTo>
                  <a:lnTo>
                    <a:pt x="250" y="218"/>
                  </a:lnTo>
                  <a:lnTo>
                    <a:pt x="261" y="207"/>
                  </a:lnTo>
                  <a:lnTo>
                    <a:pt x="250" y="163"/>
                  </a:lnTo>
                  <a:lnTo>
                    <a:pt x="207" y="163"/>
                  </a:lnTo>
                  <a:lnTo>
                    <a:pt x="185" y="131"/>
                  </a:lnTo>
                  <a:lnTo>
                    <a:pt x="185" y="98"/>
                  </a:lnTo>
                  <a:lnTo>
                    <a:pt x="174" y="76"/>
                  </a:lnTo>
                  <a:lnTo>
                    <a:pt x="153" y="55"/>
                  </a:lnTo>
                  <a:lnTo>
                    <a:pt x="153" y="22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76" y="22"/>
                  </a:lnTo>
                  <a:lnTo>
                    <a:pt x="55" y="44"/>
                  </a:lnTo>
                  <a:lnTo>
                    <a:pt x="11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685"/>
            <p:cNvSpPr>
              <a:spLocks/>
            </p:cNvSpPr>
            <p:nvPr/>
          </p:nvSpPr>
          <p:spPr bwMode="auto">
            <a:xfrm>
              <a:off x="2002" y="4255"/>
              <a:ext cx="165" cy="104"/>
            </a:xfrm>
            <a:custGeom>
              <a:avLst/>
              <a:gdLst>
                <a:gd name="T0" fmla="*/ 0 w 283"/>
                <a:gd name="T1" fmla="*/ 6 h 185"/>
                <a:gd name="T2" fmla="*/ 3 w 283"/>
                <a:gd name="T3" fmla="*/ 9 h 185"/>
                <a:gd name="T4" fmla="*/ 3 w 283"/>
                <a:gd name="T5" fmla="*/ 9 h 185"/>
                <a:gd name="T6" fmla="*/ 6 w 283"/>
                <a:gd name="T7" fmla="*/ 12 h 185"/>
                <a:gd name="T8" fmla="*/ 6 w 283"/>
                <a:gd name="T9" fmla="*/ 12 h 185"/>
                <a:gd name="T10" fmla="*/ 9 w 283"/>
                <a:gd name="T11" fmla="*/ 16 h 185"/>
                <a:gd name="T12" fmla="*/ 11 w 283"/>
                <a:gd name="T13" fmla="*/ 17 h 185"/>
                <a:gd name="T14" fmla="*/ 13 w 283"/>
                <a:gd name="T15" fmla="*/ 16 h 185"/>
                <a:gd name="T16" fmla="*/ 16 w 283"/>
                <a:gd name="T17" fmla="*/ 14 h 185"/>
                <a:gd name="T18" fmla="*/ 20 w 283"/>
                <a:gd name="T19" fmla="*/ 12 h 185"/>
                <a:gd name="T20" fmla="*/ 24 w 283"/>
                <a:gd name="T21" fmla="*/ 16 h 185"/>
                <a:gd name="T22" fmla="*/ 25 w 283"/>
                <a:gd name="T23" fmla="*/ 19 h 185"/>
                <a:gd name="T24" fmla="*/ 30 w 283"/>
                <a:gd name="T25" fmla="*/ 17 h 185"/>
                <a:gd name="T26" fmla="*/ 31 w 283"/>
                <a:gd name="T27" fmla="*/ 16 h 185"/>
                <a:gd name="T28" fmla="*/ 33 w 283"/>
                <a:gd name="T29" fmla="*/ 12 h 185"/>
                <a:gd name="T30" fmla="*/ 30 w 283"/>
                <a:gd name="T31" fmla="*/ 12 h 185"/>
                <a:gd name="T32" fmla="*/ 25 w 283"/>
                <a:gd name="T33" fmla="*/ 12 h 185"/>
                <a:gd name="T34" fmla="*/ 22 w 283"/>
                <a:gd name="T35" fmla="*/ 9 h 185"/>
                <a:gd name="T36" fmla="*/ 22 w 283"/>
                <a:gd name="T37" fmla="*/ 6 h 185"/>
                <a:gd name="T38" fmla="*/ 20 w 283"/>
                <a:gd name="T39" fmla="*/ 4 h 185"/>
                <a:gd name="T40" fmla="*/ 17 w 283"/>
                <a:gd name="T41" fmla="*/ 1 h 185"/>
                <a:gd name="T42" fmla="*/ 16 w 283"/>
                <a:gd name="T43" fmla="*/ 0 h 185"/>
                <a:gd name="T44" fmla="*/ 11 w 283"/>
                <a:gd name="T45" fmla="*/ 0 h 185"/>
                <a:gd name="T46" fmla="*/ 6 w 283"/>
                <a:gd name="T47" fmla="*/ 0 h 185"/>
                <a:gd name="T48" fmla="*/ 5 w 283"/>
                <a:gd name="T49" fmla="*/ 1 h 185"/>
                <a:gd name="T50" fmla="*/ 3 w 283"/>
                <a:gd name="T51" fmla="*/ 4 h 185"/>
                <a:gd name="T52" fmla="*/ 0 w 283"/>
                <a:gd name="T53" fmla="*/ 6 h 1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3"/>
                <a:gd name="T82" fmla="*/ 0 h 185"/>
                <a:gd name="T83" fmla="*/ 283 w 283"/>
                <a:gd name="T84" fmla="*/ 185 h 1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3" h="185">
                  <a:moveTo>
                    <a:pt x="0" y="54"/>
                  </a:moveTo>
                  <a:lnTo>
                    <a:pt x="22" y="87"/>
                  </a:lnTo>
                  <a:lnTo>
                    <a:pt x="55" y="120"/>
                  </a:lnTo>
                  <a:lnTo>
                    <a:pt x="76" y="163"/>
                  </a:lnTo>
                  <a:lnTo>
                    <a:pt x="98" y="174"/>
                  </a:lnTo>
                  <a:lnTo>
                    <a:pt x="109" y="163"/>
                  </a:lnTo>
                  <a:lnTo>
                    <a:pt x="142" y="141"/>
                  </a:lnTo>
                  <a:lnTo>
                    <a:pt x="174" y="120"/>
                  </a:lnTo>
                  <a:lnTo>
                    <a:pt x="207" y="163"/>
                  </a:lnTo>
                  <a:lnTo>
                    <a:pt x="218" y="185"/>
                  </a:lnTo>
                  <a:lnTo>
                    <a:pt x="261" y="174"/>
                  </a:lnTo>
                  <a:lnTo>
                    <a:pt x="272" y="163"/>
                  </a:lnTo>
                  <a:lnTo>
                    <a:pt x="283" y="120"/>
                  </a:lnTo>
                  <a:lnTo>
                    <a:pt x="261" y="120"/>
                  </a:lnTo>
                  <a:lnTo>
                    <a:pt x="218" y="120"/>
                  </a:lnTo>
                  <a:lnTo>
                    <a:pt x="185" y="87"/>
                  </a:lnTo>
                  <a:lnTo>
                    <a:pt x="185" y="54"/>
                  </a:lnTo>
                  <a:lnTo>
                    <a:pt x="174" y="44"/>
                  </a:lnTo>
                  <a:lnTo>
                    <a:pt x="153" y="11"/>
                  </a:lnTo>
                  <a:lnTo>
                    <a:pt x="142" y="0"/>
                  </a:lnTo>
                  <a:lnTo>
                    <a:pt x="98" y="0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22" y="4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686"/>
            <p:cNvSpPr>
              <a:spLocks/>
            </p:cNvSpPr>
            <p:nvPr/>
          </p:nvSpPr>
          <p:spPr bwMode="auto">
            <a:xfrm>
              <a:off x="2446" y="5115"/>
              <a:ext cx="120" cy="110"/>
            </a:xfrm>
            <a:custGeom>
              <a:avLst/>
              <a:gdLst>
                <a:gd name="T0" fmla="*/ 0 w 206"/>
                <a:gd name="T1" fmla="*/ 14 h 196"/>
                <a:gd name="T2" fmla="*/ 2 w 206"/>
                <a:gd name="T3" fmla="*/ 15 h 196"/>
                <a:gd name="T4" fmla="*/ 6 w 206"/>
                <a:gd name="T5" fmla="*/ 15 h 196"/>
                <a:gd name="T6" fmla="*/ 9 w 206"/>
                <a:gd name="T7" fmla="*/ 17 h 196"/>
                <a:gd name="T8" fmla="*/ 11 w 206"/>
                <a:gd name="T9" fmla="*/ 20 h 196"/>
                <a:gd name="T10" fmla="*/ 16 w 206"/>
                <a:gd name="T11" fmla="*/ 19 h 196"/>
                <a:gd name="T12" fmla="*/ 17 w 206"/>
                <a:gd name="T13" fmla="*/ 17 h 196"/>
                <a:gd name="T14" fmla="*/ 20 w 206"/>
                <a:gd name="T15" fmla="*/ 14 h 196"/>
                <a:gd name="T16" fmla="*/ 22 w 206"/>
                <a:gd name="T17" fmla="*/ 14 h 196"/>
                <a:gd name="T18" fmla="*/ 24 w 206"/>
                <a:gd name="T19" fmla="*/ 10 h 196"/>
                <a:gd name="T20" fmla="*/ 22 w 206"/>
                <a:gd name="T21" fmla="*/ 6 h 196"/>
                <a:gd name="T22" fmla="*/ 20 w 206"/>
                <a:gd name="T23" fmla="*/ 4 h 196"/>
                <a:gd name="T24" fmla="*/ 17 w 206"/>
                <a:gd name="T25" fmla="*/ 2 h 196"/>
                <a:gd name="T26" fmla="*/ 16 w 206"/>
                <a:gd name="T27" fmla="*/ 0 h 196"/>
                <a:gd name="T28" fmla="*/ 11 w 206"/>
                <a:gd name="T29" fmla="*/ 2 h 196"/>
                <a:gd name="T30" fmla="*/ 6 w 206"/>
                <a:gd name="T31" fmla="*/ 2 h 196"/>
                <a:gd name="T32" fmla="*/ 6 w 206"/>
                <a:gd name="T33" fmla="*/ 2 h 196"/>
                <a:gd name="T34" fmla="*/ 5 w 206"/>
                <a:gd name="T35" fmla="*/ 6 h 196"/>
                <a:gd name="T36" fmla="*/ 2 w 206"/>
                <a:gd name="T37" fmla="*/ 9 h 196"/>
                <a:gd name="T38" fmla="*/ 1 w 206"/>
                <a:gd name="T39" fmla="*/ 10 h 196"/>
                <a:gd name="T40" fmla="*/ 0 w 206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6"/>
                <a:gd name="T64" fmla="*/ 0 h 196"/>
                <a:gd name="T65" fmla="*/ 206 w 206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6" h="196">
                  <a:moveTo>
                    <a:pt x="0" y="141"/>
                  </a:moveTo>
                  <a:lnTo>
                    <a:pt x="21" y="152"/>
                  </a:lnTo>
                  <a:lnTo>
                    <a:pt x="54" y="152"/>
                  </a:lnTo>
                  <a:lnTo>
                    <a:pt x="76" y="174"/>
                  </a:lnTo>
                  <a:lnTo>
                    <a:pt x="97" y="196"/>
                  </a:lnTo>
                  <a:lnTo>
                    <a:pt x="141" y="185"/>
                  </a:lnTo>
                  <a:lnTo>
                    <a:pt x="152" y="174"/>
                  </a:lnTo>
                  <a:lnTo>
                    <a:pt x="174" y="141"/>
                  </a:lnTo>
                  <a:lnTo>
                    <a:pt x="195" y="141"/>
                  </a:lnTo>
                  <a:lnTo>
                    <a:pt x="206" y="98"/>
                  </a:lnTo>
                  <a:lnTo>
                    <a:pt x="195" y="65"/>
                  </a:lnTo>
                  <a:lnTo>
                    <a:pt x="174" y="43"/>
                  </a:lnTo>
                  <a:lnTo>
                    <a:pt x="152" y="22"/>
                  </a:lnTo>
                  <a:lnTo>
                    <a:pt x="141" y="0"/>
                  </a:lnTo>
                  <a:lnTo>
                    <a:pt x="97" y="22"/>
                  </a:lnTo>
                  <a:lnTo>
                    <a:pt x="54" y="22"/>
                  </a:lnTo>
                  <a:lnTo>
                    <a:pt x="43" y="65"/>
                  </a:lnTo>
                  <a:lnTo>
                    <a:pt x="21" y="87"/>
                  </a:lnTo>
                  <a:lnTo>
                    <a:pt x="10" y="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687"/>
            <p:cNvSpPr>
              <a:spLocks/>
            </p:cNvSpPr>
            <p:nvPr/>
          </p:nvSpPr>
          <p:spPr bwMode="auto">
            <a:xfrm>
              <a:off x="2737" y="4438"/>
              <a:ext cx="108" cy="130"/>
            </a:xfrm>
            <a:custGeom>
              <a:avLst/>
              <a:gdLst>
                <a:gd name="T0" fmla="*/ 0 w 185"/>
                <a:gd name="T1" fmla="*/ 17 h 229"/>
                <a:gd name="T2" fmla="*/ 0 w 185"/>
                <a:gd name="T3" fmla="*/ 17 h 229"/>
                <a:gd name="T4" fmla="*/ 3 w 185"/>
                <a:gd name="T5" fmla="*/ 20 h 229"/>
                <a:gd name="T6" fmla="*/ 5 w 185"/>
                <a:gd name="T7" fmla="*/ 24 h 229"/>
                <a:gd name="T8" fmla="*/ 8 w 185"/>
                <a:gd name="T9" fmla="*/ 20 h 229"/>
                <a:gd name="T10" fmla="*/ 9 w 185"/>
                <a:gd name="T11" fmla="*/ 18 h 229"/>
                <a:gd name="T12" fmla="*/ 9 w 185"/>
                <a:gd name="T13" fmla="*/ 17 h 229"/>
                <a:gd name="T14" fmla="*/ 13 w 185"/>
                <a:gd name="T15" fmla="*/ 15 h 229"/>
                <a:gd name="T16" fmla="*/ 15 w 185"/>
                <a:gd name="T17" fmla="*/ 14 h 229"/>
                <a:gd name="T18" fmla="*/ 19 w 185"/>
                <a:gd name="T19" fmla="*/ 11 h 229"/>
                <a:gd name="T20" fmla="*/ 20 w 185"/>
                <a:gd name="T21" fmla="*/ 9 h 229"/>
                <a:gd name="T22" fmla="*/ 22 w 185"/>
                <a:gd name="T23" fmla="*/ 6 h 229"/>
                <a:gd name="T24" fmla="*/ 22 w 185"/>
                <a:gd name="T25" fmla="*/ 2 h 229"/>
                <a:gd name="T26" fmla="*/ 19 w 185"/>
                <a:gd name="T27" fmla="*/ 0 h 229"/>
                <a:gd name="T28" fmla="*/ 13 w 185"/>
                <a:gd name="T29" fmla="*/ 0 h 229"/>
                <a:gd name="T30" fmla="*/ 11 w 185"/>
                <a:gd name="T31" fmla="*/ 2 h 229"/>
                <a:gd name="T32" fmla="*/ 9 w 185"/>
                <a:gd name="T33" fmla="*/ 3 h 229"/>
                <a:gd name="T34" fmla="*/ 8 w 185"/>
                <a:gd name="T35" fmla="*/ 6 h 229"/>
                <a:gd name="T36" fmla="*/ 5 w 185"/>
                <a:gd name="T37" fmla="*/ 9 h 229"/>
                <a:gd name="T38" fmla="*/ 1 w 185"/>
                <a:gd name="T39" fmla="*/ 9 h 229"/>
                <a:gd name="T40" fmla="*/ 0 w 185"/>
                <a:gd name="T41" fmla="*/ 12 h 229"/>
                <a:gd name="T42" fmla="*/ 0 w 185"/>
                <a:gd name="T43" fmla="*/ 14 h 229"/>
                <a:gd name="T44" fmla="*/ 0 w 185"/>
                <a:gd name="T45" fmla="*/ 17 h 2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"/>
                <a:gd name="T70" fmla="*/ 0 h 229"/>
                <a:gd name="T71" fmla="*/ 185 w 185"/>
                <a:gd name="T72" fmla="*/ 229 h 2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" h="229">
                  <a:moveTo>
                    <a:pt x="0" y="164"/>
                  </a:moveTo>
                  <a:lnTo>
                    <a:pt x="0" y="164"/>
                  </a:lnTo>
                  <a:lnTo>
                    <a:pt x="22" y="196"/>
                  </a:lnTo>
                  <a:lnTo>
                    <a:pt x="43" y="229"/>
                  </a:lnTo>
                  <a:lnTo>
                    <a:pt x="65" y="196"/>
                  </a:lnTo>
                  <a:lnTo>
                    <a:pt x="76" y="174"/>
                  </a:lnTo>
                  <a:lnTo>
                    <a:pt x="76" y="164"/>
                  </a:lnTo>
                  <a:lnTo>
                    <a:pt x="119" y="142"/>
                  </a:lnTo>
                  <a:lnTo>
                    <a:pt x="130" y="131"/>
                  </a:lnTo>
                  <a:lnTo>
                    <a:pt x="163" y="109"/>
                  </a:lnTo>
                  <a:lnTo>
                    <a:pt x="174" y="87"/>
                  </a:lnTo>
                  <a:lnTo>
                    <a:pt x="185" y="55"/>
                  </a:lnTo>
                  <a:lnTo>
                    <a:pt x="185" y="22"/>
                  </a:lnTo>
                  <a:lnTo>
                    <a:pt x="163" y="0"/>
                  </a:lnTo>
                  <a:lnTo>
                    <a:pt x="119" y="0"/>
                  </a:lnTo>
                  <a:lnTo>
                    <a:pt x="98" y="22"/>
                  </a:lnTo>
                  <a:lnTo>
                    <a:pt x="76" y="33"/>
                  </a:lnTo>
                  <a:lnTo>
                    <a:pt x="65" y="55"/>
                  </a:lnTo>
                  <a:lnTo>
                    <a:pt x="43" y="87"/>
                  </a:lnTo>
                  <a:lnTo>
                    <a:pt x="11" y="87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688"/>
            <p:cNvSpPr>
              <a:spLocks/>
            </p:cNvSpPr>
            <p:nvPr/>
          </p:nvSpPr>
          <p:spPr bwMode="auto">
            <a:xfrm>
              <a:off x="2218" y="4949"/>
              <a:ext cx="145" cy="123"/>
            </a:xfrm>
            <a:custGeom>
              <a:avLst/>
              <a:gdLst>
                <a:gd name="T0" fmla="*/ 1 w 250"/>
                <a:gd name="T1" fmla="*/ 7 h 218"/>
                <a:gd name="T2" fmla="*/ 1 w 250"/>
                <a:gd name="T3" fmla="*/ 7 h 218"/>
                <a:gd name="T4" fmla="*/ 5 w 250"/>
                <a:gd name="T5" fmla="*/ 10 h 218"/>
                <a:gd name="T6" fmla="*/ 6 w 250"/>
                <a:gd name="T7" fmla="*/ 14 h 218"/>
                <a:gd name="T8" fmla="*/ 10 w 250"/>
                <a:gd name="T9" fmla="*/ 14 h 218"/>
                <a:gd name="T10" fmla="*/ 14 w 250"/>
                <a:gd name="T11" fmla="*/ 17 h 218"/>
                <a:gd name="T12" fmla="*/ 15 w 250"/>
                <a:gd name="T13" fmla="*/ 19 h 218"/>
                <a:gd name="T14" fmla="*/ 20 w 250"/>
                <a:gd name="T15" fmla="*/ 19 h 218"/>
                <a:gd name="T16" fmla="*/ 24 w 250"/>
                <a:gd name="T17" fmla="*/ 21 h 218"/>
                <a:gd name="T18" fmla="*/ 24 w 250"/>
                <a:gd name="T19" fmla="*/ 22 h 218"/>
                <a:gd name="T20" fmla="*/ 24 w 250"/>
                <a:gd name="T21" fmla="*/ 21 h 218"/>
                <a:gd name="T22" fmla="*/ 28 w 250"/>
                <a:gd name="T23" fmla="*/ 17 h 218"/>
                <a:gd name="T24" fmla="*/ 24 w 250"/>
                <a:gd name="T25" fmla="*/ 16 h 218"/>
                <a:gd name="T26" fmla="*/ 21 w 250"/>
                <a:gd name="T27" fmla="*/ 14 h 218"/>
                <a:gd name="T28" fmla="*/ 21 w 250"/>
                <a:gd name="T29" fmla="*/ 10 h 218"/>
                <a:gd name="T30" fmla="*/ 20 w 250"/>
                <a:gd name="T31" fmla="*/ 10 h 218"/>
                <a:gd name="T32" fmla="*/ 15 w 250"/>
                <a:gd name="T33" fmla="*/ 10 h 218"/>
                <a:gd name="T34" fmla="*/ 15 w 250"/>
                <a:gd name="T35" fmla="*/ 10 h 218"/>
                <a:gd name="T36" fmla="*/ 15 w 250"/>
                <a:gd name="T37" fmla="*/ 10 h 218"/>
                <a:gd name="T38" fmla="*/ 15 w 250"/>
                <a:gd name="T39" fmla="*/ 10 h 218"/>
                <a:gd name="T40" fmla="*/ 17 w 250"/>
                <a:gd name="T41" fmla="*/ 7 h 218"/>
                <a:gd name="T42" fmla="*/ 15 w 250"/>
                <a:gd name="T43" fmla="*/ 5 h 218"/>
                <a:gd name="T44" fmla="*/ 10 w 250"/>
                <a:gd name="T45" fmla="*/ 5 h 218"/>
                <a:gd name="T46" fmla="*/ 9 w 250"/>
                <a:gd name="T47" fmla="*/ 3 h 218"/>
                <a:gd name="T48" fmla="*/ 6 w 250"/>
                <a:gd name="T49" fmla="*/ 0 h 218"/>
                <a:gd name="T50" fmla="*/ 1 w 250"/>
                <a:gd name="T51" fmla="*/ 2 h 218"/>
                <a:gd name="T52" fmla="*/ 0 w 250"/>
                <a:gd name="T53" fmla="*/ 3 h 218"/>
                <a:gd name="T54" fmla="*/ 1 w 250"/>
                <a:gd name="T55" fmla="*/ 7 h 2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"/>
                <a:gd name="T85" fmla="*/ 0 h 218"/>
                <a:gd name="T86" fmla="*/ 250 w 250"/>
                <a:gd name="T87" fmla="*/ 218 h 2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" h="218">
                  <a:moveTo>
                    <a:pt x="11" y="65"/>
                  </a:moveTo>
                  <a:lnTo>
                    <a:pt x="11" y="65"/>
                  </a:lnTo>
                  <a:lnTo>
                    <a:pt x="44" y="98"/>
                  </a:lnTo>
                  <a:lnTo>
                    <a:pt x="54" y="142"/>
                  </a:lnTo>
                  <a:lnTo>
                    <a:pt x="87" y="142"/>
                  </a:lnTo>
                  <a:lnTo>
                    <a:pt x="120" y="174"/>
                  </a:lnTo>
                  <a:lnTo>
                    <a:pt x="131" y="185"/>
                  </a:lnTo>
                  <a:lnTo>
                    <a:pt x="174" y="185"/>
                  </a:lnTo>
                  <a:lnTo>
                    <a:pt x="207" y="207"/>
                  </a:lnTo>
                  <a:lnTo>
                    <a:pt x="207" y="218"/>
                  </a:lnTo>
                  <a:lnTo>
                    <a:pt x="218" y="207"/>
                  </a:lnTo>
                  <a:lnTo>
                    <a:pt x="250" y="174"/>
                  </a:lnTo>
                  <a:lnTo>
                    <a:pt x="207" y="152"/>
                  </a:lnTo>
                  <a:lnTo>
                    <a:pt x="185" y="142"/>
                  </a:lnTo>
                  <a:lnTo>
                    <a:pt x="185" y="98"/>
                  </a:lnTo>
                  <a:lnTo>
                    <a:pt x="174" y="98"/>
                  </a:lnTo>
                  <a:lnTo>
                    <a:pt x="131" y="98"/>
                  </a:lnTo>
                  <a:lnTo>
                    <a:pt x="152" y="65"/>
                  </a:lnTo>
                  <a:lnTo>
                    <a:pt x="131" y="44"/>
                  </a:lnTo>
                  <a:lnTo>
                    <a:pt x="87" y="44"/>
                  </a:lnTo>
                  <a:lnTo>
                    <a:pt x="76" y="33"/>
                  </a:lnTo>
                  <a:lnTo>
                    <a:pt x="54" y="0"/>
                  </a:lnTo>
                  <a:lnTo>
                    <a:pt x="11" y="22"/>
                  </a:lnTo>
                  <a:lnTo>
                    <a:pt x="0" y="33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689"/>
            <p:cNvSpPr>
              <a:spLocks/>
            </p:cNvSpPr>
            <p:nvPr/>
          </p:nvSpPr>
          <p:spPr bwMode="auto">
            <a:xfrm>
              <a:off x="2737" y="4992"/>
              <a:ext cx="120" cy="111"/>
            </a:xfrm>
            <a:custGeom>
              <a:avLst/>
              <a:gdLst>
                <a:gd name="T0" fmla="*/ 3 w 206"/>
                <a:gd name="T1" fmla="*/ 14 h 196"/>
                <a:gd name="T2" fmla="*/ 5 w 206"/>
                <a:gd name="T3" fmla="*/ 14 h 196"/>
                <a:gd name="T4" fmla="*/ 6 w 206"/>
                <a:gd name="T5" fmla="*/ 18 h 196"/>
                <a:gd name="T6" fmla="*/ 9 w 206"/>
                <a:gd name="T7" fmla="*/ 19 h 196"/>
                <a:gd name="T8" fmla="*/ 13 w 206"/>
                <a:gd name="T9" fmla="*/ 18 h 196"/>
                <a:gd name="T10" fmla="*/ 11 w 206"/>
                <a:gd name="T11" fmla="*/ 14 h 196"/>
                <a:gd name="T12" fmla="*/ 13 w 206"/>
                <a:gd name="T13" fmla="*/ 11 h 196"/>
                <a:gd name="T14" fmla="*/ 16 w 206"/>
                <a:gd name="T15" fmla="*/ 14 h 196"/>
                <a:gd name="T16" fmla="*/ 16 w 206"/>
                <a:gd name="T17" fmla="*/ 18 h 196"/>
                <a:gd name="T18" fmla="*/ 19 w 206"/>
                <a:gd name="T19" fmla="*/ 20 h 196"/>
                <a:gd name="T20" fmla="*/ 22 w 206"/>
                <a:gd name="T21" fmla="*/ 18 h 196"/>
                <a:gd name="T22" fmla="*/ 22 w 206"/>
                <a:gd name="T23" fmla="*/ 16 h 196"/>
                <a:gd name="T24" fmla="*/ 24 w 206"/>
                <a:gd name="T25" fmla="*/ 14 h 196"/>
                <a:gd name="T26" fmla="*/ 22 w 206"/>
                <a:gd name="T27" fmla="*/ 12 h 196"/>
                <a:gd name="T28" fmla="*/ 20 w 206"/>
                <a:gd name="T29" fmla="*/ 10 h 196"/>
                <a:gd name="T30" fmla="*/ 22 w 206"/>
                <a:gd name="T31" fmla="*/ 7 h 196"/>
                <a:gd name="T32" fmla="*/ 24 w 206"/>
                <a:gd name="T33" fmla="*/ 7 h 196"/>
                <a:gd name="T34" fmla="*/ 22 w 206"/>
                <a:gd name="T35" fmla="*/ 5 h 196"/>
                <a:gd name="T36" fmla="*/ 20 w 206"/>
                <a:gd name="T37" fmla="*/ 2 h 196"/>
                <a:gd name="T38" fmla="*/ 19 w 206"/>
                <a:gd name="T39" fmla="*/ 0 h 196"/>
                <a:gd name="T40" fmla="*/ 17 w 206"/>
                <a:gd name="T41" fmla="*/ 2 h 196"/>
                <a:gd name="T42" fmla="*/ 13 w 206"/>
                <a:gd name="T43" fmla="*/ 5 h 196"/>
                <a:gd name="T44" fmla="*/ 9 w 206"/>
                <a:gd name="T45" fmla="*/ 6 h 196"/>
                <a:gd name="T46" fmla="*/ 9 w 206"/>
                <a:gd name="T47" fmla="*/ 7 h 196"/>
                <a:gd name="T48" fmla="*/ 5 w 206"/>
                <a:gd name="T49" fmla="*/ 8 h 196"/>
                <a:gd name="T50" fmla="*/ 0 w 206"/>
                <a:gd name="T51" fmla="*/ 10 h 196"/>
                <a:gd name="T52" fmla="*/ 3 w 206"/>
                <a:gd name="T53" fmla="*/ 14 h 1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6"/>
                <a:gd name="T82" fmla="*/ 0 h 196"/>
                <a:gd name="T83" fmla="*/ 206 w 206"/>
                <a:gd name="T84" fmla="*/ 196 h 1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6" h="196">
                  <a:moveTo>
                    <a:pt x="32" y="131"/>
                  </a:moveTo>
                  <a:lnTo>
                    <a:pt x="43" y="142"/>
                  </a:lnTo>
                  <a:lnTo>
                    <a:pt x="54" y="174"/>
                  </a:lnTo>
                  <a:lnTo>
                    <a:pt x="76" y="185"/>
                  </a:lnTo>
                  <a:lnTo>
                    <a:pt x="109" y="174"/>
                  </a:lnTo>
                  <a:lnTo>
                    <a:pt x="98" y="131"/>
                  </a:lnTo>
                  <a:lnTo>
                    <a:pt x="119" y="109"/>
                  </a:lnTo>
                  <a:lnTo>
                    <a:pt x="141" y="131"/>
                  </a:lnTo>
                  <a:lnTo>
                    <a:pt x="141" y="174"/>
                  </a:lnTo>
                  <a:lnTo>
                    <a:pt x="163" y="196"/>
                  </a:lnTo>
                  <a:lnTo>
                    <a:pt x="196" y="174"/>
                  </a:lnTo>
                  <a:lnTo>
                    <a:pt x="196" y="163"/>
                  </a:lnTo>
                  <a:lnTo>
                    <a:pt x="206" y="131"/>
                  </a:lnTo>
                  <a:lnTo>
                    <a:pt x="196" y="120"/>
                  </a:lnTo>
                  <a:lnTo>
                    <a:pt x="174" y="98"/>
                  </a:lnTo>
                  <a:lnTo>
                    <a:pt x="196" y="66"/>
                  </a:lnTo>
                  <a:lnTo>
                    <a:pt x="206" y="66"/>
                  </a:lnTo>
                  <a:lnTo>
                    <a:pt x="196" y="44"/>
                  </a:lnTo>
                  <a:lnTo>
                    <a:pt x="174" y="22"/>
                  </a:lnTo>
                  <a:lnTo>
                    <a:pt x="163" y="0"/>
                  </a:lnTo>
                  <a:lnTo>
                    <a:pt x="152" y="22"/>
                  </a:lnTo>
                  <a:lnTo>
                    <a:pt x="119" y="44"/>
                  </a:lnTo>
                  <a:lnTo>
                    <a:pt x="76" y="55"/>
                  </a:lnTo>
                  <a:lnTo>
                    <a:pt x="76" y="66"/>
                  </a:lnTo>
                  <a:lnTo>
                    <a:pt x="43" y="76"/>
                  </a:lnTo>
                  <a:lnTo>
                    <a:pt x="0" y="98"/>
                  </a:lnTo>
                  <a:lnTo>
                    <a:pt x="32" y="13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690"/>
            <p:cNvSpPr>
              <a:spLocks/>
            </p:cNvSpPr>
            <p:nvPr/>
          </p:nvSpPr>
          <p:spPr bwMode="auto">
            <a:xfrm>
              <a:off x="2446" y="5127"/>
              <a:ext cx="113" cy="92"/>
            </a:xfrm>
            <a:custGeom>
              <a:avLst/>
              <a:gdLst>
                <a:gd name="T0" fmla="*/ 0 w 195"/>
                <a:gd name="T1" fmla="*/ 12 h 163"/>
                <a:gd name="T2" fmla="*/ 2 w 195"/>
                <a:gd name="T3" fmla="*/ 13 h 163"/>
                <a:gd name="T4" fmla="*/ 6 w 195"/>
                <a:gd name="T5" fmla="*/ 13 h 163"/>
                <a:gd name="T6" fmla="*/ 10 w 195"/>
                <a:gd name="T7" fmla="*/ 16 h 163"/>
                <a:gd name="T8" fmla="*/ 11 w 195"/>
                <a:gd name="T9" fmla="*/ 16 h 163"/>
                <a:gd name="T10" fmla="*/ 16 w 195"/>
                <a:gd name="T11" fmla="*/ 16 h 163"/>
                <a:gd name="T12" fmla="*/ 17 w 195"/>
                <a:gd name="T13" fmla="*/ 16 h 163"/>
                <a:gd name="T14" fmla="*/ 20 w 195"/>
                <a:gd name="T15" fmla="*/ 12 h 163"/>
                <a:gd name="T16" fmla="*/ 21 w 195"/>
                <a:gd name="T17" fmla="*/ 12 h 163"/>
                <a:gd name="T18" fmla="*/ 22 w 195"/>
                <a:gd name="T19" fmla="*/ 8 h 163"/>
                <a:gd name="T20" fmla="*/ 22 w 195"/>
                <a:gd name="T21" fmla="*/ 5 h 163"/>
                <a:gd name="T22" fmla="*/ 20 w 195"/>
                <a:gd name="T23" fmla="*/ 3 h 163"/>
                <a:gd name="T24" fmla="*/ 16 w 195"/>
                <a:gd name="T25" fmla="*/ 0 h 163"/>
                <a:gd name="T26" fmla="*/ 16 w 195"/>
                <a:gd name="T27" fmla="*/ 0 h 163"/>
                <a:gd name="T28" fmla="*/ 14 w 195"/>
                <a:gd name="T29" fmla="*/ 0 h 163"/>
                <a:gd name="T30" fmla="*/ 11 w 195"/>
                <a:gd name="T31" fmla="*/ 2 h 163"/>
                <a:gd name="T32" fmla="*/ 8 w 195"/>
                <a:gd name="T33" fmla="*/ 5 h 163"/>
                <a:gd name="T34" fmla="*/ 11 w 195"/>
                <a:gd name="T35" fmla="*/ 8 h 163"/>
                <a:gd name="T36" fmla="*/ 11 w 195"/>
                <a:gd name="T37" fmla="*/ 8 h 163"/>
                <a:gd name="T38" fmla="*/ 11 w 195"/>
                <a:gd name="T39" fmla="*/ 8 h 163"/>
                <a:gd name="T40" fmla="*/ 11 w 195"/>
                <a:gd name="T41" fmla="*/ 8 h 163"/>
                <a:gd name="T42" fmla="*/ 6 w 195"/>
                <a:gd name="T43" fmla="*/ 5 h 163"/>
                <a:gd name="T44" fmla="*/ 2 w 195"/>
                <a:gd name="T45" fmla="*/ 8 h 163"/>
                <a:gd name="T46" fmla="*/ 2 w 195"/>
                <a:gd name="T47" fmla="*/ 8 h 163"/>
                <a:gd name="T48" fmla="*/ 0 w 195"/>
                <a:gd name="T49" fmla="*/ 12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5"/>
                <a:gd name="T76" fmla="*/ 0 h 163"/>
                <a:gd name="T77" fmla="*/ 195 w 195"/>
                <a:gd name="T78" fmla="*/ 163 h 1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5" h="163">
                  <a:moveTo>
                    <a:pt x="0" y="119"/>
                  </a:moveTo>
                  <a:lnTo>
                    <a:pt x="21" y="130"/>
                  </a:lnTo>
                  <a:lnTo>
                    <a:pt x="54" y="130"/>
                  </a:lnTo>
                  <a:lnTo>
                    <a:pt x="87" y="152"/>
                  </a:lnTo>
                  <a:lnTo>
                    <a:pt x="97" y="163"/>
                  </a:lnTo>
                  <a:lnTo>
                    <a:pt x="141" y="163"/>
                  </a:lnTo>
                  <a:lnTo>
                    <a:pt x="152" y="152"/>
                  </a:lnTo>
                  <a:lnTo>
                    <a:pt x="174" y="119"/>
                  </a:lnTo>
                  <a:lnTo>
                    <a:pt x="184" y="119"/>
                  </a:lnTo>
                  <a:lnTo>
                    <a:pt x="195" y="76"/>
                  </a:lnTo>
                  <a:lnTo>
                    <a:pt x="195" y="43"/>
                  </a:lnTo>
                  <a:lnTo>
                    <a:pt x="174" y="3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97" y="21"/>
                  </a:lnTo>
                  <a:lnTo>
                    <a:pt x="65" y="43"/>
                  </a:lnTo>
                  <a:lnTo>
                    <a:pt x="97" y="76"/>
                  </a:lnTo>
                  <a:lnTo>
                    <a:pt x="54" y="43"/>
                  </a:lnTo>
                  <a:lnTo>
                    <a:pt x="21" y="7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691"/>
            <p:cNvSpPr>
              <a:spLocks/>
            </p:cNvSpPr>
            <p:nvPr/>
          </p:nvSpPr>
          <p:spPr bwMode="auto">
            <a:xfrm>
              <a:off x="3117" y="4512"/>
              <a:ext cx="100" cy="118"/>
            </a:xfrm>
            <a:custGeom>
              <a:avLst/>
              <a:gdLst>
                <a:gd name="T0" fmla="*/ 0 w 174"/>
                <a:gd name="T1" fmla="*/ 15 h 207"/>
                <a:gd name="T2" fmla="*/ 3 w 174"/>
                <a:gd name="T3" fmla="*/ 18 h 207"/>
                <a:gd name="T4" fmla="*/ 7 w 174"/>
                <a:gd name="T5" fmla="*/ 18 h 207"/>
                <a:gd name="T6" fmla="*/ 8 w 174"/>
                <a:gd name="T7" fmla="*/ 18 h 207"/>
                <a:gd name="T8" fmla="*/ 12 w 174"/>
                <a:gd name="T9" fmla="*/ 22 h 207"/>
                <a:gd name="T10" fmla="*/ 17 w 174"/>
                <a:gd name="T11" fmla="*/ 22 h 207"/>
                <a:gd name="T12" fmla="*/ 19 w 174"/>
                <a:gd name="T13" fmla="*/ 18 h 207"/>
                <a:gd name="T14" fmla="*/ 17 w 174"/>
                <a:gd name="T15" fmla="*/ 17 h 207"/>
                <a:gd name="T16" fmla="*/ 16 w 174"/>
                <a:gd name="T17" fmla="*/ 15 h 207"/>
                <a:gd name="T18" fmla="*/ 16 w 174"/>
                <a:gd name="T19" fmla="*/ 11 h 207"/>
                <a:gd name="T20" fmla="*/ 16 w 174"/>
                <a:gd name="T21" fmla="*/ 7 h 207"/>
                <a:gd name="T22" fmla="*/ 12 w 174"/>
                <a:gd name="T23" fmla="*/ 5 h 207"/>
                <a:gd name="T24" fmla="*/ 10 w 174"/>
                <a:gd name="T25" fmla="*/ 3 h 207"/>
                <a:gd name="T26" fmla="*/ 7 w 174"/>
                <a:gd name="T27" fmla="*/ 0 h 207"/>
                <a:gd name="T28" fmla="*/ 3 w 174"/>
                <a:gd name="T29" fmla="*/ 3 h 207"/>
                <a:gd name="T30" fmla="*/ 3 w 174"/>
                <a:gd name="T31" fmla="*/ 7 h 207"/>
                <a:gd name="T32" fmla="*/ 3 w 174"/>
                <a:gd name="T33" fmla="*/ 11 h 207"/>
                <a:gd name="T34" fmla="*/ 3 w 174"/>
                <a:gd name="T35" fmla="*/ 13 h 207"/>
                <a:gd name="T36" fmla="*/ 0 w 174"/>
                <a:gd name="T37" fmla="*/ 15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207"/>
                <a:gd name="T59" fmla="*/ 174 w 174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207">
                  <a:moveTo>
                    <a:pt x="0" y="141"/>
                  </a:moveTo>
                  <a:lnTo>
                    <a:pt x="33" y="174"/>
                  </a:lnTo>
                  <a:lnTo>
                    <a:pt x="66" y="174"/>
                  </a:lnTo>
                  <a:lnTo>
                    <a:pt x="76" y="174"/>
                  </a:lnTo>
                  <a:lnTo>
                    <a:pt x="109" y="207"/>
                  </a:lnTo>
                  <a:lnTo>
                    <a:pt x="153" y="207"/>
                  </a:lnTo>
                  <a:lnTo>
                    <a:pt x="174" y="174"/>
                  </a:lnTo>
                  <a:lnTo>
                    <a:pt x="153" y="152"/>
                  </a:lnTo>
                  <a:lnTo>
                    <a:pt x="142" y="141"/>
                  </a:lnTo>
                  <a:lnTo>
                    <a:pt x="142" y="109"/>
                  </a:lnTo>
                  <a:lnTo>
                    <a:pt x="142" y="65"/>
                  </a:lnTo>
                  <a:lnTo>
                    <a:pt x="109" y="43"/>
                  </a:lnTo>
                  <a:lnTo>
                    <a:pt x="98" y="33"/>
                  </a:lnTo>
                  <a:lnTo>
                    <a:pt x="66" y="0"/>
                  </a:lnTo>
                  <a:lnTo>
                    <a:pt x="33" y="33"/>
                  </a:lnTo>
                  <a:lnTo>
                    <a:pt x="33" y="65"/>
                  </a:lnTo>
                  <a:lnTo>
                    <a:pt x="33" y="109"/>
                  </a:lnTo>
                  <a:lnTo>
                    <a:pt x="33" y="12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692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8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6 w 174"/>
                <a:gd name="T17" fmla="*/ 14 h 196"/>
                <a:gd name="T18" fmla="*/ 16 w 174"/>
                <a:gd name="T19" fmla="*/ 10 h 196"/>
                <a:gd name="T20" fmla="*/ 16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76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42" y="130"/>
                  </a:lnTo>
                  <a:lnTo>
                    <a:pt x="142" y="98"/>
                  </a:lnTo>
                  <a:lnTo>
                    <a:pt x="142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693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8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76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694"/>
            <p:cNvSpPr>
              <a:spLocks/>
            </p:cNvSpPr>
            <p:nvPr/>
          </p:nvSpPr>
          <p:spPr bwMode="auto">
            <a:xfrm>
              <a:off x="2356" y="4297"/>
              <a:ext cx="108" cy="93"/>
            </a:xfrm>
            <a:custGeom>
              <a:avLst/>
              <a:gdLst>
                <a:gd name="T0" fmla="*/ 0 w 185"/>
                <a:gd name="T1" fmla="*/ 5 h 163"/>
                <a:gd name="T2" fmla="*/ 1 w 185"/>
                <a:gd name="T3" fmla="*/ 7 h 163"/>
                <a:gd name="T4" fmla="*/ 6 w 185"/>
                <a:gd name="T5" fmla="*/ 8 h 163"/>
                <a:gd name="T6" fmla="*/ 8 w 185"/>
                <a:gd name="T7" fmla="*/ 10 h 163"/>
                <a:gd name="T8" fmla="*/ 11 w 185"/>
                <a:gd name="T9" fmla="*/ 13 h 163"/>
                <a:gd name="T10" fmla="*/ 11 w 185"/>
                <a:gd name="T11" fmla="*/ 13 h 163"/>
                <a:gd name="T12" fmla="*/ 11 w 185"/>
                <a:gd name="T13" fmla="*/ 17 h 163"/>
                <a:gd name="T14" fmla="*/ 11 w 185"/>
                <a:gd name="T15" fmla="*/ 17 h 163"/>
                <a:gd name="T16" fmla="*/ 11 w 185"/>
                <a:gd name="T17" fmla="*/ 17 h 163"/>
                <a:gd name="T18" fmla="*/ 15 w 185"/>
                <a:gd name="T19" fmla="*/ 17 h 163"/>
                <a:gd name="T20" fmla="*/ 16 w 185"/>
                <a:gd name="T21" fmla="*/ 17 h 163"/>
                <a:gd name="T22" fmla="*/ 20 w 185"/>
                <a:gd name="T23" fmla="*/ 17 h 163"/>
                <a:gd name="T24" fmla="*/ 22 w 185"/>
                <a:gd name="T25" fmla="*/ 13 h 163"/>
                <a:gd name="T26" fmla="*/ 22 w 185"/>
                <a:gd name="T27" fmla="*/ 10 h 163"/>
                <a:gd name="T28" fmla="*/ 20 w 185"/>
                <a:gd name="T29" fmla="*/ 8 h 163"/>
                <a:gd name="T30" fmla="*/ 18 w 185"/>
                <a:gd name="T31" fmla="*/ 5 h 163"/>
                <a:gd name="T32" fmla="*/ 18 w 185"/>
                <a:gd name="T33" fmla="*/ 1 h 163"/>
                <a:gd name="T34" fmla="*/ 15 w 185"/>
                <a:gd name="T35" fmla="*/ 0 h 163"/>
                <a:gd name="T36" fmla="*/ 11 w 185"/>
                <a:gd name="T37" fmla="*/ 0 h 163"/>
                <a:gd name="T38" fmla="*/ 9 w 185"/>
                <a:gd name="T39" fmla="*/ 1 h 163"/>
                <a:gd name="T40" fmla="*/ 6 w 185"/>
                <a:gd name="T41" fmla="*/ 3 h 163"/>
                <a:gd name="T42" fmla="*/ 1 w 185"/>
                <a:gd name="T43" fmla="*/ 5 h 163"/>
                <a:gd name="T44" fmla="*/ 0 w 185"/>
                <a:gd name="T45" fmla="*/ 5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"/>
                <a:gd name="T70" fmla="*/ 0 h 163"/>
                <a:gd name="T71" fmla="*/ 185 w 185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" h="163">
                  <a:moveTo>
                    <a:pt x="0" y="44"/>
                  </a:moveTo>
                  <a:lnTo>
                    <a:pt x="11" y="65"/>
                  </a:lnTo>
                  <a:lnTo>
                    <a:pt x="55" y="76"/>
                  </a:lnTo>
                  <a:lnTo>
                    <a:pt x="66" y="87"/>
                  </a:lnTo>
                  <a:lnTo>
                    <a:pt x="87" y="120"/>
                  </a:lnTo>
                  <a:lnTo>
                    <a:pt x="87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42" y="152"/>
                  </a:lnTo>
                  <a:lnTo>
                    <a:pt x="174" y="152"/>
                  </a:lnTo>
                  <a:lnTo>
                    <a:pt x="185" y="120"/>
                  </a:lnTo>
                  <a:lnTo>
                    <a:pt x="185" y="87"/>
                  </a:lnTo>
                  <a:lnTo>
                    <a:pt x="174" y="76"/>
                  </a:lnTo>
                  <a:lnTo>
                    <a:pt x="153" y="44"/>
                  </a:lnTo>
                  <a:lnTo>
                    <a:pt x="153" y="11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76" y="11"/>
                  </a:lnTo>
                  <a:lnTo>
                    <a:pt x="55" y="33"/>
                  </a:lnTo>
                  <a:lnTo>
                    <a:pt x="1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695"/>
            <p:cNvSpPr>
              <a:spLocks/>
            </p:cNvSpPr>
            <p:nvPr/>
          </p:nvSpPr>
          <p:spPr bwMode="auto">
            <a:xfrm>
              <a:off x="2743" y="4438"/>
              <a:ext cx="95" cy="94"/>
            </a:xfrm>
            <a:custGeom>
              <a:avLst/>
              <a:gdLst>
                <a:gd name="T0" fmla="*/ 0 w 163"/>
                <a:gd name="T1" fmla="*/ 14 h 164"/>
                <a:gd name="T2" fmla="*/ 3 w 163"/>
                <a:gd name="T3" fmla="*/ 18 h 164"/>
                <a:gd name="T4" fmla="*/ 8 w 163"/>
                <a:gd name="T5" fmla="*/ 17 h 164"/>
                <a:gd name="T6" fmla="*/ 13 w 163"/>
                <a:gd name="T7" fmla="*/ 14 h 164"/>
                <a:gd name="T8" fmla="*/ 13 w 163"/>
                <a:gd name="T9" fmla="*/ 14 h 164"/>
                <a:gd name="T10" fmla="*/ 17 w 163"/>
                <a:gd name="T11" fmla="*/ 12 h 164"/>
                <a:gd name="T12" fmla="*/ 19 w 163"/>
                <a:gd name="T13" fmla="*/ 10 h 164"/>
                <a:gd name="T14" fmla="*/ 19 w 163"/>
                <a:gd name="T15" fmla="*/ 6 h 164"/>
                <a:gd name="T16" fmla="*/ 19 w 163"/>
                <a:gd name="T17" fmla="*/ 2 h 164"/>
                <a:gd name="T18" fmla="*/ 17 w 163"/>
                <a:gd name="T19" fmla="*/ 0 h 164"/>
                <a:gd name="T20" fmla="*/ 13 w 163"/>
                <a:gd name="T21" fmla="*/ 0 h 164"/>
                <a:gd name="T22" fmla="*/ 10 w 163"/>
                <a:gd name="T23" fmla="*/ 2 h 164"/>
                <a:gd name="T24" fmla="*/ 8 w 163"/>
                <a:gd name="T25" fmla="*/ 5 h 164"/>
                <a:gd name="T26" fmla="*/ 6 w 163"/>
                <a:gd name="T27" fmla="*/ 6 h 164"/>
                <a:gd name="T28" fmla="*/ 3 w 163"/>
                <a:gd name="T29" fmla="*/ 10 h 164"/>
                <a:gd name="T30" fmla="*/ 2 w 163"/>
                <a:gd name="T31" fmla="*/ 10 h 164"/>
                <a:gd name="T32" fmla="*/ 0 w 163"/>
                <a:gd name="T33" fmla="*/ 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164"/>
                <a:gd name="T53" fmla="*/ 163 w 163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164">
                  <a:moveTo>
                    <a:pt x="0" y="131"/>
                  </a:moveTo>
                  <a:lnTo>
                    <a:pt x="32" y="164"/>
                  </a:lnTo>
                  <a:lnTo>
                    <a:pt x="65" y="153"/>
                  </a:lnTo>
                  <a:lnTo>
                    <a:pt x="108" y="131"/>
                  </a:lnTo>
                  <a:lnTo>
                    <a:pt x="119" y="131"/>
                  </a:lnTo>
                  <a:lnTo>
                    <a:pt x="152" y="109"/>
                  </a:lnTo>
                  <a:lnTo>
                    <a:pt x="163" y="87"/>
                  </a:lnTo>
                  <a:lnTo>
                    <a:pt x="163" y="55"/>
                  </a:lnTo>
                  <a:lnTo>
                    <a:pt x="163" y="22"/>
                  </a:lnTo>
                  <a:lnTo>
                    <a:pt x="152" y="0"/>
                  </a:lnTo>
                  <a:lnTo>
                    <a:pt x="108" y="0"/>
                  </a:lnTo>
                  <a:lnTo>
                    <a:pt x="87" y="22"/>
                  </a:lnTo>
                  <a:lnTo>
                    <a:pt x="65" y="44"/>
                  </a:lnTo>
                  <a:lnTo>
                    <a:pt x="54" y="55"/>
                  </a:lnTo>
                  <a:lnTo>
                    <a:pt x="32" y="87"/>
                  </a:lnTo>
                  <a:lnTo>
                    <a:pt x="21" y="87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696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10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87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98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697"/>
            <p:cNvSpPr>
              <a:spLocks/>
            </p:cNvSpPr>
            <p:nvPr/>
          </p:nvSpPr>
          <p:spPr bwMode="auto">
            <a:xfrm>
              <a:off x="3117" y="4519"/>
              <a:ext cx="100" cy="111"/>
            </a:xfrm>
            <a:custGeom>
              <a:avLst/>
              <a:gdLst>
                <a:gd name="T0" fmla="*/ 0 w 174"/>
                <a:gd name="T1" fmla="*/ 14 h 196"/>
                <a:gd name="T2" fmla="*/ 3 w 174"/>
                <a:gd name="T3" fmla="*/ 16 h 196"/>
                <a:gd name="T4" fmla="*/ 7 w 174"/>
                <a:gd name="T5" fmla="*/ 16 h 196"/>
                <a:gd name="T6" fmla="*/ 10 w 174"/>
                <a:gd name="T7" fmla="*/ 16 h 196"/>
                <a:gd name="T8" fmla="*/ 12 w 174"/>
                <a:gd name="T9" fmla="*/ 20 h 196"/>
                <a:gd name="T10" fmla="*/ 17 w 174"/>
                <a:gd name="T11" fmla="*/ 20 h 196"/>
                <a:gd name="T12" fmla="*/ 19 w 174"/>
                <a:gd name="T13" fmla="*/ 16 h 196"/>
                <a:gd name="T14" fmla="*/ 17 w 174"/>
                <a:gd name="T15" fmla="*/ 14 h 196"/>
                <a:gd name="T16" fmla="*/ 14 w 174"/>
                <a:gd name="T17" fmla="*/ 14 h 196"/>
                <a:gd name="T18" fmla="*/ 14 w 174"/>
                <a:gd name="T19" fmla="*/ 10 h 196"/>
                <a:gd name="T20" fmla="*/ 14 w 174"/>
                <a:gd name="T21" fmla="*/ 6 h 196"/>
                <a:gd name="T22" fmla="*/ 12 w 174"/>
                <a:gd name="T23" fmla="*/ 3 h 196"/>
                <a:gd name="T24" fmla="*/ 10 w 174"/>
                <a:gd name="T25" fmla="*/ 2 h 196"/>
                <a:gd name="T26" fmla="*/ 7 w 174"/>
                <a:gd name="T27" fmla="*/ 0 h 196"/>
                <a:gd name="T28" fmla="*/ 5 w 174"/>
                <a:gd name="T29" fmla="*/ 2 h 196"/>
                <a:gd name="T30" fmla="*/ 5 w 174"/>
                <a:gd name="T31" fmla="*/ 6 h 196"/>
                <a:gd name="T32" fmla="*/ 5 w 174"/>
                <a:gd name="T33" fmla="*/ 10 h 196"/>
                <a:gd name="T34" fmla="*/ 3 w 174"/>
                <a:gd name="T35" fmla="*/ 11 h 196"/>
                <a:gd name="T36" fmla="*/ 0 w 174"/>
                <a:gd name="T37" fmla="*/ 14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96"/>
                <a:gd name="T59" fmla="*/ 174 w 174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96">
                  <a:moveTo>
                    <a:pt x="0" y="130"/>
                  </a:moveTo>
                  <a:lnTo>
                    <a:pt x="33" y="152"/>
                  </a:lnTo>
                  <a:lnTo>
                    <a:pt x="66" y="152"/>
                  </a:lnTo>
                  <a:lnTo>
                    <a:pt x="87" y="163"/>
                  </a:lnTo>
                  <a:lnTo>
                    <a:pt x="109" y="196"/>
                  </a:lnTo>
                  <a:lnTo>
                    <a:pt x="153" y="196"/>
                  </a:lnTo>
                  <a:lnTo>
                    <a:pt x="174" y="163"/>
                  </a:lnTo>
                  <a:lnTo>
                    <a:pt x="153" y="141"/>
                  </a:lnTo>
                  <a:lnTo>
                    <a:pt x="131" y="130"/>
                  </a:lnTo>
                  <a:lnTo>
                    <a:pt x="131" y="98"/>
                  </a:lnTo>
                  <a:lnTo>
                    <a:pt x="131" y="54"/>
                  </a:lnTo>
                  <a:lnTo>
                    <a:pt x="109" y="32"/>
                  </a:lnTo>
                  <a:lnTo>
                    <a:pt x="87" y="22"/>
                  </a:lnTo>
                  <a:lnTo>
                    <a:pt x="66" y="0"/>
                  </a:lnTo>
                  <a:lnTo>
                    <a:pt x="44" y="22"/>
                  </a:lnTo>
                  <a:lnTo>
                    <a:pt x="44" y="54"/>
                  </a:lnTo>
                  <a:lnTo>
                    <a:pt x="44" y="98"/>
                  </a:lnTo>
                  <a:lnTo>
                    <a:pt x="33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698"/>
            <p:cNvSpPr>
              <a:spLocks/>
            </p:cNvSpPr>
            <p:nvPr/>
          </p:nvSpPr>
          <p:spPr bwMode="auto">
            <a:xfrm>
              <a:off x="2451" y="5133"/>
              <a:ext cx="102" cy="86"/>
            </a:xfrm>
            <a:custGeom>
              <a:avLst/>
              <a:gdLst>
                <a:gd name="T0" fmla="*/ 0 w 174"/>
                <a:gd name="T1" fmla="*/ 11 h 153"/>
                <a:gd name="T2" fmla="*/ 1 w 174"/>
                <a:gd name="T3" fmla="*/ 12 h 153"/>
                <a:gd name="T4" fmla="*/ 5 w 174"/>
                <a:gd name="T5" fmla="*/ 12 h 153"/>
                <a:gd name="T6" fmla="*/ 9 w 174"/>
                <a:gd name="T7" fmla="*/ 14 h 153"/>
                <a:gd name="T8" fmla="*/ 11 w 174"/>
                <a:gd name="T9" fmla="*/ 15 h 153"/>
                <a:gd name="T10" fmla="*/ 15 w 174"/>
                <a:gd name="T11" fmla="*/ 15 h 153"/>
                <a:gd name="T12" fmla="*/ 17 w 174"/>
                <a:gd name="T13" fmla="*/ 14 h 153"/>
                <a:gd name="T14" fmla="*/ 19 w 174"/>
                <a:gd name="T15" fmla="*/ 11 h 153"/>
                <a:gd name="T16" fmla="*/ 21 w 174"/>
                <a:gd name="T17" fmla="*/ 11 h 153"/>
                <a:gd name="T18" fmla="*/ 21 w 174"/>
                <a:gd name="T19" fmla="*/ 7 h 153"/>
                <a:gd name="T20" fmla="*/ 21 w 174"/>
                <a:gd name="T21" fmla="*/ 3 h 153"/>
                <a:gd name="T22" fmla="*/ 19 w 174"/>
                <a:gd name="T23" fmla="*/ 3 h 153"/>
                <a:gd name="T24" fmla="*/ 15 w 174"/>
                <a:gd name="T25" fmla="*/ 0 h 153"/>
                <a:gd name="T26" fmla="*/ 11 w 174"/>
                <a:gd name="T27" fmla="*/ 2 h 153"/>
                <a:gd name="T28" fmla="*/ 9 w 174"/>
                <a:gd name="T29" fmla="*/ 3 h 153"/>
                <a:gd name="T30" fmla="*/ 11 w 174"/>
                <a:gd name="T31" fmla="*/ 4 h 153"/>
                <a:gd name="T32" fmla="*/ 11 w 174"/>
                <a:gd name="T33" fmla="*/ 7 h 153"/>
                <a:gd name="T34" fmla="*/ 11 w 174"/>
                <a:gd name="T35" fmla="*/ 9 h 153"/>
                <a:gd name="T36" fmla="*/ 6 w 174"/>
                <a:gd name="T37" fmla="*/ 7 h 153"/>
                <a:gd name="T38" fmla="*/ 5 w 174"/>
                <a:gd name="T39" fmla="*/ 6 h 153"/>
                <a:gd name="T40" fmla="*/ 4 w 174"/>
                <a:gd name="T41" fmla="*/ 7 h 153"/>
                <a:gd name="T42" fmla="*/ 1 w 174"/>
                <a:gd name="T43" fmla="*/ 7 h 153"/>
                <a:gd name="T44" fmla="*/ 0 w 174"/>
                <a:gd name="T45" fmla="*/ 11 h 1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153"/>
                <a:gd name="T71" fmla="*/ 174 w 174"/>
                <a:gd name="T72" fmla="*/ 153 h 1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153">
                  <a:moveTo>
                    <a:pt x="0" y="109"/>
                  </a:moveTo>
                  <a:lnTo>
                    <a:pt x="11" y="120"/>
                  </a:lnTo>
                  <a:lnTo>
                    <a:pt x="44" y="120"/>
                  </a:lnTo>
                  <a:lnTo>
                    <a:pt x="77" y="142"/>
                  </a:lnTo>
                  <a:lnTo>
                    <a:pt x="87" y="153"/>
                  </a:lnTo>
                  <a:lnTo>
                    <a:pt x="131" y="153"/>
                  </a:lnTo>
                  <a:lnTo>
                    <a:pt x="142" y="142"/>
                  </a:lnTo>
                  <a:lnTo>
                    <a:pt x="164" y="109"/>
                  </a:lnTo>
                  <a:lnTo>
                    <a:pt x="174" y="109"/>
                  </a:lnTo>
                  <a:lnTo>
                    <a:pt x="174" y="66"/>
                  </a:lnTo>
                  <a:lnTo>
                    <a:pt x="174" y="33"/>
                  </a:lnTo>
                  <a:lnTo>
                    <a:pt x="164" y="33"/>
                  </a:lnTo>
                  <a:lnTo>
                    <a:pt x="131" y="0"/>
                  </a:lnTo>
                  <a:lnTo>
                    <a:pt x="87" y="22"/>
                  </a:lnTo>
                  <a:lnTo>
                    <a:pt x="77" y="33"/>
                  </a:lnTo>
                  <a:lnTo>
                    <a:pt x="87" y="44"/>
                  </a:lnTo>
                  <a:lnTo>
                    <a:pt x="98" y="66"/>
                  </a:lnTo>
                  <a:lnTo>
                    <a:pt x="87" y="87"/>
                  </a:lnTo>
                  <a:lnTo>
                    <a:pt x="55" y="66"/>
                  </a:lnTo>
                  <a:lnTo>
                    <a:pt x="44" y="55"/>
                  </a:lnTo>
                  <a:lnTo>
                    <a:pt x="33" y="66"/>
                  </a:lnTo>
                  <a:lnTo>
                    <a:pt x="11" y="7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699"/>
            <p:cNvSpPr>
              <a:spLocks/>
            </p:cNvSpPr>
            <p:nvPr/>
          </p:nvSpPr>
          <p:spPr bwMode="auto">
            <a:xfrm>
              <a:off x="2002" y="4255"/>
              <a:ext cx="107" cy="74"/>
            </a:xfrm>
            <a:custGeom>
              <a:avLst/>
              <a:gdLst>
                <a:gd name="T0" fmla="*/ 0 w 185"/>
                <a:gd name="T1" fmla="*/ 6 h 131"/>
                <a:gd name="T2" fmla="*/ 3 w 185"/>
                <a:gd name="T3" fmla="*/ 8 h 131"/>
                <a:gd name="T4" fmla="*/ 5 w 185"/>
                <a:gd name="T5" fmla="*/ 9 h 131"/>
                <a:gd name="T6" fmla="*/ 6 w 185"/>
                <a:gd name="T7" fmla="*/ 10 h 131"/>
                <a:gd name="T8" fmla="*/ 11 w 185"/>
                <a:gd name="T9" fmla="*/ 11 h 131"/>
                <a:gd name="T10" fmla="*/ 13 w 185"/>
                <a:gd name="T11" fmla="*/ 12 h 131"/>
                <a:gd name="T12" fmla="*/ 16 w 185"/>
                <a:gd name="T13" fmla="*/ 14 h 131"/>
                <a:gd name="T14" fmla="*/ 16 w 185"/>
                <a:gd name="T15" fmla="*/ 12 h 131"/>
                <a:gd name="T16" fmla="*/ 20 w 185"/>
                <a:gd name="T17" fmla="*/ 11 h 131"/>
                <a:gd name="T18" fmla="*/ 21 w 185"/>
                <a:gd name="T19" fmla="*/ 9 h 131"/>
                <a:gd name="T20" fmla="*/ 21 w 185"/>
                <a:gd name="T21" fmla="*/ 6 h 131"/>
                <a:gd name="T22" fmla="*/ 20 w 185"/>
                <a:gd name="T23" fmla="*/ 6 h 131"/>
                <a:gd name="T24" fmla="*/ 17 w 185"/>
                <a:gd name="T25" fmla="*/ 1 h 131"/>
                <a:gd name="T26" fmla="*/ 16 w 185"/>
                <a:gd name="T27" fmla="*/ 0 h 131"/>
                <a:gd name="T28" fmla="*/ 11 w 185"/>
                <a:gd name="T29" fmla="*/ 1 h 131"/>
                <a:gd name="T30" fmla="*/ 6 w 185"/>
                <a:gd name="T31" fmla="*/ 0 h 131"/>
                <a:gd name="T32" fmla="*/ 5 w 185"/>
                <a:gd name="T33" fmla="*/ 1 h 131"/>
                <a:gd name="T34" fmla="*/ 3 w 185"/>
                <a:gd name="T35" fmla="*/ 5 h 131"/>
                <a:gd name="T36" fmla="*/ 0 w 185"/>
                <a:gd name="T37" fmla="*/ 6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31"/>
                <a:gd name="T59" fmla="*/ 185 w 185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31">
                  <a:moveTo>
                    <a:pt x="0" y="54"/>
                  </a:moveTo>
                  <a:lnTo>
                    <a:pt x="22" y="76"/>
                  </a:lnTo>
                  <a:lnTo>
                    <a:pt x="44" y="87"/>
                  </a:lnTo>
                  <a:lnTo>
                    <a:pt x="55" y="98"/>
                  </a:lnTo>
                  <a:lnTo>
                    <a:pt x="98" y="109"/>
                  </a:lnTo>
                  <a:lnTo>
                    <a:pt x="120" y="120"/>
                  </a:lnTo>
                  <a:lnTo>
                    <a:pt x="142" y="131"/>
                  </a:lnTo>
                  <a:lnTo>
                    <a:pt x="142" y="120"/>
                  </a:lnTo>
                  <a:lnTo>
                    <a:pt x="174" y="109"/>
                  </a:lnTo>
                  <a:lnTo>
                    <a:pt x="185" y="87"/>
                  </a:lnTo>
                  <a:lnTo>
                    <a:pt x="185" y="54"/>
                  </a:lnTo>
                  <a:lnTo>
                    <a:pt x="174" y="54"/>
                  </a:lnTo>
                  <a:lnTo>
                    <a:pt x="153" y="11"/>
                  </a:lnTo>
                  <a:lnTo>
                    <a:pt x="142" y="0"/>
                  </a:lnTo>
                  <a:lnTo>
                    <a:pt x="98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22" y="4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700"/>
            <p:cNvSpPr>
              <a:spLocks/>
            </p:cNvSpPr>
            <p:nvPr/>
          </p:nvSpPr>
          <p:spPr bwMode="auto">
            <a:xfrm>
              <a:off x="3123" y="4519"/>
              <a:ext cx="94" cy="105"/>
            </a:xfrm>
            <a:custGeom>
              <a:avLst/>
              <a:gdLst>
                <a:gd name="T0" fmla="*/ 0 w 163"/>
                <a:gd name="T1" fmla="*/ 14 h 185"/>
                <a:gd name="T2" fmla="*/ 2 w 163"/>
                <a:gd name="T3" fmla="*/ 16 h 185"/>
                <a:gd name="T4" fmla="*/ 6 w 163"/>
                <a:gd name="T5" fmla="*/ 16 h 185"/>
                <a:gd name="T6" fmla="*/ 8 w 163"/>
                <a:gd name="T7" fmla="*/ 17 h 185"/>
                <a:gd name="T8" fmla="*/ 11 w 163"/>
                <a:gd name="T9" fmla="*/ 19 h 185"/>
                <a:gd name="T10" fmla="*/ 16 w 163"/>
                <a:gd name="T11" fmla="*/ 19 h 185"/>
                <a:gd name="T12" fmla="*/ 18 w 163"/>
                <a:gd name="T13" fmla="*/ 17 h 185"/>
                <a:gd name="T14" fmla="*/ 16 w 163"/>
                <a:gd name="T15" fmla="*/ 16 h 185"/>
                <a:gd name="T16" fmla="*/ 13 w 163"/>
                <a:gd name="T17" fmla="*/ 14 h 185"/>
                <a:gd name="T18" fmla="*/ 13 w 163"/>
                <a:gd name="T19" fmla="*/ 10 h 185"/>
                <a:gd name="T20" fmla="*/ 13 w 163"/>
                <a:gd name="T21" fmla="*/ 6 h 185"/>
                <a:gd name="T22" fmla="*/ 11 w 163"/>
                <a:gd name="T23" fmla="*/ 3 h 185"/>
                <a:gd name="T24" fmla="*/ 8 w 163"/>
                <a:gd name="T25" fmla="*/ 2 h 185"/>
                <a:gd name="T26" fmla="*/ 6 w 163"/>
                <a:gd name="T27" fmla="*/ 0 h 185"/>
                <a:gd name="T28" fmla="*/ 3 w 163"/>
                <a:gd name="T29" fmla="*/ 2 h 185"/>
                <a:gd name="T30" fmla="*/ 3 w 163"/>
                <a:gd name="T31" fmla="*/ 6 h 185"/>
                <a:gd name="T32" fmla="*/ 3 w 163"/>
                <a:gd name="T33" fmla="*/ 10 h 185"/>
                <a:gd name="T34" fmla="*/ 2 w 163"/>
                <a:gd name="T35" fmla="*/ 11 h 185"/>
                <a:gd name="T36" fmla="*/ 0 w 163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3"/>
                <a:gd name="T58" fmla="*/ 0 h 185"/>
                <a:gd name="T59" fmla="*/ 163 w 163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3" h="185">
                  <a:moveTo>
                    <a:pt x="0" y="130"/>
                  </a:moveTo>
                  <a:lnTo>
                    <a:pt x="22" y="152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63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32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0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701"/>
            <p:cNvSpPr>
              <a:spLocks/>
            </p:cNvSpPr>
            <p:nvPr/>
          </p:nvSpPr>
          <p:spPr bwMode="auto">
            <a:xfrm>
              <a:off x="3123" y="4519"/>
              <a:ext cx="88" cy="105"/>
            </a:xfrm>
            <a:custGeom>
              <a:avLst/>
              <a:gdLst>
                <a:gd name="T0" fmla="*/ 0 w 152"/>
                <a:gd name="T1" fmla="*/ 14 h 185"/>
                <a:gd name="T2" fmla="*/ 3 w 152"/>
                <a:gd name="T3" fmla="*/ 16 h 185"/>
                <a:gd name="T4" fmla="*/ 6 w 152"/>
                <a:gd name="T5" fmla="*/ 16 h 185"/>
                <a:gd name="T6" fmla="*/ 8 w 152"/>
                <a:gd name="T7" fmla="*/ 17 h 185"/>
                <a:gd name="T8" fmla="*/ 11 w 152"/>
                <a:gd name="T9" fmla="*/ 19 h 185"/>
                <a:gd name="T10" fmla="*/ 16 w 152"/>
                <a:gd name="T11" fmla="*/ 19 h 185"/>
                <a:gd name="T12" fmla="*/ 17 w 152"/>
                <a:gd name="T13" fmla="*/ 17 h 185"/>
                <a:gd name="T14" fmla="*/ 16 w 152"/>
                <a:gd name="T15" fmla="*/ 16 h 185"/>
                <a:gd name="T16" fmla="*/ 13 w 152"/>
                <a:gd name="T17" fmla="*/ 14 h 185"/>
                <a:gd name="T18" fmla="*/ 13 w 152"/>
                <a:gd name="T19" fmla="*/ 10 h 185"/>
                <a:gd name="T20" fmla="*/ 13 w 152"/>
                <a:gd name="T21" fmla="*/ 6 h 185"/>
                <a:gd name="T22" fmla="*/ 11 w 152"/>
                <a:gd name="T23" fmla="*/ 5 h 185"/>
                <a:gd name="T24" fmla="*/ 8 w 152"/>
                <a:gd name="T25" fmla="*/ 2 h 185"/>
                <a:gd name="T26" fmla="*/ 6 w 152"/>
                <a:gd name="T27" fmla="*/ 0 h 185"/>
                <a:gd name="T28" fmla="*/ 3 w 152"/>
                <a:gd name="T29" fmla="*/ 2 h 185"/>
                <a:gd name="T30" fmla="*/ 3 w 152"/>
                <a:gd name="T31" fmla="*/ 6 h 185"/>
                <a:gd name="T32" fmla="*/ 3 w 152"/>
                <a:gd name="T33" fmla="*/ 10 h 185"/>
                <a:gd name="T34" fmla="*/ 3 w 152"/>
                <a:gd name="T35" fmla="*/ 12 h 185"/>
                <a:gd name="T36" fmla="*/ 0 w 152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85"/>
                <a:gd name="T59" fmla="*/ 152 w 152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85">
                  <a:moveTo>
                    <a:pt x="0" y="130"/>
                  </a:moveTo>
                  <a:lnTo>
                    <a:pt x="22" y="152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52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43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1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702"/>
            <p:cNvSpPr>
              <a:spLocks/>
            </p:cNvSpPr>
            <p:nvPr/>
          </p:nvSpPr>
          <p:spPr bwMode="auto">
            <a:xfrm>
              <a:off x="2363" y="4297"/>
              <a:ext cx="101" cy="87"/>
            </a:xfrm>
            <a:custGeom>
              <a:avLst/>
              <a:gdLst>
                <a:gd name="T0" fmla="*/ 0 w 174"/>
                <a:gd name="T1" fmla="*/ 5 h 152"/>
                <a:gd name="T2" fmla="*/ 0 w 174"/>
                <a:gd name="T3" fmla="*/ 6 h 152"/>
                <a:gd name="T4" fmla="*/ 5 w 174"/>
                <a:gd name="T5" fmla="*/ 8 h 152"/>
                <a:gd name="T6" fmla="*/ 8 w 174"/>
                <a:gd name="T7" fmla="*/ 10 h 152"/>
                <a:gd name="T8" fmla="*/ 9 w 174"/>
                <a:gd name="T9" fmla="*/ 11 h 152"/>
                <a:gd name="T10" fmla="*/ 10 w 174"/>
                <a:gd name="T11" fmla="*/ 13 h 152"/>
                <a:gd name="T12" fmla="*/ 14 w 174"/>
                <a:gd name="T13" fmla="*/ 17 h 152"/>
                <a:gd name="T14" fmla="*/ 19 w 174"/>
                <a:gd name="T15" fmla="*/ 17 h 152"/>
                <a:gd name="T16" fmla="*/ 20 w 174"/>
                <a:gd name="T17" fmla="*/ 13 h 152"/>
                <a:gd name="T18" fmla="*/ 20 w 174"/>
                <a:gd name="T19" fmla="*/ 10 h 152"/>
                <a:gd name="T20" fmla="*/ 19 w 174"/>
                <a:gd name="T21" fmla="*/ 8 h 152"/>
                <a:gd name="T22" fmla="*/ 15 w 174"/>
                <a:gd name="T23" fmla="*/ 5 h 152"/>
                <a:gd name="T24" fmla="*/ 15 w 174"/>
                <a:gd name="T25" fmla="*/ 1 h 152"/>
                <a:gd name="T26" fmla="*/ 14 w 174"/>
                <a:gd name="T27" fmla="*/ 0 h 152"/>
                <a:gd name="T28" fmla="*/ 9 w 174"/>
                <a:gd name="T29" fmla="*/ 0 h 152"/>
                <a:gd name="T30" fmla="*/ 8 w 174"/>
                <a:gd name="T31" fmla="*/ 1 h 152"/>
                <a:gd name="T32" fmla="*/ 5 w 174"/>
                <a:gd name="T33" fmla="*/ 3 h 152"/>
                <a:gd name="T34" fmla="*/ 0 w 174"/>
                <a:gd name="T35" fmla="*/ 5 h 152"/>
                <a:gd name="T36" fmla="*/ 0 w 174"/>
                <a:gd name="T37" fmla="*/ 5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52"/>
                <a:gd name="T59" fmla="*/ 174 w 174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52">
                  <a:moveTo>
                    <a:pt x="0" y="44"/>
                  </a:moveTo>
                  <a:lnTo>
                    <a:pt x="0" y="55"/>
                  </a:lnTo>
                  <a:lnTo>
                    <a:pt x="44" y="76"/>
                  </a:lnTo>
                  <a:lnTo>
                    <a:pt x="65" y="87"/>
                  </a:lnTo>
                  <a:lnTo>
                    <a:pt x="76" y="109"/>
                  </a:lnTo>
                  <a:lnTo>
                    <a:pt x="87" y="120"/>
                  </a:lnTo>
                  <a:lnTo>
                    <a:pt x="120" y="152"/>
                  </a:lnTo>
                  <a:lnTo>
                    <a:pt x="163" y="152"/>
                  </a:lnTo>
                  <a:lnTo>
                    <a:pt x="174" y="120"/>
                  </a:lnTo>
                  <a:lnTo>
                    <a:pt x="174" y="87"/>
                  </a:lnTo>
                  <a:lnTo>
                    <a:pt x="163" y="76"/>
                  </a:lnTo>
                  <a:lnTo>
                    <a:pt x="131" y="44"/>
                  </a:lnTo>
                  <a:lnTo>
                    <a:pt x="131" y="11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44" y="3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703"/>
            <p:cNvSpPr>
              <a:spLocks/>
            </p:cNvSpPr>
            <p:nvPr/>
          </p:nvSpPr>
          <p:spPr bwMode="auto">
            <a:xfrm>
              <a:off x="2755" y="4438"/>
              <a:ext cx="83" cy="81"/>
            </a:xfrm>
            <a:custGeom>
              <a:avLst/>
              <a:gdLst>
                <a:gd name="T0" fmla="*/ 0 w 142"/>
                <a:gd name="T1" fmla="*/ 14 h 142"/>
                <a:gd name="T2" fmla="*/ 1 w 142"/>
                <a:gd name="T3" fmla="*/ 14 h 142"/>
                <a:gd name="T4" fmla="*/ 5 w 142"/>
                <a:gd name="T5" fmla="*/ 15 h 142"/>
                <a:gd name="T6" fmla="*/ 11 w 142"/>
                <a:gd name="T7" fmla="*/ 14 h 142"/>
                <a:gd name="T8" fmla="*/ 11 w 142"/>
                <a:gd name="T9" fmla="*/ 14 h 142"/>
                <a:gd name="T10" fmla="*/ 15 w 142"/>
                <a:gd name="T11" fmla="*/ 11 h 142"/>
                <a:gd name="T12" fmla="*/ 17 w 142"/>
                <a:gd name="T13" fmla="*/ 10 h 142"/>
                <a:gd name="T14" fmla="*/ 17 w 142"/>
                <a:gd name="T15" fmla="*/ 6 h 142"/>
                <a:gd name="T16" fmla="*/ 17 w 142"/>
                <a:gd name="T17" fmla="*/ 2 h 142"/>
                <a:gd name="T18" fmla="*/ 15 w 142"/>
                <a:gd name="T19" fmla="*/ 0 h 142"/>
                <a:gd name="T20" fmla="*/ 11 w 142"/>
                <a:gd name="T21" fmla="*/ 0 h 142"/>
                <a:gd name="T22" fmla="*/ 8 w 142"/>
                <a:gd name="T23" fmla="*/ 2 h 142"/>
                <a:gd name="T24" fmla="*/ 5 w 142"/>
                <a:gd name="T25" fmla="*/ 5 h 142"/>
                <a:gd name="T26" fmla="*/ 4 w 142"/>
                <a:gd name="T27" fmla="*/ 6 h 142"/>
                <a:gd name="T28" fmla="*/ 1 w 142"/>
                <a:gd name="T29" fmla="*/ 10 h 142"/>
                <a:gd name="T30" fmla="*/ 1 w 142"/>
                <a:gd name="T31" fmla="*/ 11 h 142"/>
                <a:gd name="T32" fmla="*/ 0 w 142"/>
                <a:gd name="T33" fmla="*/ 14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42"/>
                <a:gd name="T53" fmla="*/ 142 w 142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42">
                  <a:moveTo>
                    <a:pt x="0" y="131"/>
                  </a:moveTo>
                  <a:lnTo>
                    <a:pt x="11" y="131"/>
                  </a:lnTo>
                  <a:lnTo>
                    <a:pt x="44" y="142"/>
                  </a:lnTo>
                  <a:lnTo>
                    <a:pt x="87" y="131"/>
                  </a:lnTo>
                  <a:lnTo>
                    <a:pt x="131" y="109"/>
                  </a:lnTo>
                  <a:lnTo>
                    <a:pt x="142" y="87"/>
                  </a:lnTo>
                  <a:lnTo>
                    <a:pt x="142" y="55"/>
                  </a:lnTo>
                  <a:lnTo>
                    <a:pt x="142" y="22"/>
                  </a:lnTo>
                  <a:lnTo>
                    <a:pt x="131" y="0"/>
                  </a:lnTo>
                  <a:lnTo>
                    <a:pt x="87" y="0"/>
                  </a:lnTo>
                  <a:lnTo>
                    <a:pt x="66" y="22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11" y="87"/>
                  </a:lnTo>
                  <a:lnTo>
                    <a:pt x="11" y="10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704"/>
            <p:cNvSpPr>
              <a:spLocks/>
            </p:cNvSpPr>
            <p:nvPr/>
          </p:nvSpPr>
          <p:spPr bwMode="auto">
            <a:xfrm>
              <a:off x="3123" y="4519"/>
              <a:ext cx="88" cy="105"/>
            </a:xfrm>
            <a:custGeom>
              <a:avLst/>
              <a:gdLst>
                <a:gd name="T0" fmla="*/ 0 w 152"/>
                <a:gd name="T1" fmla="*/ 14 h 185"/>
                <a:gd name="T2" fmla="*/ 3 w 152"/>
                <a:gd name="T3" fmla="*/ 15 h 185"/>
                <a:gd name="T4" fmla="*/ 6 w 152"/>
                <a:gd name="T5" fmla="*/ 16 h 185"/>
                <a:gd name="T6" fmla="*/ 8 w 152"/>
                <a:gd name="T7" fmla="*/ 17 h 185"/>
                <a:gd name="T8" fmla="*/ 11 w 152"/>
                <a:gd name="T9" fmla="*/ 19 h 185"/>
                <a:gd name="T10" fmla="*/ 16 w 152"/>
                <a:gd name="T11" fmla="*/ 19 h 185"/>
                <a:gd name="T12" fmla="*/ 17 w 152"/>
                <a:gd name="T13" fmla="*/ 17 h 185"/>
                <a:gd name="T14" fmla="*/ 16 w 152"/>
                <a:gd name="T15" fmla="*/ 16 h 185"/>
                <a:gd name="T16" fmla="*/ 13 w 152"/>
                <a:gd name="T17" fmla="*/ 14 h 185"/>
                <a:gd name="T18" fmla="*/ 13 w 152"/>
                <a:gd name="T19" fmla="*/ 10 h 185"/>
                <a:gd name="T20" fmla="*/ 13 w 152"/>
                <a:gd name="T21" fmla="*/ 6 h 185"/>
                <a:gd name="T22" fmla="*/ 11 w 152"/>
                <a:gd name="T23" fmla="*/ 5 h 185"/>
                <a:gd name="T24" fmla="*/ 8 w 152"/>
                <a:gd name="T25" fmla="*/ 2 h 185"/>
                <a:gd name="T26" fmla="*/ 6 w 152"/>
                <a:gd name="T27" fmla="*/ 0 h 185"/>
                <a:gd name="T28" fmla="*/ 3 w 152"/>
                <a:gd name="T29" fmla="*/ 2 h 185"/>
                <a:gd name="T30" fmla="*/ 3 w 152"/>
                <a:gd name="T31" fmla="*/ 6 h 185"/>
                <a:gd name="T32" fmla="*/ 3 w 152"/>
                <a:gd name="T33" fmla="*/ 10 h 185"/>
                <a:gd name="T34" fmla="*/ 3 w 152"/>
                <a:gd name="T35" fmla="*/ 12 h 185"/>
                <a:gd name="T36" fmla="*/ 0 w 152"/>
                <a:gd name="T37" fmla="*/ 14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85"/>
                <a:gd name="T59" fmla="*/ 152 w 152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85">
                  <a:moveTo>
                    <a:pt x="0" y="130"/>
                  </a:moveTo>
                  <a:lnTo>
                    <a:pt x="22" y="141"/>
                  </a:lnTo>
                  <a:lnTo>
                    <a:pt x="55" y="152"/>
                  </a:lnTo>
                  <a:lnTo>
                    <a:pt x="76" y="163"/>
                  </a:lnTo>
                  <a:lnTo>
                    <a:pt x="98" y="185"/>
                  </a:lnTo>
                  <a:lnTo>
                    <a:pt x="142" y="185"/>
                  </a:lnTo>
                  <a:lnTo>
                    <a:pt x="152" y="163"/>
                  </a:lnTo>
                  <a:lnTo>
                    <a:pt x="142" y="152"/>
                  </a:lnTo>
                  <a:lnTo>
                    <a:pt x="120" y="130"/>
                  </a:lnTo>
                  <a:lnTo>
                    <a:pt x="120" y="98"/>
                  </a:lnTo>
                  <a:lnTo>
                    <a:pt x="120" y="54"/>
                  </a:lnTo>
                  <a:lnTo>
                    <a:pt x="98" y="43"/>
                  </a:lnTo>
                  <a:lnTo>
                    <a:pt x="76" y="22"/>
                  </a:lnTo>
                  <a:lnTo>
                    <a:pt x="55" y="0"/>
                  </a:lnTo>
                  <a:lnTo>
                    <a:pt x="33" y="22"/>
                  </a:lnTo>
                  <a:lnTo>
                    <a:pt x="33" y="54"/>
                  </a:lnTo>
                  <a:lnTo>
                    <a:pt x="33" y="98"/>
                  </a:lnTo>
                  <a:lnTo>
                    <a:pt x="22" y="11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705"/>
            <p:cNvSpPr>
              <a:spLocks/>
            </p:cNvSpPr>
            <p:nvPr/>
          </p:nvSpPr>
          <p:spPr bwMode="auto">
            <a:xfrm>
              <a:off x="2926" y="5017"/>
              <a:ext cx="102" cy="86"/>
            </a:xfrm>
            <a:custGeom>
              <a:avLst/>
              <a:gdLst>
                <a:gd name="T0" fmla="*/ 0 w 174"/>
                <a:gd name="T1" fmla="*/ 14 h 152"/>
                <a:gd name="T2" fmla="*/ 4 w 174"/>
                <a:gd name="T3" fmla="*/ 16 h 152"/>
                <a:gd name="T4" fmla="*/ 9 w 174"/>
                <a:gd name="T5" fmla="*/ 14 h 152"/>
                <a:gd name="T6" fmla="*/ 9 w 174"/>
                <a:gd name="T7" fmla="*/ 12 h 152"/>
                <a:gd name="T8" fmla="*/ 13 w 174"/>
                <a:gd name="T9" fmla="*/ 11 h 152"/>
                <a:gd name="T10" fmla="*/ 18 w 174"/>
                <a:gd name="T11" fmla="*/ 12 h 152"/>
                <a:gd name="T12" fmla="*/ 21 w 174"/>
                <a:gd name="T13" fmla="*/ 9 h 152"/>
                <a:gd name="T14" fmla="*/ 18 w 174"/>
                <a:gd name="T15" fmla="*/ 8 h 152"/>
                <a:gd name="T16" fmla="*/ 13 w 174"/>
                <a:gd name="T17" fmla="*/ 9 h 152"/>
                <a:gd name="T18" fmla="*/ 11 w 174"/>
                <a:gd name="T19" fmla="*/ 6 h 152"/>
                <a:gd name="T20" fmla="*/ 11 w 174"/>
                <a:gd name="T21" fmla="*/ 2 h 152"/>
                <a:gd name="T22" fmla="*/ 9 w 174"/>
                <a:gd name="T23" fmla="*/ 0 h 152"/>
                <a:gd name="T24" fmla="*/ 5 w 174"/>
                <a:gd name="T25" fmla="*/ 2 h 152"/>
                <a:gd name="T26" fmla="*/ 4 w 174"/>
                <a:gd name="T27" fmla="*/ 3 h 152"/>
                <a:gd name="T28" fmla="*/ 0 w 174"/>
                <a:gd name="T29" fmla="*/ 6 h 152"/>
                <a:gd name="T30" fmla="*/ 0 w 174"/>
                <a:gd name="T31" fmla="*/ 9 h 152"/>
                <a:gd name="T32" fmla="*/ 0 w 174"/>
                <a:gd name="T33" fmla="*/ 14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4"/>
                <a:gd name="T52" fmla="*/ 0 h 152"/>
                <a:gd name="T53" fmla="*/ 174 w 174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4" h="152">
                  <a:moveTo>
                    <a:pt x="0" y="130"/>
                  </a:moveTo>
                  <a:lnTo>
                    <a:pt x="33" y="152"/>
                  </a:lnTo>
                  <a:lnTo>
                    <a:pt x="76" y="130"/>
                  </a:lnTo>
                  <a:lnTo>
                    <a:pt x="76" y="119"/>
                  </a:lnTo>
                  <a:lnTo>
                    <a:pt x="109" y="109"/>
                  </a:lnTo>
                  <a:lnTo>
                    <a:pt x="152" y="119"/>
                  </a:lnTo>
                  <a:lnTo>
                    <a:pt x="174" y="87"/>
                  </a:lnTo>
                  <a:lnTo>
                    <a:pt x="152" y="76"/>
                  </a:lnTo>
                  <a:lnTo>
                    <a:pt x="109" y="87"/>
                  </a:lnTo>
                  <a:lnTo>
                    <a:pt x="87" y="54"/>
                  </a:lnTo>
                  <a:lnTo>
                    <a:pt x="98" y="22"/>
                  </a:lnTo>
                  <a:lnTo>
                    <a:pt x="76" y="0"/>
                  </a:lnTo>
                  <a:lnTo>
                    <a:pt x="44" y="22"/>
                  </a:lnTo>
                  <a:lnTo>
                    <a:pt x="33" y="32"/>
                  </a:lnTo>
                  <a:lnTo>
                    <a:pt x="0" y="54"/>
                  </a:lnTo>
                  <a:lnTo>
                    <a:pt x="0" y="8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706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4 h 174"/>
                <a:gd name="T6" fmla="*/ 8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3 w 152"/>
                <a:gd name="T17" fmla="*/ 12 h 174"/>
                <a:gd name="T18" fmla="*/ 13 w 152"/>
                <a:gd name="T19" fmla="*/ 9 h 174"/>
                <a:gd name="T20" fmla="*/ 13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41"/>
                  </a:lnTo>
                  <a:lnTo>
                    <a:pt x="76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20" y="119"/>
                  </a:lnTo>
                  <a:lnTo>
                    <a:pt x="120" y="87"/>
                  </a:lnTo>
                  <a:lnTo>
                    <a:pt x="120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707"/>
            <p:cNvSpPr>
              <a:spLocks/>
            </p:cNvSpPr>
            <p:nvPr/>
          </p:nvSpPr>
          <p:spPr bwMode="auto">
            <a:xfrm>
              <a:off x="2363" y="4297"/>
              <a:ext cx="101" cy="81"/>
            </a:xfrm>
            <a:custGeom>
              <a:avLst/>
              <a:gdLst>
                <a:gd name="T0" fmla="*/ 0 w 174"/>
                <a:gd name="T1" fmla="*/ 5 h 142"/>
                <a:gd name="T2" fmla="*/ 0 w 174"/>
                <a:gd name="T3" fmla="*/ 5 h 142"/>
                <a:gd name="T4" fmla="*/ 5 w 174"/>
                <a:gd name="T5" fmla="*/ 7 h 142"/>
                <a:gd name="T6" fmla="*/ 9 w 174"/>
                <a:gd name="T7" fmla="*/ 10 h 142"/>
                <a:gd name="T8" fmla="*/ 9 w 174"/>
                <a:gd name="T9" fmla="*/ 10 h 142"/>
                <a:gd name="T10" fmla="*/ 11 w 174"/>
                <a:gd name="T11" fmla="*/ 13 h 142"/>
                <a:gd name="T12" fmla="*/ 14 w 174"/>
                <a:gd name="T13" fmla="*/ 15 h 142"/>
                <a:gd name="T14" fmla="*/ 19 w 174"/>
                <a:gd name="T15" fmla="*/ 15 h 142"/>
                <a:gd name="T16" fmla="*/ 19 w 174"/>
                <a:gd name="T17" fmla="*/ 13 h 142"/>
                <a:gd name="T18" fmla="*/ 20 w 174"/>
                <a:gd name="T19" fmla="*/ 10 h 142"/>
                <a:gd name="T20" fmla="*/ 19 w 174"/>
                <a:gd name="T21" fmla="*/ 8 h 142"/>
                <a:gd name="T22" fmla="*/ 15 w 174"/>
                <a:gd name="T23" fmla="*/ 5 h 142"/>
                <a:gd name="T24" fmla="*/ 15 w 174"/>
                <a:gd name="T25" fmla="*/ 1 h 142"/>
                <a:gd name="T26" fmla="*/ 14 w 174"/>
                <a:gd name="T27" fmla="*/ 0 h 142"/>
                <a:gd name="T28" fmla="*/ 9 w 174"/>
                <a:gd name="T29" fmla="*/ 0 h 142"/>
                <a:gd name="T30" fmla="*/ 8 w 174"/>
                <a:gd name="T31" fmla="*/ 1 h 142"/>
                <a:gd name="T32" fmla="*/ 5 w 174"/>
                <a:gd name="T33" fmla="*/ 5 h 142"/>
                <a:gd name="T34" fmla="*/ 0 w 174"/>
                <a:gd name="T35" fmla="*/ 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142"/>
                <a:gd name="T56" fmla="*/ 174 w 174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142">
                  <a:moveTo>
                    <a:pt x="0" y="44"/>
                  </a:moveTo>
                  <a:lnTo>
                    <a:pt x="0" y="44"/>
                  </a:lnTo>
                  <a:lnTo>
                    <a:pt x="44" y="65"/>
                  </a:lnTo>
                  <a:lnTo>
                    <a:pt x="76" y="87"/>
                  </a:lnTo>
                  <a:lnTo>
                    <a:pt x="76" y="98"/>
                  </a:lnTo>
                  <a:lnTo>
                    <a:pt x="98" y="120"/>
                  </a:lnTo>
                  <a:lnTo>
                    <a:pt x="120" y="142"/>
                  </a:lnTo>
                  <a:lnTo>
                    <a:pt x="163" y="142"/>
                  </a:lnTo>
                  <a:lnTo>
                    <a:pt x="163" y="120"/>
                  </a:lnTo>
                  <a:lnTo>
                    <a:pt x="174" y="87"/>
                  </a:lnTo>
                  <a:lnTo>
                    <a:pt x="163" y="76"/>
                  </a:lnTo>
                  <a:lnTo>
                    <a:pt x="131" y="44"/>
                  </a:lnTo>
                  <a:lnTo>
                    <a:pt x="131" y="11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44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708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3 h 174"/>
                <a:gd name="T6" fmla="*/ 8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2 w 152"/>
                <a:gd name="T17" fmla="*/ 12 h 174"/>
                <a:gd name="T18" fmla="*/ 12 w 152"/>
                <a:gd name="T19" fmla="*/ 9 h 174"/>
                <a:gd name="T20" fmla="*/ 12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30"/>
                  </a:lnTo>
                  <a:lnTo>
                    <a:pt x="76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09" y="119"/>
                  </a:lnTo>
                  <a:lnTo>
                    <a:pt x="109" y="87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709"/>
            <p:cNvSpPr>
              <a:spLocks/>
            </p:cNvSpPr>
            <p:nvPr/>
          </p:nvSpPr>
          <p:spPr bwMode="auto">
            <a:xfrm>
              <a:off x="2762" y="4438"/>
              <a:ext cx="76" cy="74"/>
            </a:xfrm>
            <a:custGeom>
              <a:avLst/>
              <a:gdLst>
                <a:gd name="T0" fmla="*/ 0 w 131"/>
                <a:gd name="T1" fmla="*/ 9 h 131"/>
                <a:gd name="T2" fmla="*/ 3 w 131"/>
                <a:gd name="T3" fmla="*/ 14 h 131"/>
                <a:gd name="T4" fmla="*/ 5 w 131"/>
                <a:gd name="T5" fmla="*/ 14 h 131"/>
                <a:gd name="T6" fmla="*/ 9 w 131"/>
                <a:gd name="T7" fmla="*/ 14 h 131"/>
                <a:gd name="T8" fmla="*/ 9 w 131"/>
                <a:gd name="T9" fmla="*/ 14 h 131"/>
                <a:gd name="T10" fmla="*/ 14 w 131"/>
                <a:gd name="T11" fmla="*/ 10 h 131"/>
                <a:gd name="T12" fmla="*/ 15 w 131"/>
                <a:gd name="T13" fmla="*/ 9 h 131"/>
                <a:gd name="T14" fmla="*/ 15 w 131"/>
                <a:gd name="T15" fmla="*/ 6 h 131"/>
                <a:gd name="T16" fmla="*/ 15 w 131"/>
                <a:gd name="T17" fmla="*/ 2 h 131"/>
                <a:gd name="T18" fmla="*/ 14 w 131"/>
                <a:gd name="T19" fmla="*/ 0 h 131"/>
                <a:gd name="T20" fmla="*/ 9 w 131"/>
                <a:gd name="T21" fmla="*/ 0 h 131"/>
                <a:gd name="T22" fmla="*/ 6 w 131"/>
                <a:gd name="T23" fmla="*/ 2 h 131"/>
                <a:gd name="T24" fmla="*/ 3 w 131"/>
                <a:gd name="T25" fmla="*/ 5 h 131"/>
                <a:gd name="T26" fmla="*/ 3 w 131"/>
                <a:gd name="T27" fmla="*/ 6 h 131"/>
                <a:gd name="T28" fmla="*/ 0 w 131"/>
                <a:gd name="T29" fmla="*/ 9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31"/>
                <a:gd name="T47" fmla="*/ 131 w 131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31">
                  <a:moveTo>
                    <a:pt x="0" y="87"/>
                  </a:moveTo>
                  <a:lnTo>
                    <a:pt x="33" y="131"/>
                  </a:lnTo>
                  <a:lnTo>
                    <a:pt x="44" y="131"/>
                  </a:lnTo>
                  <a:lnTo>
                    <a:pt x="76" y="131"/>
                  </a:lnTo>
                  <a:lnTo>
                    <a:pt x="120" y="98"/>
                  </a:lnTo>
                  <a:lnTo>
                    <a:pt x="131" y="87"/>
                  </a:lnTo>
                  <a:lnTo>
                    <a:pt x="131" y="55"/>
                  </a:lnTo>
                  <a:lnTo>
                    <a:pt x="131" y="22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55" y="22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710"/>
            <p:cNvSpPr>
              <a:spLocks/>
            </p:cNvSpPr>
            <p:nvPr/>
          </p:nvSpPr>
          <p:spPr bwMode="auto">
            <a:xfrm>
              <a:off x="3123" y="4526"/>
              <a:ext cx="88" cy="98"/>
            </a:xfrm>
            <a:custGeom>
              <a:avLst/>
              <a:gdLst>
                <a:gd name="T0" fmla="*/ 0 w 152"/>
                <a:gd name="T1" fmla="*/ 12 h 174"/>
                <a:gd name="T2" fmla="*/ 3 w 152"/>
                <a:gd name="T3" fmla="*/ 13 h 174"/>
                <a:gd name="T4" fmla="*/ 6 w 152"/>
                <a:gd name="T5" fmla="*/ 13 h 174"/>
                <a:gd name="T6" fmla="*/ 10 w 152"/>
                <a:gd name="T7" fmla="*/ 15 h 174"/>
                <a:gd name="T8" fmla="*/ 11 w 152"/>
                <a:gd name="T9" fmla="*/ 17 h 174"/>
                <a:gd name="T10" fmla="*/ 16 w 152"/>
                <a:gd name="T11" fmla="*/ 17 h 174"/>
                <a:gd name="T12" fmla="*/ 17 w 152"/>
                <a:gd name="T13" fmla="*/ 15 h 174"/>
                <a:gd name="T14" fmla="*/ 16 w 152"/>
                <a:gd name="T15" fmla="*/ 14 h 174"/>
                <a:gd name="T16" fmla="*/ 12 w 152"/>
                <a:gd name="T17" fmla="*/ 12 h 174"/>
                <a:gd name="T18" fmla="*/ 12 w 152"/>
                <a:gd name="T19" fmla="*/ 9 h 174"/>
                <a:gd name="T20" fmla="*/ 12 w 152"/>
                <a:gd name="T21" fmla="*/ 5 h 174"/>
                <a:gd name="T22" fmla="*/ 11 w 152"/>
                <a:gd name="T23" fmla="*/ 3 h 174"/>
                <a:gd name="T24" fmla="*/ 8 w 152"/>
                <a:gd name="T25" fmla="*/ 1 h 174"/>
                <a:gd name="T26" fmla="*/ 6 w 152"/>
                <a:gd name="T27" fmla="*/ 0 h 174"/>
                <a:gd name="T28" fmla="*/ 5 w 152"/>
                <a:gd name="T29" fmla="*/ 1 h 174"/>
                <a:gd name="T30" fmla="*/ 5 w 152"/>
                <a:gd name="T31" fmla="*/ 5 h 174"/>
                <a:gd name="T32" fmla="*/ 5 w 152"/>
                <a:gd name="T33" fmla="*/ 9 h 174"/>
                <a:gd name="T34" fmla="*/ 3 w 152"/>
                <a:gd name="T35" fmla="*/ 11 h 174"/>
                <a:gd name="T36" fmla="*/ 0 w 152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74"/>
                <a:gd name="T59" fmla="*/ 152 w 152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74">
                  <a:moveTo>
                    <a:pt x="0" y="119"/>
                  </a:moveTo>
                  <a:lnTo>
                    <a:pt x="22" y="130"/>
                  </a:lnTo>
                  <a:lnTo>
                    <a:pt x="55" y="130"/>
                  </a:lnTo>
                  <a:lnTo>
                    <a:pt x="87" y="152"/>
                  </a:lnTo>
                  <a:lnTo>
                    <a:pt x="98" y="174"/>
                  </a:lnTo>
                  <a:lnTo>
                    <a:pt x="142" y="174"/>
                  </a:lnTo>
                  <a:lnTo>
                    <a:pt x="152" y="152"/>
                  </a:lnTo>
                  <a:lnTo>
                    <a:pt x="142" y="141"/>
                  </a:lnTo>
                  <a:lnTo>
                    <a:pt x="109" y="119"/>
                  </a:lnTo>
                  <a:lnTo>
                    <a:pt x="109" y="87"/>
                  </a:lnTo>
                  <a:lnTo>
                    <a:pt x="109" y="43"/>
                  </a:lnTo>
                  <a:lnTo>
                    <a:pt x="98" y="32"/>
                  </a:lnTo>
                  <a:lnTo>
                    <a:pt x="76" y="11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44" y="43"/>
                  </a:lnTo>
                  <a:lnTo>
                    <a:pt x="44" y="87"/>
                  </a:lnTo>
                  <a:lnTo>
                    <a:pt x="22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711"/>
            <p:cNvSpPr>
              <a:spLocks/>
            </p:cNvSpPr>
            <p:nvPr/>
          </p:nvSpPr>
          <p:spPr bwMode="auto">
            <a:xfrm>
              <a:off x="2072" y="4832"/>
              <a:ext cx="108" cy="74"/>
            </a:xfrm>
            <a:custGeom>
              <a:avLst/>
              <a:gdLst>
                <a:gd name="T0" fmla="*/ 0 w 185"/>
                <a:gd name="T1" fmla="*/ 6 h 131"/>
                <a:gd name="T2" fmla="*/ 3 w 185"/>
                <a:gd name="T3" fmla="*/ 8 h 131"/>
                <a:gd name="T4" fmla="*/ 5 w 185"/>
                <a:gd name="T5" fmla="*/ 9 h 131"/>
                <a:gd name="T6" fmla="*/ 6 w 185"/>
                <a:gd name="T7" fmla="*/ 9 h 131"/>
                <a:gd name="T8" fmla="*/ 11 w 185"/>
                <a:gd name="T9" fmla="*/ 10 h 131"/>
                <a:gd name="T10" fmla="*/ 16 w 185"/>
                <a:gd name="T11" fmla="*/ 14 h 131"/>
                <a:gd name="T12" fmla="*/ 16 w 185"/>
                <a:gd name="T13" fmla="*/ 14 h 131"/>
                <a:gd name="T14" fmla="*/ 16 w 185"/>
                <a:gd name="T15" fmla="*/ 14 h 131"/>
                <a:gd name="T16" fmla="*/ 20 w 185"/>
                <a:gd name="T17" fmla="*/ 10 h 131"/>
                <a:gd name="T18" fmla="*/ 22 w 185"/>
                <a:gd name="T19" fmla="*/ 9 h 131"/>
                <a:gd name="T20" fmla="*/ 20 w 185"/>
                <a:gd name="T21" fmla="*/ 8 h 131"/>
                <a:gd name="T22" fmla="*/ 16 w 185"/>
                <a:gd name="T23" fmla="*/ 7 h 131"/>
                <a:gd name="T24" fmla="*/ 14 w 185"/>
                <a:gd name="T25" fmla="*/ 6 h 131"/>
                <a:gd name="T26" fmla="*/ 11 w 185"/>
                <a:gd name="T27" fmla="*/ 2 h 131"/>
                <a:gd name="T28" fmla="*/ 11 w 185"/>
                <a:gd name="T29" fmla="*/ 1 h 131"/>
                <a:gd name="T30" fmla="*/ 6 w 185"/>
                <a:gd name="T31" fmla="*/ 0 h 131"/>
                <a:gd name="T32" fmla="*/ 4 w 185"/>
                <a:gd name="T33" fmla="*/ 1 h 131"/>
                <a:gd name="T34" fmla="*/ 3 w 185"/>
                <a:gd name="T35" fmla="*/ 3 h 131"/>
                <a:gd name="T36" fmla="*/ 0 w 185"/>
                <a:gd name="T37" fmla="*/ 6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31"/>
                <a:gd name="T59" fmla="*/ 185 w 185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31">
                  <a:moveTo>
                    <a:pt x="0" y="55"/>
                  </a:moveTo>
                  <a:lnTo>
                    <a:pt x="22" y="77"/>
                  </a:lnTo>
                  <a:lnTo>
                    <a:pt x="43" y="88"/>
                  </a:lnTo>
                  <a:lnTo>
                    <a:pt x="54" y="88"/>
                  </a:lnTo>
                  <a:lnTo>
                    <a:pt x="98" y="98"/>
                  </a:lnTo>
                  <a:lnTo>
                    <a:pt x="141" y="131"/>
                  </a:lnTo>
                  <a:lnTo>
                    <a:pt x="174" y="98"/>
                  </a:lnTo>
                  <a:lnTo>
                    <a:pt x="185" y="88"/>
                  </a:lnTo>
                  <a:lnTo>
                    <a:pt x="174" y="77"/>
                  </a:lnTo>
                  <a:lnTo>
                    <a:pt x="141" y="66"/>
                  </a:lnTo>
                  <a:lnTo>
                    <a:pt x="120" y="55"/>
                  </a:lnTo>
                  <a:lnTo>
                    <a:pt x="98" y="22"/>
                  </a:lnTo>
                  <a:lnTo>
                    <a:pt x="98" y="11"/>
                  </a:lnTo>
                  <a:lnTo>
                    <a:pt x="54" y="0"/>
                  </a:lnTo>
                  <a:lnTo>
                    <a:pt x="33" y="11"/>
                  </a:lnTo>
                  <a:lnTo>
                    <a:pt x="22" y="3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712"/>
            <p:cNvSpPr>
              <a:spLocks/>
            </p:cNvSpPr>
            <p:nvPr/>
          </p:nvSpPr>
          <p:spPr bwMode="auto">
            <a:xfrm>
              <a:off x="3129" y="4526"/>
              <a:ext cx="82" cy="98"/>
            </a:xfrm>
            <a:custGeom>
              <a:avLst/>
              <a:gdLst>
                <a:gd name="T0" fmla="*/ 0 w 141"/>
                <a:gd name="T1" fmla="*/ 12 h 174"/>
                <a:gd name="T2" fmla="*/ 1 w 141"/>
                <a:gd name="T3" fmla="*/ 13 h 174"/>
                <a:gd name="T4" fmla="*/ 5 w 141"/>
                <a:gd name="T5" fmla="*/ 13 h 174"/>
                <a:gd name="T6" fmla="*/ 9 w 141"/>
                <a:gd name="T7" fmla="*/ 15 h 174"/>
                <a:gd name="T8" fmla="*/ 10 w 141"/>
                <a:gd name="T9" fmla="*/ 17 h 174"/>
                <a:gd name="T10" fmla="*/ 15 w 141"/>
                <a:gd name="T11" fmla="*/ 17 h 174"/>
                <a:gd name="T12" fmla="*/ 16 w 141"/>
                <a:gd name="T13" fmla="*/ 15 h 174"/>
                <a:gd name="T14" fmla="*/ 15 w 141"/>
                <a:gd name="T15" fmla="*/ 14 h 174"/>
                <a:gd name="T16" fmla="*/ 11 w 141"/>
                <a:gd name="T17" fmla="*/ 12 h 174"/>
                <a:gd name="T18" fmla="*/ 11 w 141"/>
                <a:gd name="T19" fmla="*/ 9 h 174"/>
                <a:gd name="T20" fmla="*/ 11 w 141"/>
                <a:gd name="T21" fmla="*/ 5 h 174"/>
                <a:gd name="T22" fmla="*/ 10 w 141"/>
                <a:gd name="T23" fmla="*/ 3 h 174"/>
                <a:gd name="T24" fmla="*/ 6 w 141"/>
                <a:gd name="T25" fmla="*/ 1 h 174"/>
                <a:gd name="T26" fmla="*/ 5 w 141"/>
                <a:gd name="T27" fmla="*/ 0 h 174"/>
                <a:gd name="T28" fmla="*/ 3 w 141"/>
                <a:gd name="T29" fmla="*/ 1 h 174"/>
                <a:gd name="T30" fmla="*/ 3 w 141"/>
                <a:gd name="T31" fmla="*/ 5 h 174"/>
                <a:gd name="T32" fmla="*/ 3 w 141"/>
                <a:gd name="T33" fmla="*/ 9 h 174"/>
                <a:gd name="T34" fmla="*/ 1 w 141"/>
                <a:gd name="T35" fmla="*/ 11 h 174"/>
                <a:gd name="T36" fmla="*/ 0 w 141"/>
                <a:gd name="T37" fmla="*/ 12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74"/>
                <a:gd name="T59" fmla="*/ 141 w 141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74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74"/>
                  </a:lnTo>
                  <a:lnTo>
                    <a:pt x="131" y="174"/>
                  </a:lnTo>
                  <a:lnTo>
                    <a:pt x="141" y="152"/>
                  </a:lnTo>
                  <a:lnTo>
                    <a:pt x="131" y="141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32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713"/>
            <p:cNvSpPr>
              <a:spLocks/>
            </p:cNvSpPr>
            <p:nvPr/>
          </p:nvSpPr>
          <p:spPr bwMode="auto">
            <a:xfrm>
              <a:off x="2369" y="4297"/>
              <a:ext cx="89" cy="81"/>
            </a:xfrm>
            <a:custGeom>
              <a:avLst/>
              <a:gdLst>
                <a:gd name="T0" fmla="*/ 0 w 152"/>
                <a:gd name="T1" fmla="*/ 5 h 142"/>
                <a:gd name="T2" fmla="*/ 4 w 152"/>
                <a:gd name="T3" fmla="*/ 7 h 142"/>
                <a:gd name="T4" fmla="*/ 8 w 152"/>
                <a:gd name="T5" fmla="*/ 10 h 142"/>
                <a:gd name="T6" fmla="*/ 8 w 152"/>
                <a:gd name="T7" fmla="*/ 10 h 142"/>
                <a:gd name="T8" fmla="*/ 11 w 152"/>
                <a:gd name="T9" fmla="*/ 13 h 142"/>
                <a:gd name="T10" fmla="*/ 13 w 152"/>
                <a:gd name="T11" fmla="*/ 14 h 142"/>
                <a:gd name="T12" fmla="*/ 18 w 152"/>
                <a:gd name="T13" fmla="*/ 15 h 142"/>
                <a:gd name="T14" fmla="*/ 18 w 152"/>
                <a:gd name="T15" fmla="*/ 13 h 142"/>
                <a:gd name="T16" fmla="*/ 18 w 152"/>
                <a:gd name="T17" fmla="*/ 10 h 142"/>
                <a:gd name="T18" fmla="*/ 18 w 152"/>
                <a:gd name="T19" fmla="*/ 8 h 142"/>
                <a:gd name="T20" fmla="*/ 14 w 152"/>
                <a:gd name="T21" fmla="*/ 5 h 142"/>
                <a:gd name="T22" fmla="*/ 14 w 152"/>
                <a:gd name="T23" fmla="*/ 1 h 142"/>
                <a:gd name="T24" fmla="*/ 13 w 152"/>
                <a:gd name="T25" fmla="*/ 0 h 142"/>
                <a:gd name="T26" fmla="*/ 8 w 152"/>
                <a:gd name="T27" fmla="*/ 0 h 142"/>
                <a:gd name="T28" fmla="*/ 6 w 152"/>
                <a:gd name="T29" fmla="*/ 1 h 142"/>
                <a:gd name="T30" fmla="*/ 4 w 152"/>
                <a:gd name="T31" fmla="*/ 5 h 142"/>
                <a:gd name="T32" fmla="*/ 0 w 152"/>
                <a:gd name="T33" fmla="*/ 5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142"/>
                <a:gd name="T53" fmla="*/ 152 w 152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142">
                  <a:moveTo>
                    <a:pt x="0" y="44"/>
                  </a:moveTo>
                  <a:lnTo>
                    <a:pt x="33" y="65"/>
                  </a:lnTo>
                  <a:lnTo>
                    <a:pt x="65" y="87"/>
                  </a:lnTo>
                  <a:lnTo>
                    <a:pt x="98" y="120"/>
                  </a:lnTo>
                  <a:lnTo>
                    <a:pt x="109" y="131"/>
                  </a:lnTo>
                  <a:lnTo>
                    <a:pt x="152" y="142"/>
                  </a:lnTo>
                  <a:lnTo>
                    <a:pt x="152" y="120"/>
                  </a:lnTo>
                  <a:lnTo>
                    <a:pt x="152" y="87"/>
                  </a:lnTo>
                  <a:lnTo>
                    <a:pt x="152" y="76"/>
                  </a:lnTo>
                  <a:lnTo>
                    <a:pt x="120" y="44"/>
                  </a:lnTo>
                  <a:lnTo>
                    <a:pt x="120" y="11"/>
                  </a:lnTo>
                  <a:lnTo>
                    <a:pt x="109" y="0"/>
                  </a:lnTo>
                  <a:lnTo>
                    <a:pt x="65" y="0"/>
                  </a:lnTo>
                  <a:lnTo>
                    <a:pt x="54" y="11"/>
                  </a:lnTo>
                  <a:lnTo>
                    <a:pt x="33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714"/>
            <p:cNvSpPr>
              <a:spLocks/>
            </p:cNvSpPr>
            <p:nvPr/>
          </p:nvSpPr>
          <p:spPr bwMode="auto">
            <a:xfrm>
              <a:off x="2768" y="4438"/>
              <a:ext cx="70" cy="74"/>
            </a:xfrm>
            <a:custGeom>
              <a:avLst/>
              <a:gdLst>
                <a:gd name="T0" fmla="*/ 0 w 120"/>
                <a:gd name="T1" fmla="*/ 9 h 131"/>
                <a:gd name="T2" fmla="*/ 3 w 120"/>
                <a:gd name="T3" fmla="*/ 12 h 131"/>
                <a:gd name="T4" fmla="*/ 6 w 120"/>
                <a:gd name="T5" fmla="*/ 14 h 131"/>
                <a:gd name="T6" fmla="*/ 8 w 120"/>
                <a:gd name="T7" fmla="*/ 14 h 131"/>
                <a:gd name="T8" fmla="*/ 8 w 120"/>
                <a:gd name="T9" fmla="*/ 14 h 131"/>
                <a:gd name="T10" fmla="*/ 13 w 120"/>
                <a:gd name="T11" fmla="*/ 10 h 131"/>
                <a:gd name="T12" fmla="*/ 14 w 120"/>
                <a:gd name="T13" fmla="*/ 9 h 131"/>
                <a:gd name="T14" fmla="*/ 14 w 120"/>
                <a:gd name="T15" fmla="*/ 6 h 131"/>
                <a:gd name="T16" fmla="*/ 14 w 120"/>
                <a:gd name="T17" fmla="*/ 2 h 131"/>
                <a:gd name="T18" fmla="*/ 13 w 120"/>
                <a:gd name="T19" fmla="*/ 0 h 131"/>
                <a:gd name="T20" fmla="*/ 8 w 120"/>
                <a:gd name="T21" fmla="*/ 0 h 131"/>
                <a:gd name="T22" fmla="*/ 6 w 120"/>
                <a:gd name="T23" fmla="*/ 2 h 131"/>
                <a:gd name="T24" fmla="*/ 3 w 120"/>
                <a:gd name="T25" fmla="*/ 5 h 131"/>
                <a:gd name="T26" fmla="*/ 1 w 120"/>
                <a:gd name="T27" fmla="*/ 6 h 131"/>
                <a:gd name="T28" fmla="*/ 0 w 120"/>
                <a:gd name="T29" fmla="*/ 9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31"/>
                <a:gd name="T47" fmla="*/ 120 w 120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31">
                  <a:moveTo>
                    <a:pt x="0" y="87"/>
                  </a:moveTo>
                  <a:lnTo>
                    <a:pt x="22" y="120"/>
                  </a:lnTo>
                  <a:lnTo>
                    <a:pt x="55" y="131"/>
                  </a:lnTo>
                  <a:lnTo>
                    <a:pt x="65" y="131"/>
                  </a:lnTo>
                  <a:lnTo>
                    <a:pt x="109" y="98"/>
                  </a:lnTo>
                  <a:lnTo>
                    <a:pt x="120" y="87"/>
                  </a:lnTo>
                  <a:lnTo>
                    <a:pt x="120" y="55"/>
                  </a:lnTo>
                  <a:lnTo>
                    <a:pt x="120" y="22"/>
                  </a:lnTo>
                  <a:lnTo>
                    <a:pt x="109" y="0"/>
                  </a:lnTo>
                  <a:lnTo>
                    <a:pt x="65" y="0"/>
                  </a:lnTo>
                  <a:lnTo>
                    <a:pt x="55" y="22"/>
                  </a:lnTo>
                  <a:lnTo>
                    <a:pt x="22" y="44"/>
                  </a:lnTo>
                  <a:lnTo>
                    <a:pt x="11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715"/>
            <p:cNvSpPr>
              <a:spLocks/>
            </p:cNvSpPr>
            <p:nvPr/>
          </p:nvSpPr>
          <p:spPr bwMode="auto">
            <a:xfrm>
              <a:off x="2451" y="5139"/>
              <a:ext cx="90" cy="80"/>
            </a:xfrm>
            <a:custGeom>
              <a:avLst/>
              <a:gdLst>
                <a:gd name="T0" fmla="*/ 0 w 153"/>
                <a:gd name="T1" fmla="*/ 10 h 142"/>
                <a:gd name="T2" fmla="*/ 1 w 153"/>
                <a:gd name="T3" fmla="*/ 10 h 142"/>
                <a:gd name="T4" fmla="*/ 5 w 153"/>
                <a:gd name="T5" fmla="*/ 11 h 142"/>
                <a:gd name="T6" fmla="*/ 9 w 153"/>
                <a:gd name="T7" fmla="*/ 14 h 142"/>
                <a:gd name="T8" fmla="*/ 11 w 153"/>
                <a:gd name="T9" fmla="*/ 14 h 142"/>
                <a:gd name="T10" fmla="*/ 15 w 153"/>
                <a:gd name="T11" fmla="*/ 14 h 142"/>
                <a:gd name="T12" fmla="*/ 17 w 153"/>
                <a:gd name="T13" fmla="*/ 14 h 142"/>
                <a:gd name="T14" fmla="*/ 18 w 153"/>
                <a:gd name="T15" fmla="*/ 10 h 142"/>
                <a:gd name="T16" fmla="*/ 18 w 153"/>
                <a:gd name="T17" fmla="*/ 6 h 142"/>
                <a:gd name="T18" fmla="*/ 18 w 153"/>
                <a:gd name="T19" fmla="*/ 2 h 142"/>
                <a:gd name="T20" fmla="*/ 15 w 153"/>
                <a:gd name="T21" fmla="*/ 0 h 142"/>
                <a:gd name="T22" fmla="*/ 12 w 153"/>
                <a:gd name="T23" fmla="*/ 2 h 142"/>
                <a:gd name="T24" fmla="*/ 15 w 153"/>
                <a:gd name="T25" fmla="*/ 6 h 142"/>
                <a:gd name="T26" fmla="*/ 11 w 153"/>
                <a:gd name="T27" fmla="*/ 9 h 142"/>
                <a:gd name="T28" fmla="*/ 5 w 153"/>
                <a:gd name="T29" fmla="*/ 6 h 142"/>
                <a:gd name="T30" fmla="*/ 1 w 153"/>
                <a:gd name="T31" fmla="*/ 7 h 142"/>
                <a:gd name="T32" fmla="*/ 0 w 153"/>
                <a:gd name="T33" fmla="*/ 1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"/>
                <a:gd name="T52" fmla="*/ 0 h 142"/>
                <a:gd name="T53" fmla="*/ 153 w 153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" h="142">
                  <a:moveTo>
                    <a:pt x="0" y="98"/>
                  </a:moveTo>
                  <a:lnTo>
                    <a:pt x="11" y="98"/>
                  </a:lnTo>
                  <a:lnTo>
                    <a:pt x="44" y="109"/>
                  </a:lnTo>
                  <a:lnTo>
                    <a:pt x="77" y="131"/>
                  </a:lnTo>
                  <a:lnTo>
                    <a:pt x="87" y="142"/>
                  </a:lnTo>
                  <a:lnTo>
                    <a:pt x="131" y="142"/>
                  </a:lnTo>
                  <a:lnTo>
                    <a:pt x="142" y="131"/>
                  </a:lnTo>
                  <a:lnTo>
                    <a:pt x="153" y="98"/>
                  </a:lnTo>
                  <a:lnTo>
                    <a:pt x="153" y="55"/>
                  </a:lnTo>
                  <a:lnTo>
                    <a:pt x="153" y="22"/>
                  </a:lnTo>
                  <a:lnTo>
                    <a:pt x="131" y="0"/>
                  </a:lnTo>
                  <a:lnTo>
                    <a:pt x="98" y="22"/>
                  </a:lnTo>
                  <a:lnTo>
                    <a:pt x="120" y="55"/>
                  </a:lnTo>
                  <a:lnTo>
                    <a:pt x="87" y="87"/>
                  </a:lnTo>
                  <a:lnTo>
                    <a:pt x="44" y="55"/>
                  </a:lnTo>
                  <a:lnTo>
                    <a:pt x="11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716"/>
            <p:cNvSpPr>
              <a:spLocks/>
            </p:cNvSpPr>
            <p:nvPr/>
          </p:nvSpPr>
          <p:spPr bwMode="auto">
            <a:xfrm>
              <a:off x="2142" y="4746"/>
              <a:ext cx="113" cy="86"/>
            </a:xfrm>
            <a:custGeom>
              <a:avLst/>
              <a:gdLst>
                <a:gd name="T0" fmla="*/ 1 w 195"/>
                <a:gd name="T1" fmla="*/ 6 h 152"/>
                <a:gd name="T2" fmla="*/ 2 w 195"/>
                <a:gd name="T3" fmla="*/ 8 h 152"/>
                <a:gd name="T4" fmla="*/ 6 w 195"/>
                <a:gd name="T5" fmla="*/ 8 h 152"/>
                <a:gd name="T6" fmla="*/ 11 w 195"/>
                <a:gd name="T7" fmla="*/ 10 h 152"/>
                <a:gd name="T8" fmla="*/ 11 w 195"/>
                <a:gd name="T9" fmla="*/ 10 h 152"/>
                <a:gd name="T10" fmla="*/ 13 w 195"/>
                <a:gd name="T11" fmla="*/ 14 h 152"/>
                <a:gd name="T12" fmla="*/ 16 w 195"/>
                <a:gd name="T13" fmla="*/ 16 h 152"/>
                <a:gd name="T14" fmla="*/ 21 w 195"/>
                <a:gd name="T15" fmla="*/ 16 h 152"/>
                <a:gd name="T16" fmla="*/ 22 w 195"/>
                <a:gd name="T17" fmla="*/ 14 h 152"/>
                <a:gd name="T18" fmla="*/ 21 w 195"/>
                <a:gd name="T19" fmla="*/ 11 h 152"/>
                <a:gd name="T20" fmla="*/ 18 w 195"/>
                <a:gd name="T21" fmla="*/ 10 h 152"/>
                <a:gd name="T22" fmla="*/ 16 w 195"/>
                <a:gd name="T23" fmla="*/ 9 h 152"/>
                <a:gd name="T24" fmla="*/ 12 w 195"/>
                <a:gd name="T25" fmla="*/ 6 h 152"/>
                <a:gd name="T26" fmla="*/ 11 w 195"/>
                <a:gd name="T27" fmla="*/ 5 h 152"/>
                <a:gd name="T28" fmla="*/ 6 w 195"/>
                <a:gd name="T29" fmla="*/ 3 h 152"/>
                <a:gd name="T30" fmla="*/ 5 w 195"/>
                <a:gd name="T31" fmla="*/ 2 h 152"/>
                <a:gd name="T32" fmla="*/ 2 w 195"/>
                <a:gd name="T33" fmla="*/ 0 h 152"/>
                <a:gd name="T34" fmla="*/ 0 w 195"/>
                <a:gd name="T35" fmla="*/ 2 h 152"/>
                <a:gd name="T36" fmla="*/ 1 w 195"/>
                <a:gd name="T37" fmla="*/ 6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52"/>
                <a:gd name="T59" fmla="*/ 195 w 195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52">
                  <a:moveTo>
                    <a:pt x="10" y="55"/>
                  </a:moveTo>
                  <a:lnTo>
                    <a:pt x="21" y="76"/>
                  </a:lnTo>
                  <a:lnTo>
                    <a:pt x="54" y="76"/>
                  </a:lnTo>
                  <a:lnTo>
                    <a:pt x="97" y="98"/>
                  </a:lnTo>
                  <a:lnTo>
                    <a:pt x="119" y="131"/>
                  </a:lnTo>
                  <a:lnTo>
                    <a:pt x="141" y="152"/>
                  </a:lnTo>
                  <a:lnTo>
                    <a:pt x="184" y="152"/>
                  </a:lnTo>
                  <a:lnTo>
                    <a:pt x="195" y="131"/>
                  </a:lnTo>
                  <a:lnTo>
                    <a:pt x="184" y="109"/>
                  </a:lnTo>
                  <a:lnTo>
                    <a:pt x="163" y="98"/>
                  </a:lnTo>
                  <a:lnTo>
                    <a:pt x="141" y="87"/>
                  </a:lnTo>
                  <a:lnTo>
                    <a:pt x="108" y="55"/>
                  </a:lnTo>
                  <a:lnTo>
                    <a:pt x="97" y="44"/>
                  </a:lnTo>
                  <a:lnTo>
                    <a:pt x="54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717"/>
            <p:cNvSpPr>
              <a:spLocks/>
            </p:cNvSpPr>
            <p:nvPr/>
          </p:nvSpPr>
          <p:spPr bwMode="auto">
            <a:xfrm>
              <a:off x="3129" y="4526"/>
              <a:ext cx="82" cy="91"/>
            </a:xfrm>
            <a:custGeom>
              <a:avLst/>
              <a:gdLst>
                <a:gd name="T0" fmla="*/ 0 w 141"/>
                <a:gd name="T1" fmla="*/ 12 h 163"/>
                <a:gd name="T2" fmla="*/ 1 w 141"/>
                <a:gd name="T3" fmla="*/ 13 h 163"/>
                <a:gd name="T4" fmla="*/ 5 w 141"/>
                <a:gd name="T5" fmla="*/ 13 h 163"/>
                <a:gd name="T6" fmla="*/ 9 w 141"/>
                <a:gd name="T7" fmla="*/ 15 h 163"/>
                <a:gd name="T8" fmla="*/ 10 w 141"/>
                <a:gd name="T9" fmla="*/ 16 h 163"/>
                <a:gd name="T10" fmla="*/ 15 w 141"/>
                <a:gd name="T11" fmla="*/ 16 h 163"/>
                <a:gd name="T12" fmla="*/ 16 w 141"/>
                <a:gd name="T13" fmla="*/ 15 h 163"/>
                <a:gd name="T14" fmla="*/ 15 w 141"/>
                <a:gd name="T15" fmla="*/ 14 h 163"/>
                <a:gd name="T16" fmla="*/ 11 w 141"/>
                <a:gd name="T17" fmla="*/ 12 h 163"/>
                <a:gd name="T18" fmla="*/ 11 w 141"/>
                <a:gd name="T19" fmla="*/ 8 h 163"/>
                <a:gd name="T20" fmla="*/ 11 w 141"/>
                <a:gd name="T21" fmla="*/ 4 h 163"/>
                <a:gd name="T22" fmla="*/ 10 w 141"/>
                <a:gd name="T23" fmla="*/ 3 h 163"/>
                <a:gd name="T24" fmla="*/ 6 w 141"/>
                <a:gd name="T25" fmla="*/ 1 h 163"/>
                <a:gd name="T26" fmla="*/ 5 w 141"/>
                <a:gd name="T27" fmla="*/ 0 h 163"/>
                <a:gd name="T28" fmla="*/ 3 w 141"/>
                <a:gd name="T29" fmla="*/ 1 h 163"/>
                <a:gd name="T30" fmla="*/ 3 w 141"/>
                <a:gd name="T31" fmla="*/ 4 h 163"/>
                <a:gd name="T32" fmla="*/ 3 w 141"/>
                <a:gd name="T33" fmla="*/ 8 h 163"/>
                <a:gd name="T34" fmla="*/ 1 w 141"/>
                <a:gd name="T35" fmla="*/ 10 h 163"/>
                <a:gd name="T36" fmla="*/ 0 w 141"/>
                <a:gd name="T37" fmla="*/ 12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163"/>
                <a:gd name="T59" fmla="*/ 141 w 141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163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41" y="152"/>
                  </a:lnTo>
                  <a:lnTo>
                    <a:pt x="131" y="141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32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0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718"/>
            <p:cNvSpPr>
              <a:spLocks/>
            </p:cNvSpPr>
            <p:nvPr/>
          </p:nvSpPr>
          <p:spPr bwMode="auto">
            <a:xfrm>
              <a:off x="2610" y="5090"/>
              <a:ext cx="76" cy="74"/>
            </a:xfrm>
            <a:custGeom>
              <a:avLst/>
              <a:gdLst>
                <a:gd name="T0" fmla="*/ 0 w 131"/>
                <a:gd name="T1" fmla="*/ 11 h 131"/>
                <a:gd name="T2" fmla="*/ 1 w 131"/>
                <a:gd name="T3" fmla="*/ 11 h 131"/>
                <a:gd name="T4" fmla="*/ 6 w 131"/>
                <a:gd name="T5" fmla="*/ 14 h 131"/>
                <a:gd name="T6" fmla="*/ 11 w 131"/>
                <a:gd name="T7" fmla="*/ 14 h 131"/>
                <a:gd name="T8" fmla="*/ 15 w 131"/>
                <a:gd name="T9" fmla="*/ 11 h 131"/>
                <a:gd name="T10" fmla="*/ 14 w 131"/>
                <a:gd name="T11" fmla="*/ 7 h 131"/>
                <a:gd name="T12" fmla="*/ 11 w 131"/>
                <a:gd name="T13" fmla="*/ 5 h 131"/>
                <a:gd name="T14" fmla="*/ 10 w 131"/>
                <a:gd name="T15" fmla="*/ 3 h 131"/>
                <a:gd name="T16" fmla="*/ 6 w 131"/>
                <a:gd name="T17" fmla="*/ 0 h 131"/>
                <a:gd name="T18" fmla="*/ 1 w 131"/>
                <a:gd name="T19" fmla="*/ 3 h 131"/>
                <a:gd name="T20" fmla="*/ 1 w 131"/>
                <a:gd name="T21" fmla="*/ 3 h 131"/>
                <a:gd name="T22" fmla="*/ 3 w 131"/>
                <a:gd name="T23" fmla="*/ 7 h 131"/>
                <a:gd name="T24" fmla="*/ 1 w 131"/>
                <a:gd name="T25" fmla="*/ 10 h 131"/>
                <a:gd name="T26" fmla="*/ 0 w 131"/>
                <a:gd name="T27" fmla="*/ 11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"/>
                <a:gd name="T43" fmla="*/ 0 h 131"/>
                <a:gd name="T44" fmla="*/ 131 w 131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" h="131">
                  <a:moveTo>
                    <a:pt x="0" y="109"/>
                  </a:moveTo>
                  <a:lnTo>
                    <a:pt x="11" y="109"/>
                  </a:lnTo>
                  <a:lnTo>
                    <a:pt x="55" y="131"/>
                  </a:lnTo>
                  <a:lnTo>
                    <a:pt x="98" y="131"/>
                  </a:lnTo>
                  <a:lnTo>
                    <a:pt x="131" y="109"/>
                  </a:lnTo>
                  <a:lnTo>
                    <a:pt x="120" y="66"/>
                  </a:lnTo>
                  <a:lnTo>
                    <a:pt x="98" y="44"/>
                  </a:lnTo>
                  <a:lnTo>
                    <a:pt x="87" y="33"/>
                  </a:lnTo>
                  <a:lnTo>
                    <a:pt x="55" y="0"/>
                  </a:lnTo>
                  <a:lnTo>
                    <a:pt x="11" y="33"/>
                  </a:lnTo>
                  <a:lnTo>
                    <a:pt x="22" y="66"/>
                  </a:lnTo>
                  <a:lnTo>
                    <a:pt x="11" y="9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719"/>
            <p:cNvSpPr>
              <a:spLocks/>
            </p:cNvSpPr>
            <p:nvPr/>
          </p:nvSpPr>
          <p:spPr bwMode="auto">
            <a:xfrm>
              <a:off x="2775" y="4438"/>
              <a:ext cx="63" cy="68"/>
            </a:xfrm>
            <a:custGeom>
              <a:avLst/>
              <a:gdLst>
                <a:gd name="T0" fmla="*/ 0 w 109"/>
                <a:gd name="T1" fmla="*/ 9 h 120"/>
                <a:gd name="T2" fmla="*/ 1 w 109"/>
                <a:gd name="T3" fmla="*/ 11 h 120"/>
                <a:gd name="T4" fmla="*/ 6 w 109"/>
                <a:gd name="T5" fmla="*/ 12 h 120"/>
                <a:gd name="T6" fmla="*/ 11 w 109"/>
                <a:gd name="T7" fmla="*/ 10 h 120"/>
                <a:gd name="T8" fmla="*/ 11 w 109"/>
                <a:gd name="T9" fmla="*/ 9 h 120"/>
                <a:gd name="T10" fmla="*/ 12 w 109"/>
                <a:gd name="T11" fmla="*/ 6 h 120"/>
                <a:gd name="T12" fmla="*/ 12 w 109"/>
                <a:gd name="T13" fmla="*/ 2 h 120"/>
                <a:gd name="T14" fmla="*/ 11 w 109"/>
                <a:gd name="T15" fmla="*/ 0 h 120"/>
                <a:gd name="T16" fmla="*/ 6 w 109"/>
                <a:gd name="T17" fmla="*/ 0 h 120"/>
                <a:gd name="T18" fmla="*/ 5 w 109"/>
                <a:gd name="T19" fmla="*/ 2 h 120"/>
                <a:gd name="T20" fmla="*/ 1 w 109"/>
                <a:gd name="T21" fmla="*/ 5 h 120"/>
                <a:gd name="T22" fmla="*/ 0 w 109"/>
                <a:gd name="T23" fmla="*/ 6 h 120"/>
                <a:gd name="T24" fmla="*/ 0 w 109"/>
                <a:gd name="T25" fmla="*/ 9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20"/>
                <a:gd name="T41" fmla="*/ 109 w 109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20">
                  <a:moveTo>
                    <a:pt x="0" y="87"/>
                  </a:moveTo>
                  <a:lnTo>
                    <a:pt x="11" y="109"/>
                  </a:lnTo>
                  <a:lnTo>
                    <a:pt x="54" y="120"/>
                  </a:lnTo>
                  <a:lnTo>
                    <a:pt x="98" y="98"/>
                  </a:lnTo>
                  <a:lnTo>
                    <a:pt x="98" y="87"/>
                  </a:lnTo>
                  <a:lnTo>
                    <a:pt x="109" y="55"/>
                  </a:lnTo>
                  <a:lnTo>
                    <a:pt x="109" y="22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4" y="22"/>
                  </a:lnTo>
                  <a:lnTo>
                    <a:pt x="11" y="44"/>
                  </a:lnTo>
                  <a:lnTo>
                    <a:pt x="0" y="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720"/>
            <p:cNvSpPr>
              <a:spLocks/>
            </p:cNvSpPr>
            <p:nvPr/>
          </p:nvSpPr>
          <p:spPr bwMode="auto">
            <a:xfrm>
              <a:off x="3129" y="4526"/>
              <a:ext cx="76" cy="91"/>
            </a:xfrm>
            <a:custGeom>
              <a:avLst/>
              <a:gdLst>
                <a:gd name="T0" fmla="*/ 0 w 131"/>
                <a:gd name="T1" fmla="*/ 12 h 163"/>
                <a:gd name="T2" fmla="*/ 1 w 131"/>
                <a:gd name="T3" fmla="*/ 13 h 163"/>
                <a:gd name="T4" fmla="*/ 5 w 131"/>
                <a:gd name="T5" fmla="*/ 13 h 163"/>
                <a:gd name="T6" fmla="*/ 9 w 131"/>
                <a:gd name="T7" fmla="*/ 15 h 163"/>
                <a:gd name="T8" fmla="*/ 10 w 131"/>
                <a:gd name="T9" fmla="*/ 16 h 163"/>
                <a:gd name="T10" fmla="*/ 15 w 131"/>
                <a:gd name="T11" fmla="*/ 16 h 163"/>
                <a:gd name="T12" fmla="*/ 15 w 131"/>
                <a:gd name="T13" fmla="*/ 15 h 163"/>
                <a:gd name="T14" fmla="*/ 15 w 131"/>
                <a:gd name="T15" fmla="*/ 15 h 163"/>
                <a:gd name="T16" fmla="*/ 11 w 131"/>
                <a:gd name="T17" fmla="*/ 12 h 163"/>
                <a:gd name="T18" fmla="*/ 11 w 131"/>
                <a:gd name="T19" fmla="*/ 8 h 163"/>
                <a:gd name="T20" fmla="*/ 11 w 131"/>
                <a:gd name="T21" fmla="*/ 4 h 163"/>
                <a:gd name="T22" fmla="*/ 10 w 131"/>
                <a:gd name="T23" fmla="*/ 4 h 163"/>
                <a:gd name="T24" fmla="*/ 6 w 131"/>
                <a:gd name="T25" fmla="*/ 1 h 163"/>
                <a:gd name="T26" fmla="*/ 5 w 131"/>
                <a:gd name="T27" fmla="*/ 0 h 163"/>
                <a:gd name="T28" fmla="*/ 3 w 131"/>
                <a:gd name="T29" fmla="*/ 1 h 163"/>
                <a:gd name="T30" fmla="*/ 3 w 131"/>
                <a:gd name="T31" fmla="*/ 4 h 163"/>
                <a:gd name="T32" fmla="*/ 3 w 131"/>
                <a:gd name="T33" fmla="*/ 8 h 163"/>
                <a:gd name="T34" fmla="*/ 1 w 131"/>
                <a:gd name="T35" fmla="*/ 12 h 163"/>
                <a:gd name="T36" fmla="*/ 0 w 131"/>
                <a:gd name="T37" fmla="*/ 12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163"/>
                <a:gd name="T59" fmla="*/ 131 w 131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163">
                  <a:moveTo>
                    <a:pt x="0" y="119"/>
                  </a:moveTo>
                  <a:lnTo>
                    <a:pt x="11" y="130"/>
                  </a:lnTo>
                  <a:lnTo>
                    <a:pt x="44" y="130"/>
                  </a:lnTo>
                  <a:lnTo>
                    <a:pt x="76" y="152"/>
                  </a:lnTo>
                  <a:lnTo>
                    <a:pt x="87" y="163"/>
                  </a:lnTo>
                  <a:lnTo>
                    <a:pt x="131" y="163"/>
                  </a:lnTo>
                  <a:lnTo>
                    <a:pt x="131" y="152"/>
                  </a:lnTo>
                  <a:lnTo>
                    <a:pt x="98" y="119"/>
                  </a:lnTo>
                  <a:lnTo>
                    <a:pt x="98" y="87"/>
                  </a:lnTo>
                  <a:lnTo>
                    <a:pt x="98" y="43"/>
                  </a:lnTo>
                  <a:lnTo>
                    <a:pt x="87" y="43"/>
                  </a:lnTo>
                  <a:lnTo>
                    <a:pt x="54" y="11"/>
                  </a:lnTo>
                  <a:lnTo>
                    <a:pt x="44" y="0"/>
                  </a:lnTo>
                  <a:lnTo>
                    <a:pt x="33" y="11"/>
                  </a:lnTo>
                  <a:lnTo>
                    <a:pt x="33" y="43"/>
                  </a:lnTo>
                  <a:lnTo>
                    <a:pt x="33" y="87"/>
                  </a:lnTo>
                  <a:lnTo>
                    <a:pt x="11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721"/>
            <p:cNvSpPr>
              <a:spLocks/>
            </p:cNvSpPr>
            <p:nvPr/>
          </p:nvSpPr>
          <p:spPr bwMode="auto">
            <a:xfrm>
              <a:off x="2895" y="5275"/>
              <a:ext cx="88" cy="55"/>
            </a:xfrm>
            <a:custGeom>
              <a:avLst/>
              <a:gdLst>
                <a:gd name="T0" fmla="*/ 0 w 152"/>
                <a:gd name="T1" fmla="*/ 7 h 98"/>
                <a:gd name="T2" fmla="*/ 1 w 152"/>
                <a:gd name="T3" fmla="*/ 10 h 98"/>
                <a:gd name="T4" fmla="*/ 5 w 152"/>
                <a:gd name="T5" fmla="*/ 7 h 98"/>
                <a:gd name="T6" fmla="*/ 10 w 152"/>
                <a:gd name="T7" fmla="*/ 10 h 98"/>
                <a:gd name="T8" fmla="*/ 14 w 152"/>
                <a:gd name="T9" fmla="*/ 10 h 98"/>
                <a:gd name="T10" fmla="*/ 17 w 152"/>
                <a:gd name="T11" fmla="*/ 7 h 98"/>
                <a:gd name="T12" fmla="*/ 14 w 152"/>
                <a:gd name="T13" fmla="*/ 6 h 98"/>
                <a:gd name="T14" fmla="*/ 11 w 152"/>
                <a:gd name="T15" fmla="*/ 3 h 98"/>
                <a:gd name="T16" fmla="*/ 10 w 152"/>
                <a:gd name="T17" fmla="*/ 1 h 98"/>
                <a:gd name="T18" fmla="*/ 5 w 152"/>
                <a:gd name="T19" fmla="*/ 2 h 98"/>
                <a:gd name="T20" fmla="*/ 1 w 152"/>
                <a:gd name="T21" fmla="*/ 0 h 98"/>
                <a:gd name="T22" fmla="*/ 1 w 152"/>
                <a:gd name="T23" fmla="*/ 0 h 98"/>
                <a:gd name="T24" fmla="*/ 0 w 152"/>
                <a:gd name="T25" fmla="*/ 0 h 98"/>
                <a:gd name="T26" fmla="*/ 0 w 152"/>
                <a:gd name="T27" fmla="*/ 3 h 98"/>
                <a:gd name="T28" fmla="*/ 0 w 152"/>
                <a:gd name="T29" fmla="*/ 7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98"/>
                <a:gd name="T47" fmla="*/ 152 w 152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98">
                  <a:moveTo>
                    <a:pt x="0" y="76"/>
                  </a:moveTo>
                  <a:lnTo>
                    <a:pt x="11" y="98"/>
                  </a:lnTo>
                  <a:lnTo>
                    <a:pt x="43" y="76"/>
                  </a:lnTo>
                  <a:lnTo>
                    <a:pt x="87" y="98"/>
                  </a:lnTo>
                  <a:lnTo>
                    <a:pt x="130" y="98"/>
                  </a:lnTo>
                  <a:lnTo>
                    <a:pt x="152" y="76"/>
                  </a:lnTo>
                  <a:lnTo>
                    <a:pt x="130" y="54"/>
                  </a:lnTo>
                  <a:lnTo>
                    <a:pt x="98" y="32"/>
                  </a:lnTo>
                  <a:lnTo>
                    <a:pt x="87" y="11"/>
                  </a:lnTo>
                  <a:lnTo>
                    <a:pt x="43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722"/>
            <p:cNvSpPr>
              <a:spLocks/>
            </p:cNvSpPr>
            <p:nvPr/>
          </p:nvSpPr>
          <p:spPr bwMode="auto">
            <a:xfrm>
              <a:off x="2375" y="4297"/>
              <a:ext cx="83" cy="74"/>
            </a:xfrm>
            <a:custGeom>
              <a:avLst/>
              <a:gdLst>
                <a:gd name="T0" fmla="*/ 0 w 141"/>
                <a:gd name="T1" fmla="*/ 5 h 131"/>
                <a:gd name="T2" fmla="*/ 3 w 141"/>
                <a:gd name="T3" fmla="*/ 7 h 131"/>
                <a:gd name="T4" fmla="*/ 6 w 141"/>
                <a:gd name="T5" fmla="*/ 8 h 131"/>
                <a:gd name="T6" fmla="*/ 8 w 141"/>
                <a:gd name="T7" fmla="*/ 9 h 131"/>
                <a:gd name="T8" fmla="*/ 12 w 141"/>
                <a:gd name="T9" fmla="*/ 12 h 131"/>
                <a:gd name="T10" fmla="*/ 13 w 141"/>
                <a:gd name="T11" fmla="*/ 12 h 131"/>
                <a:gd name="T12" fmla="*/ 17 w 141"/>
                <a:gd name="T13" fmla="*/ 14 h 131"/>
                <a:gd name="T14" fmla="*/ 17 w 141"/>
                <a:gd name="T15" fmla="*/ 12 h 131"/>
                <a:gd name="T16" fmla="*/ 17 w 141"/>
                <a:gd name="T17" fmla="*/ 9 h 131"/>
                <a:gd name="T18" fmla="*/ 17 w 141"/>
                <a:gd name="T19" fmla="*/ 8 h 131"/>
                <a:gd name="T20" fmla="*/ 13 w 141"/>
                <a:gd name="T21" fmla="*/ 5 h 131"/>
                <a:gd name="T22" fmla="*/ 13 w 141"/>
                <a:gd name="T23" fmla="*/ 1 h 131"/>
                <a:gd name="T24" fmla="*/ 12 w 141"/>
                <a:gd name="T25" fmla="*/ 0 h 131"/>
                <a:gd name="T26" fmla="*/ 6 w 141"/>
                <a:gd name="T27" fmla="*/ 0 h 131"/>
                <a:gd name="T28" fmla="*/ 5 w 141"/>
                <a:gd name="T29" fmla="*/ 1 h 131"/>
                <a:gd name="T30" fmla="*/ 3 w 141"/>
                <a:gd name="T31" fmla="*/ 5 h 131"/>
                <a:gd name="T32" fmla="*/ 0 w 141"/>
                <a:gd name="T33" fmla="*/ 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131"/>
                <a:gd name="T53" fmla="*/ 141 w 14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131">
                  <a:moveTo>
                    <a:pt x="0" y="44"/>
                  </a:moveTo>
                  <a:lnTo>
                    <a:pt x="22" y="65"/>
                  </a:lnTo>
                  <a:lnTo>
                    <a:pt x="54" y="76"/>
                  </a:lnTo>
                  <a:lnTo>
                    <a:pt x="65" y="87"/>
                  </a:lnTo>
                  <a:lnTo>
                    <a:pt x="98" y="120"/>
                  </a:lnTo>
                  <a:lnTo>
                    <a:pt x="109" y="120"/>
                  </a:lnTo>
                  <a:lnTo>
                    <a:pt x="141" y="131"/>
                  </a:lnTo>
                  <a:lnTo>
                    <a:pt x="141" y="120"/>
                  </a:lnTo>
                  <a:lnTo>
                    <a:pt x="141" y="87"/>
                  </a:lnTo>
                  <a:lnTo>
                    <a:pt x="141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2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723"/>
            <p:cNvSpPr>
              <a:spLocks/>
            </p:cNvSpPr>
            <p:nvPr/>
          </p:nvSpPr>
          <p:spPr bwMode="auto">
            <a:xfrm>
              <a:off x="2775" y="4445"/>
              <a:ext cx="63" cy="61"/>
            </a:xfrm>
            <a:custGeom>
              <a:avLst/>
              <a:gdLst>
                <a:gd name="T0" fmla="*/ 0 w 109"/>
                <a:gd name="T1" fmla="*/ 7 h 109"/>
                <a:gd name="T2" fmla="*/ 1 w 109"/>
                <a:gd name="T3" fmla="*/ 8 h 109"/>
                <a:gd name="T4" fmla="*/ 6 w 109"/>
                <a:gd name="T5" fmla="*/ 11 h 109"/>
                <a:gd name="T6" fmla="*/ 11 w 109"/>
                <a:gd name="T7" fmla="*/ 8 h 109"/>
                <a:gd name="T8" fmla="*/ 11 w 109"/>
                <a:gd name="T9" fmla="*/ 7 h 109"/>
                <a:gd name="T10" fmla="*/ 12 w 109"/>
                <a:gd name="T11" fmla="*/ 4 h 109"/>
                <a:gd name="T12" fmla="*/ 12 w 109"/>
                <a:gd name="T13" fmla="*/ 1 h 109"/>
                <a:gd name="T14" fmla="*/ 11 w 109"/>
                <a:gd name="T15" fmla="*/ 0 h 109"/>
                <a:gd name="T16" fmla="*/ 6 w 109"/>
                <a:gd name="T17" fmla="*/ 0 h 109"/>
                <a:gd name="T18" fmla="*/ 5 w 109"/>
                <a:gd name="T19" fmla="*/ 1 h 109"/>
                <a:gd name="T20" fmla="*/ 1 w 109"/>
                <a:gd name="T21" fmla="*/ 3 h 109"/>
                <a:gd name="T22" fmla="*/ 1 w 109"/>
                <a:gd name="T23" fmla="*/ 4 h 109"/>
                <a:gd name="T24" fmla="*/ 0 w 109"/>
                <a:gd name="T25" fmla="*/ 7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09"/>
                <a:gd name="T41" fmla="*/ 109 w 109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09">
                  <a:moveTo>
                    <a:pt x="0" y="76"/>
                  </a:moveTo>
                  <a:lnTo>
                    <a:pt x="11" y="87"/>
                  </a:lnTo>
                  <a:lnTo>
                    <a:pt x="54" y="109"/>
                  </a:lnTo>
                  <a:lnTo>
                    <a:pt x="98" y="87"/>
                  </a:lnTo>
                  <a:lnTo>
                    <a:pt x="98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4" y="11"/>
                  </a:lnTo>
                  <a:lnTo>
                    <a:pt x="11" y="33"/>
                  </a:lnTo>
                  <a:lnTo>
                    <a:pt x="11" y="4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724"/>
            <p:cNvSpPr>
              <a:spLocks/>
            </p:cNvSpPr>
            <p:nvPr/>
          </p:nvSpPr>
          <p:spPr bwMode="auto">
            <a:xfrm>
              <a:off x="3091" y="5306"/>
              <a:ext cx="63" cy="74"/>
            </a:xfrm>
            <a:custGeom>
              <a:avLst/>
              <a:gdLst>
                <a:gd name="T0" fmla="*/ 3 w 109"/>
                <a:gd name="T1" fmla="*/ 9 h 131"/>
                <a:gd name="T2" fmla="*/ 3 w 109"/>
                <a:gd name="T3" fmla="*/ 10 h 131"/>
                <a:gd name="T4" fmla="*/ 8 w 109"/>
                <a:gd name="T5" fmla="*/ 12 h 131"/>
                <a:gd name="T6" fmla="*/ 11 w 109"/>
                <a:gd name="T7" fmla="*/ 14 h 131"/>
                <a:gd name="T8" fmla="*/ 12 w 109"/>
                <a:gd name="T9" fmla="*/ 14 h 131"/>
                <a:gd name="T10" fmla="*/ 12 w 109"/>
                <a:gd name="T11" fmla="*/ 14 h 131"/>
                <a:gd name="T12" fmla="*/ 12 w 109"/>
                <a:gd name="T13" fmla="*/ 9 h 131"/>
                <a:gd name="T14" fmla="*/ 12 w 109"/>
                <a:gd name="T15" fmla="*/ 6 h 131"/>
                <a:gd name="T16" fmla="*/ 12 w 109"/>
                <a:gd name="T17" fmla="*/ 6 h 131"/>
                <a:gd name="T18" fmla="*/ 10 w 109"/>
                <a:gd name="T19" fmla="*/ 2 h 131"/>
                <a:gd name="T20" fmla="*/ 8 w 109"/>
                <a:gd name="T21" fmla="*/ 0 h 131"/>
                <a:gd name="T22" fmla="*/ 3 w 109"/>
                <a:gd name="T23" fmla="*/ 1 h 131"/>
                <a:gd name="T24" fmla="*/ 0 w 109"/>
                <a:gd name="T25" fmla="*/ 2 h 131"/>
                <a:gd name="T26" fmla="*/ 3 w 109"/>
                <a:gd name="T27" fmla="*/ 5 h 131"/>
                <a:gd name="T28" fmla="*/ 5 w 109"/>
                <a:gd name="T29" fmla="*/ 6 h 131"/>
                <a:gd name="T30" fmla="*/ 3 w 109"/>
                <a:gd name="T31" fmla="*/ 9 h 131"/>
                <a:gd name="T32" fmla="*/ 3 w 109"/>
                <a:gd name="T33" fmla="*/ 9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31"/>
                <a:gd name="T53" fmla="*/ 109 w 109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31">
                  <a:moveTo>
                    <a:pt x="32" y="87"/>
                  </a:moveTo>
                  <a:lnTo>
                    <a:pt x="32" y="98"/>
                  </a:lnTo>
                  <a:lnTo>
                    <a:pt x="76" y="120"/>
                  </a:lnTo>
                  <a:lnTo>
                    <a:pt x="98" y="131"/>
                  </a:lnTo>
                  <a:lnTo>
                    <a:pt x="109" y="131"/>
                  </a:lnTo>
                  <a:lnTo>
                    <a:pt x="109" y="87"/>
                  </a:lnTo>
                  <a:lnTo>
                    <a:pt x="109" y="54"/>
                  </a:lnTo>
                  <a:lnTo>
                    <a:pt x="87" y="22"/>
                  </a:lnTo>
                  <a:lnTo>
                    <a:pt x="76" y="0"/>
                  </a:lnTo>
                  <a:lnTo>
                    <a:pt x="32" y="11"/>
                  </a:lnTo>
                  <a:lnTo>
                    <a:pt x="0" y="22"/>
                  </a:lnTo>
                  <a:lnTo>
                    <a:pt x="32" y="44"/>
                  </a:lnTo>
                  <a:lnTo>
                    <a:pt x="43" y="54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725"/>
            <p:cNvSpPr>
              <a:spLocks/>
            </p:cNvSpPr>
            <p:nvPr/>
          </p:nvSpPr>
          <p:spPr bwMode="auto">
            <a:xfrm>
              <a:off x="2375" y="4297"/>
              <a:ext cx="83" cy="74"/>
            </a:xfrm>
            <a:custGeom>
              <a:avLst/>
              <a:gdLst>
                <a:gd name="T0" fmla="*/ 0 w 141"/>
                <a:gd name="T1" fmla="*/ 5 h 131"/>
                <a:gd name="T2" fmla="*/ 3 w 141"/>
                <a:gd name="T3" fmla="*/ 6 h 131"/>
                <a:gd name="T4" fmla="*/ 6 w 141"/>
                <a:gd name="T5" fmla="*/ 8 h 131"/>
                <a:gd name="T6" fmla="*/ 9 w 141"/>
                <a:gd name="T7" fmla="*/ 9 h 131"/>
                <a:gd name="T8" fmla="*/ 12 w 141"/>
                <a:gd name="T9" fmla="*/ 11 h 131"/>
                <a:gd name="T10" fmla="*/ 15 w 141"/>
                <a:gd name="T11" fmla="*/ 12 h 131"/>
                <a:gd name="T12" fmla="*/ 17 w 141"/>
                <a:gd name="T13" fmla="*/ 14 h 131"/>
                <a:gd name="T14" fmla="*/ 17 w 141"/>
                <a:gd name="T15" fmla="*/ 12 h 131"/>
                <a:gd name="T16" fmla="*/ 17 w 141"/>
                <a:gd name="T17" fmla="*/ 9 h 131"/>
                <a:gd name="T18" fmla="*/ 17 w 141"/>
                <a:gd name="T19" fmla="*/ 8 h 131"/>
                <a:gd name="T20" fmla="*/ 13 w 141"/>
                <a:gd name="T21" fmla="*/ 5 h 131"/>
                <a:gd name="T22" fmla="*/ 13 w 141"/>
                <a:gd name="T23" fmla="*/ 1 h 131"/>
                <a:gd name="T24" fmla="*/ 12 w 141"/>
                <a:gd name="T25" fmla="*/ 0 h 131"/>
                <a:gd name="T26" fmla="*/ 6 w 141"/>
                <a:gd name="T27" fmla="*/ 0 h 131"/>
                <a:gd name="T28" fmla="*/ 5 w 141"/>
                <a:gd name="T29" fmla="*/ 1 h 131"/>
                <a:gd name="T30" fmla="*/ 3 w 141"/>
                <a:gd name="T31" fmla="*/ 5 h 131"/>
                <a:gd name="T32" fmla="*/ 0 w 141"/>
                <a:gd name="T33" fmla="*/ 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131"/>
                <a:gd name="T53" fmla="*/ 141 w 14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131">
                  <a:moveTo>
                    <a:pt x="0" y="44"/>
                  </a:moveTo>
                  <a:lnTo>
                    <a:pt x="22" y="55"/>
                  </a:lnTo>
                  <a:lnTo>
                    <a:pt x="54" y="76"/>
                  </a:lnTo>
                  <a:lnTo>
                    <a:pt x="76" y="87"/>
                  </a:lnTo>
                  <a:lnTo>
                    <a:pt x="98" y="109"/>
                  </a:lnTo>
                  <a:lnTo>
                    <a:pt x="120" y="120"/>
                  </a:lnTo>
                  <a:lnTo>
                    <a:pt x="141" y="131"/>
                  </a:lnTo>
                  <a:lnTo>
                    <a:pt x="141" y="120"/>
                  </a:lnTo>
                  <a:lnTo>
                    <a:pt x="141" y="87"/>
                  </a:lnTo>
                  <a:lnTo>
                    <a:pt x="141" y="76"/>
                  </a:lnTo>
                  <a:lnTo>
                    <a:pt x="109" y="44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2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726"/>
            <p:cNvSpPr>
              <a:spLocks/>
            </p:cNvSpPr>
            <p:nvPr/>
          </p:nvSpPr>
          <p:spPr bwMode="auto">
            <a:xfrm>
              <a:off x="2673" y="4900"/>
              <a:ext cx="95" cy="55"/>
            </a:xfrm>
            <a:custGeom>
              <a:avLst/>
              <a:gdLst>
                <a:gd name="T0" fmla="*/ 0 w 163"/>
                <a:gd name="T1" fmla="*/ 4 h 98"/>
                <a:gd name="T2" fmla="*/ 3 w 163"/>
                <a:gd name="T3" fmla="*/ 6 h 98"/>
                <a:gd name="T4" fmla="*/ 8 w 163"/>
                <a:gd name="T5" fmla="*/ 6 h 98"/>
                <a:gd name="T6" fmla="*/ 10 w 163"/>
                <a:gd name="T7" fmla="*/ 7 h 98"/>
                <a:gd name="T8" fmla="*/ 13 w 163"/>
                <a:gd name="T9" fmla="*/ 10 h 98"/>
                <a:gd name="T10" fmla="*/ 17 w 163"/>
                <a:gd name="T11" fmla="*/ 10 h 98"/>
                <a:gd name="T12" fmla="*/ 19 w 163"/>
                <a:gd name="T13" fmla="*/ 7 h 98"/>
                <a:gd name="T14" fmla="*/ 17 w 163"/>
                <a:gd name="T15" fmla="*/ 6 h 98"/>
                <a:gd name="T16" fmla="*/ 16 w 163"/>
                <a:gd name="T17" fmla="*/ 4 h 98"/>
                <a:gd name="T18" fmla="*/ 14 w 163"/>
                <a:gd name="T19" fmla="*/ 1 h 98"/>
                <a:gd name="T20" fmla="*/ 13 w 163"/>
                <a:gd name="T21" fmla="*/ 0 h 98"/>
                <a:gd name="T22" fmla="*/ 11 w 163"/>
                <a:gd name="T23" fmla="*/ 1 h 98"/>
                <a:gd name="T24" fmla="*/ 8 w 163"/>
                <a:gd name="T25" fmla="*/ 2 h 98"/>
                <a:gd name="T26" fmla="*/ 3 w 163"/>
                <a:gd name="T27" fmla="*/ 2 h 98"/>
                <a:gd name="T28" fmla="*/ 0 w 163"/>
                <a:gd name="T29" fmla="*/ 4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"/>
                <a:gd name="T46" fmla="*/ 0 h 98"/>
                <a:gd name="T47" fmla="*/ 163 w 163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" h="98">
                  <a:moveTo>
                    <a:pt x="0" y="44"/>
                  </a:moveTo>
                  <a:lnTo>
                    <a:pt x="33" y="65"/>
                  </a:lnTo>
                  <a:lnTo>
                    <a:pt x="65" y="55"/>
                  </a:lnTo>
                  <a:lnTo>
                    <a:pt x="87" y="76"/>
                  </a:lnTo>
                  <a:lnTo>
                    <a:pt x="109" y="98"/>
                  </a:lnTo>
                  <a:lnTo>
                    <a:pt x="152" y="98"/>
                  </a:lnTo>
                  <a:lnTo>
                    <a:pt x="163" y="76"/>
                  </a:lnTo>
                  <a:lnTo>
                    <a:pt x="152" y="55"/>
                  </a:lnTo>
                  <a:lnTo>
                    <a:pt x="141" y="44"/>
                  </a:lnTo>
                  <a:lnTo>
                    <a:pt x="120" y="11"/>
                  </a:lnTo>
                  <a:lnTo>
                    <a:pt x="109" y="0"/>
                  </a:lnTo>
                  <a:lnTo>
                    <a:pt x="98" y="11"/>
                  </a:lnTo>
                  <a:lnTo>
                    <a:pt x="65" y="22"/>
                  </a:lnTo>
                  <a:lnTo>
                    <a:pt x="33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727"/>
            <p:cNvSpPr>
              <a:spLocks/>
            </p:cNvSpPr>
            <p:nvPr/>
          </p:nvSpPr>
          <p:spPr bwMode="auto">
            <a:xfrm>
              <a:off x="2413" y="4611"/>
              <a:ext cx="45" cy="74"/>
            </a:xfrm>
            <a:custGeom>
              <a:avLst/>
              <a:gdLst>
                <a:gd name="T0" fmla="*/ 1 w 76"/>
                <a:gd name="T1" fmla="*/ 13 h 130"/>
                <a:gd name="T2" fmla="*/ 4 w 76"/>
                <a:gd name="T3" fmla="*/ 14 h 130"/>
                <a:gd name="T4" fmla="*/ 9 w 76"/>
                <a:gd name="T5" fmla="*/ 14 h 130"/>
                <a:gd name="T6" fmla="*/ 9 w 76"/>
                <a:gd name="T7" fmla="*/ 13 h 130"/>
                <a:gd name="T8" fmla="*/ 9 w 76"/>
                <a:gd name="T9" fmla="*/ 8 h 130"/>
                <a:gd name="T10" fmla="*/ 9 w 76"/>
                <a:gd name="T11" fmla="*/ 5 h 130"/>
                <a:gd name="T12" fmla="*/ 9 w 76"/>
                <a:gd name="T13" fmla="*/ 5 h 130"/>
                <a:gd name="T14" fmla="*/ 8 w 76"/>
                <a:gd name="T15" fmla="*/ 0 h 130"/>
                <a:gd name="T16" fmla="*/ 4 w 76"/>
                <a:gd name="T17" fmla="*/ 0 h 130"/>
                <a:gd name="T18" fmla="*/ 4 w 76"/>
                <a:gd name="T19" fmla="*/ 0 h 130"/>
                <a:gd name="T20" fmla="*/ 0 w 76"/>
                <a:gd name="T21" fmla="*/ 5 h 130"/>
                <a:gd name="T22" fmla="*/ 0 w 76"/>
                <a:gd name="T23" fmla="*/ 8 h 130"/>
                <a:gd name="T24" fmla="*/ 1 w 76"/>
                <a:gd name="T25" fmla="*/ 13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30"/>
                <a:gd name="T41" fmla="*/ 76 w 76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30">
                  <a:moveTo>
                    <a:pt x="11" y="120"/>
                  </a:moveTo>
                  <a:lnTo>
                    <a:pt x="33" y="130"/>
                  </a:lnTo>
                  <a:lnTo>
                    <a:pt x="76" y="130"/>
                  </a:lnTo>
                  <a:lnTo>
                    <a:pt x="76" y="120"/>
                  </a:lnTo>
                  <a:lnTo>
                    <a:pt x="76" y="76"/>
                  </a:lnTo>
                  <a:lnTo>
                    <a:pt x="76" y="43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11" y="12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728"/>
            <p:cNvSpPr>
              <a:spLocks/>
            </p:cNvSpPr>
            <p:nvPr/>
          </p:nvSpPr>
          <p:spPr bwMode="auto">
            <a:xfrm>
              <a:off x="2781" y="4445"/>
              <a:ext cx="57" cy="55"/>
            </a:xfrm>
            <a:custGeom>
              <a:avLst/>
              <a:gdLst>
                <a:gd name="T0" fmla="*/ 0 w 98"/>
                <a:gd name="T1" fmla="*/ 7 h 98"/>
                <a:gd name="T2" fmla="*/ 0 w 98"/>
                <a:gd name="T3" fmla="*/ 9 h 98"/>
                <a:gd name="T4" fmla="*/ 5 w 98"/>
                <a:gd name="T5" fmla="*/ 10 h 98"/>
                <a:gd name="T6" fmla="*/ 10 w 98"/>
                <a:gd name="T7" fmla="*/ 9 h 98"/>
                <a:gd name="T8" fmla="*/ 10 w 98"/>
                <a:gd name="T9" fmla="*/ 7 h 98"/>
                <a:gd name="T10" fmla="*/ 11 w 98"/>
                <a:gd name="T11" fmla="*/ 4 h 98"/>
                <a:gd name="T12" fmla="*/ 11 w 98"/>
                <a:gd name="T13" fmla="*/ 1 h 98"/>
                <a:gd name="T14" fmla="*/ 10 w 98"/>
                <a:gd name="T15" fmla="*/ 0 h 98"/>
                <a:gd name="T16" fmla="*/ 5 w 98"/>
                <a:gd name="T17" fmla="*/ 0 h 98"/>
                <a:gd name="T18" fmla="*/ 3 w 98"/>
                <a:gd name="T19" fmla="*/ 1 h 98"/>
                <a:gd name="T20" fmla="*/ 0 w 98"/>
                <a:gd name="T21" fmla="*/ 3 h 98"/>
                <a:gd name="T22" fmla="*/ 0 w 98"/>
                <a:gd name="T23" fmla="*/ 4 h 98"/>
                <a:gd name="T24" fmla="*/ 0 w 98"/>
                <a:gd name="T25" fmla="*/ 7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98"/>
                <a:gd name="T41" fmla="*/ 98 w 98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98">
                  <a:moveTo>
                    <a:pt x="0" y="76"/>
                  </a:moveTo>
                  <a:lnTo>
                    <a:pt x="0" y="87"/>
                  </a:lnTo>
                  <a:lnTo>
                    <a:pt x="43" y="98"/>
                  </a:lnTo>
                  <a:lnTo>
                    <a:pt x="87" y="87"/>
                  </a:lnTo>
                  <a:lnTo>
                    <a:pt x="87" y="76"/>
                  </a:lnTo>
                  <a:lnTo>
                    <a:pt x="98" y="44"/>
                  </a:lnTo>
                  <a:lnTo>
                    <a:pt x="98" y="11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33" y="11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729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730"/>
            <p:cNvSpPr>
              <a:spLocks/>
            </p:cNvSpPr>
            <p:nvPr/>
          </p:nvSpPr>
          <p:spPr bwMode="auto">
            <a:xfrm>
              <a:off x="2521" y="4562"/>
              <a:ext cx="76" cy="62"/>
            </a:xfrm>
            <a:custGeom>
              <a:avLst/>
              <a:gdLst>
                <a:gd name="T0" fmla="*/ 0 w 131"/>
                <a:gd name="T1" fmla="*/ 9 h 109"/>
                <a:gd name="T2" fmla="*/ 1 w 131"/>
                <a:gd name="T3" fmla="*/ 10 h 109"/>
                <a:gd name="T4" fmla="*/ 5 w 131"/>
                <a:gd name="T5" fmla="*/ 11 h 109"/>
                <a:gd name="T6" fmla="*/ 10 w 131"/>
                <a:gd name="T7" fmla="*/ 11 h 109"/>
                <a:gd name="T8" fmla="*/ 12 w 131"/>
                <a:gd name="T9" fmla="*/ 9 h 109"/>
                <a:gd name="T10" fmla="*/ 15 w 131"/>
                <a:gd name="T11" fmla="*/ 7 h 109"/>
                <a:gd name="T12" fmla="*/ 15 w 131"/>
                <a:gd name="T13" fmla="*/ 6 h 109"/>
                <a:gd name="T14" fmla="*/ 15 w 131"/>
                <a:gd name="T15" fmla="*/ 5 h 109"/>
                <a:gd name="T16" fmla="*/ 12 w 131"/>
                <a:gd name="T17" fmla="*/ 2 h 109"/>
                <a:gd name="T18" fmla="*/ 10 w 131"/>
                <a:gd name="T19" fmla="*/ 0 h 109"/>
                <a:gd name="T20" fmla="*/ 9 w 131"/>
                <a:gd name="T21" fmla="*/ 2 h 109"/>
                <a:gd name="T22" fmla="*/ 6 w 131"/>
                <a:gd name="T23" fmla="*/ 6 h 109"/>
                <a:gd name="T24" fmla="*/ 5 w 131"/>
                <a:gd name="T25" fmla="*/ 6 h 109"/>
                <a:gd name="T26" fmla="*/ 1 w 131"/>
                <a:gd name="T27" fmla="*/ 9 h 109"/>
                <a:gd name="T28" fmla="*/ 0 w 131"/>
                <a:gd name="T29" fmla="*/ 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09"/>
                <a:gd name="T47" fmla="*/ 131 w 131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09">
                  <a:moveTo>
                    <a:pt x="0" y="87"/>
                  </a:moveTo>
                  <a:lnTo>
                    <a:pt x="11" y="98"/>
                  </a:lnTo>
                  <a:lnTo>
                    <a:pt x="44" y="109"/>
                  </a:lnTo>
                  <a:lnTo>
                    <a:pt x="87" y="109"/>
                  </a:lnTo>
                  <a:lnTo>
                    <a:pt x="109" y="87"/>
                  </a:lnTo>
                  <a:lnTo>
                    <a:pt x="131" y="65"/>
                  </a:lnTo>
                  <a:lnTo>
                    <a:pt x="131" y="54"/>
                  </a:lnTo>
                  <a:lnTo>
                    <a:pt x="131" y="43"/>
                  </a:lnTo>
                  <a:lnTo>
                    <a:pt x="109" y="22"/>
                  </a:lnTo>
                  <a:lnTo>
                    <a:pt x="87" y="0"/>
                  </a:lnTo>
                  <a:lnTo>
                    <a:pt x="76" y="22"/>
                  </a:lnTo>
                  <a:lnTo>
                    <a:pt x="54" y="54"/>
                  </a:lnTo>
                  <a:lnTo>
                    <a:pt x="44" y="54"/>
                  </a:lnTo>
                  <a:lnTo>
                    <a:pt x="11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731"/>
            <p:cNvSpPr>
              <a:spLocks/>
            </p:cNvSpPr>
            <p:nvPr/>
          </p:nvSpPr>
          <p:spPr bwMode="auto">
            <a:xfrm>
              <a:off x="2704" y="4752"/>
              <a:ext cx="83" cy="62"/>
            </a:xfrm>
            <a:custGeom>
              <a:avLst/>
              <a:gdLst>
                <a:gd name="T0" fmla="*/ 0 w 142"/>
                <a:gd name="T1" fmla="*/ 9 h 109"/>
                <a:gd name="T2" fmla="*/ 1 w 142"/>
                <a:gd name="T3" fmla="*/ 11 h 109"/>
                <a:gd name="T4" fmla="*/ 6 w 142"/>
                <a:gd name="T5" fmla="*/ 10 h 109"/>
                <a:gd name="T6" fmla="*/ 11 w 142"/>
                <a:gd name="T7" fmla="*/ 10 h 109"/>
                <a:gd name="T8" fmla="*/ 15 w 142"/>
                <a:gd name="T9" fmla="*/ 10 h 109"/>
                <a:gd name="T10" fmla="*/ 17 w 142"/>
                <a:gd name="T11" fmla="*/ 9 h 109"/>
                <a:gd name="T12" fmla="*/ 15 w 142"/>
                <a:gd name="T13" fmla="*/ 8 h 109"/>
                <a:gd name="T14" fmla="*/ 11 w 142"/>
                <a:gd name="T15" fmla="*/ 8 h 109"/>
                <a:gd name="T16" fmla="*/ 9 w 142"/>
                <a:gd name="T17" fmla="*/ 5 h 109"/>
                <a:gd name="T18" fmla="*/ 6 w 142"/>
                <a:gd name="T19" fmla="*/ 1 h 109"/>
                <a:gd name="T20" fmla="*/ 6 w 142"/>
                <a:gd name="T21" fmla="*/ 0 h 109"/>
                <a:gd name="T22" fmla="*/ 3 w 142"/>
                <a:gd name="T23" fmla="*/ 1 h 109"/>
                <a:gd name="T24" fmla="*/ 4 w 142"/>
                <a:gd name="T25" fmla="*/ 5 h 109"/>
                <a:gd name="T26" fmla="*/ 1 w 142"/>
                <a:gd name="T27" fmla="*/ 6 h 109"/>
                <a:gd name="T28" fmla="*/ 0 w 142"/>
                <a:gd name="T29" fmla="*/ 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09"/>
                <a:gd name="T47" fmla="*/ 142 w 142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09">
                  <a:moveTo>
                    <a:pt x="0" y="87"/>
                  </a:moveTo>
                  <a:lnTo>
                    <a:pt x="11" y="109"/>
                  </a:lnTo>
                  <a:lnTo>
                    <a:pt x="55" y="98"/>
                  </a:lnTo>
                  <a:lnTo>
                    <a:pt x="98" y="98"/>
                  </a:lnTo>
                  <a:lnTo>
                    <a:pt x="131" y="98"/>
                  </a:lnTo>
                  <a:lnTo>
                    <a:pt x="142" y="87"/>
                  </a:lnTo>
                  <a:lnTo>
                    <a:pt x="131" y="76"/>
                  </a:lnTo>
                  <a:lnTo>
                    <a:pt x="98" y="76"/>
                  </a:lnTo>
                  <a:lnTo>
                    <a:pt x="77" y="44"/>
                  </a:lnTo>
                  <a:lnTo>
                    <a:pt x="55" y="11"/>
                  </a:lnTo>
                  <a:lnTo>
                    <a:pt x="55" y="0"/>
                  </a:lnTo>
                  <a:lnTo>
                    <a:pt x="22" y="11"/>
                  </a:lnTo>
                  <a:lnTo>
                    <a:pt x="33" y="44"/>
                  </a:lnTo>
                  <a:lnTo>
                    <a:pt x="11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732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733"/>
            <p:cNvSpPr>
              <a:spLocks/>
            </p:cNvSpPr>
            <p:nvPr/>
          </p:nvSpPr>
          <p:spPr bwMode="auto">
            <a:xfrm>
              <a:off x="2413" y="5219"/>
              <a:ext cx="83" cy="49"/>
            </a:xfrm>
            <a:custGeom>
              <a:avLst/>
              <a:gdLst>
                <a:gd name="T0" fmla="*/ 0 w 142"/>
                <a:gd name="T1" fmla="*/ 7 h 87"/>
                <a:gd name="T2" fmla="*/ 4 w 142"/>
                <a:gd name="T3" fmla="*/ 9 h 87"/>
                <a:gd name="T4" fmla="*/ 9 w 142"/>
                <a:gd name="T5" fmla="*/ 9 h 87"/>
                <a:gd name="T6" fmla="*/ 11 w 142"/>
                <a:gd name="T7" fmla="*/ 7 h 87"/>
                <a:gd name="T8" fmla="*/ 13 w 142"/>
                <a:gd name="T9" fmla="*/ 6 h 87"/>
                <a:gd name="T10" fmla="*/ 17 w 142"/>
                <a:gd name="T11" fmla="*/ 2 h 87"/>
                <a:gd name="T12" fmla="*/ 13 w 142"/>
                <a:gd name="T13" fmla="*/ 0 h 87"/>
                <a:gd name="T14" fmla="*/ 9 w 142"/>
                <a:gd name="T15" fmla="*/ 0 h 87"/>
                <a:gd name="T16" fmla="*/ 5 w 142"/>
                <a:gd name="T17" fmla="*/ 2 h 87"/>
                <a:gd name="T18" fmla="*/ 4 w 142"/>
                <a:gd name="T19" fmla="*/ 3 h 87"/>
                <a:gd name="T20" fmla="*/ 0 w 142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7"/>
                <a:gd name="T35" fmla="*/ 142 w 142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7">
                  <a:moveTo>
                    <a:pt x="0" y="65"/>
                  </a:moveTo>
                  <a:lnTo>
                    <a:pt x="33" y="87"/>
                  </a:lnTo>
                  <a:lnTo>
                    <a:pt x="76" y="87"/>
                  </a:lnTo>
                  <a:lnTo>
                    <a:pt x="98" y="65"/>
                  </a:lnTo>
                  <a:lnTo>
                    <a:pt x="109" y="54"/>
                  </a:lnTo>
                  <a:lnTo>
                    <a:pt x="142" y="21"/>
                  </a:lnTo>
                  <a:lnTo>
                    <a:pt x="109" y="0"/>
                  </a:lnTo>
                  <a:lnTo>
                    <a:pt x="76" y="0"/>
                  </a:lnTo>
                  <a:lnTo>
                    <a:pt x="44" y="21"/>
                  </a:lnTo>
                  <a:lnTo>
                    <a:pt x="3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734"/>
            <p:cNvSpPr>
              <a:spLocks/>
            </p:cNvSpPr>
            <p:nvPr/>
          </p:nvSpPr>
          <p:spPr bwMode="auto">
            <a:xfrm>
              <a:off x="2768" y="5213"/>
              <a:ext cx="51" cy="62"/>
            </a:xfrm>
            <a:custGeom>
              <a:avLst/>
              <a:gdLst>
                <a:gd name="T0" fmla="*/ 3 w 87"/>
                <a:gd name="T1" fmla="*/ 8 h 109"/>
                <a:gd name="T2" fmla="*/ 3 w 87"/>
                <a:gd name="T3" fmla="*/ 8 h 109"/>
                <a:gd name="T4" fmla="*/ 8 w 87"/>
                <a:gd name="T5" fmla="*/ 11 h 109"/>
                <a:gd name="T6" fmla="*/ 8 w 87"/>
                <a:gd name="T7" fmla="*/ 11 h 109"/>
                <a:gd name="T8" fmla="*/ 9 w 87"/>
                <a:gd name="T9" fmla="*/ 11 h 109"/>
                <a:gd name="T10" fmla="*/ 11 w 87"/>
                <a:gd name="T11" fmla="*/ 8 h 109"/>
                <a:gd name="T12" fmla="*/ 11 w 87"/>
                <a:gd name="T13" fmla="*/ 3 h 109"/>
                <a:gd name="T14" fmla="*/ 8 w 87"/>
                <a:gd name="T15" fmla="*/ 1 h 109"/>
                <a:gd name="T16" fmla="*/ 3 w 87"/>
                <a:gd name="T17" fmla="*/ 0 h 109"/>
                <a:gd name="T18" fmla="*/ 0 w 87"/>
                <a:gd name="T19" fmla="*/ 3 h 109"/>
                <a:gd name="T20" fmla="*/ 3 w 87"/>
                <a:gd name="T21" fmla="*/ 8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09"/>
                <a:gd name="T35" fmla="*/ 87 w 87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09">
                  <a:moveTo>
                    <a:pt x="22" y="76"/>
                  </a:moveTo>
                  <a:lnTo>
                    <a:pt x="22" y="76"/>
                  </a:lnTo>
                  <a:lnTo>
                    <a:pt x="65" y="109"/>
                  </a:lnTo>
                  <a:lnTo>
                    <a:pt x="76" y="109"/>
                  </a:lnTo>
                  <a:lnTo>
                    <a:pt x="87" y="76"/>
                  </a:lnTo>
                  <a:lnTo>
                    <a:pt x="87" y="32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735"/>
            <p:cNvSpPr>
              <a:spLocks/>
            </p:cNvSpPr>
            <p:nvPr/>
          </p:nvSpPr>
          <p:spPr bwMode="auto">
            <a:xfrm>
              <a:off x="2034" y="4261"/>
              <a:ext cx="69" cy="43"/>
            </a:xfrm>
            <a:custGeom>
              <a:avLst/>
              <a:gdLst>
                <a:gd name="T0" fmla="*/ 0 w 119"/>
                <a:gd name="T1" fmla="*/ 0 h 76"/>
                <a:gd name="T2" fmla="*/ 0 w 119"/>
                <a:gd name="T3" fmla="*/ 3 h 76"/>
                <a:gd name="T4" fmla="*/ 2 w 119"/>
                <a:gd name="T5" fmla="*/ 5 h 76"/>
                <a:gd name="T6" fmla="*/ 5 w 119"/>
                <a:gd name="T7" fmla="*/ 7 h 76"/>
                <a:gd name="T8" fmla="*/ 10 w 119"/>
                <a:gd name="T9" fmla="*/ 8 h 76"/>
                <a:gd name="T10" fmla="*/ 13 w 119"/>
                <a:gd name="T11" fmla="*/ 5 h 76"/>
                <a:gd name="T12" fmla="*/ 11 w 119"/>
                <a:gd name="T13" fmla="*/ 0 h 76"/>
                <a:gd name="T14" fmla="*/ 10 w 119"/>
                <a:gd name="T15" fmla="*/ 0 h 76"/>
                <a:gd name="T16" fmla="*/ 5 w 119"/>
                <a:gd name="T17" fmla="*/ 0 h 76"/>
                <a:gd name="T18" fmla="*/ 0 w 119"/>
                <a:gd name="T19" fmla="*/ 0 h 76"/>
                <a:gd name="T20" fmla="*/ 0 w 119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"/>
                <a:gd name="T34" fmla="*/ 0 h 76"/>
                <a:gd name="T35" fmla="*/ 119 w 11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" h="76">
                  <a:moveTo>
                    <a:pt x="0" y="0"/>
                  </a:moveTo>
                  <a:lnTo>
                    <a:pt x="0" y="33"/>
                  </a:lnTo>
                  <a:lnTo>
                    <a:pt x="21" y="43"/>
                  </a:lnTo>
                  <a:lnTo>
                    <a:pt x="43" y="65"/>
                  </a:lnTo>
                  <a:lnTo>
                    <a:pt x="87" y="76"/>
                  </a:lnTo>
                  <a:lnTo>
                    <a:pt x="119" y="43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736"/>
            <p:cNvSpPr>
              <a:spLocks/>
            </p:cNvSpPr>
            <p:nvPr/>
          </p:nvSpPr>
          <p:spPr bwMode="auto">
            <a:xfrm>
              <a:off x="2420" y="5219"/>
              <a:ext cx="76" cy="49"/>
            </a:xfrm>
            <a:custGeom>
              <a:avLst/>
              <a:gdLst>
                <a:gd name="T0" fmla="*/ 0 w 131"/>
                <a:gd name="T1" fmla="*/ 7 h 87"/>
                <a:gd name="T2" fmla="*/ 3 w 131"/>
                <a:gd name="T3" fmla="*/ 9 h 87"/>
                <a:gd name="T4" fmla="*/ 8 w 131"/>
                <a:gd name="T5" fmla="*/ 9 h 87"/>
                <a:gd name="T6" fmla="*/ 10 w 131"/>
                <a:gd name="T7" fmla="*/ 7 h 87"/>
                <a:gd name="T8" fmla="*/ 11 w 131"/>
                <a:gd name="T9" fmla="*/ 5 h 87"/>
                <a:gd name="T10" fmla="*/ 15 w 131"/>
                <a:gd name="T11" fmla="*/ 2 h 87"/>
                <a:gd name="T12" fmla="*/ 11 w 131"/>
                <a:gd name="T13" fmla="*/ 0 h 87"/>
                <a:gd name="T14" fmla="*/ 8 w 131"/>
                <a:gd name="T15" fmla="*/ 0 h 87"/>
                <a:gd name="T16" fmla="*/ 3 w 131"/>
                <a:gd name="T17" fmla="*/ 2 h 87"/>
                <a:gd name="T18" fmla="*/ 3 w 131"/>
                <a:gd name="T19" fmla="*/ 5 h 87"/>
                <a:gd name="T20" fmla="*/ 0 w 131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87"/>
                <a:gd name="T35" fmla="*/ 131 w 131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87">
                  <a:moveTo>
                    <a:pt x="0" y="65"/>
                  </a:moveTo>
                  <a:lnTo>
                    <a:pt x="22" y="87"/>
                  </a:lnTo>
                  <a:lnTo>
                    <a:pt x="65" y="87"/>
                  </a:lnTo>
                  <a:lnTo>
                    <a:pt x="87" y="65"/>
                  </a:lnTo>
                  <a:lnTo>
                    <a:pt x="98" y="43"/>
                  </a:lnTo>
                  <a:lnTo>
                    <a:pt x="131" y="21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33" y="21"/>
                  </a:lnTo>
                  <a:lnTo>
                    <a:pt x="22" y="4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737"/>
            <p:cNvSpPr>
              <a:spLocks/>
            </p:cNvSpPr>
            <p:nvPr/>
          </p:nvSpPr>
          <p:spPr bwMode="auto">
            <a:xfrm>
              <a:off x="2369" y="4230"/>
              <a:ext cx="51" cy="67"/>
            </a:xfrm>
            <a:custGeom>
              <a:avLst/>
              <a:gdLst>
                <a:gd name="T0" fmla="*/ 0 w 87"/>
                <a:gd name="T1" fmla="*/ 10 h 119"/>
                <a:gd name="T2" fmla="*/ 4 w 87"/>
                <a:gd name="T3" fmla="*/ 12 h 119"/>
                <a:gd name="T4" fmla="*/ 6 w 87"/>
                <a:gd name="T5" fmla="*/ 10 h 119"/>
                <a:gd name="T6" fmla="*/ 8 w 87"/>
                <a:gd name="T7" fmla="*/ 8 h 119"/>
                <a:gd name="T8" fmla="*/ 11 w 87"/>
                <a:gd name="T9" fmla="*/ 6 h 119"/>
                <a:gd name="T10" fmla="*/ 8 w 87"/>
                <a:gd name="T11" fmla="*/ 3 h 119"/>
                <a:gd name="T12" fmla="*/ 6 w 87"/>
                <a:gd name="T13" fmla="*/ 2 h 119"/>
                <a:gd name="T14" fmla="*/ 4 w 87"/>
                <a:gd name="T15" fmla="*/ 0 h 119"/>
                <a:gd name="T16" fmla="*/ 0 w 87"/>
                <a:gd name="T17" fmla="*/ 2 h 119"/>
                <a:gd name="T18" fmla="*/ 0 w 87"/>
                <a:gd name="T19" fmla="*/ 6 h 119"/>
                <a:gd name="T20" fmla="*/ 0 w 87"/>
                <a:gd name="T21" fmla="*/ 1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19"/>
                <a:gd name="T35" fmla="*/ 87 w 87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19">
                  <a:moveTo>
                    <a:pt x="0" y="97"/>
                  </a:moveTo>
                  <a:lnTo>
                    <a:pt x="33" y="119"/>
                  </a:lnTo>
                  <a:lnTo>
                    <a:pt x="54" y="97"/>
                  </a:lnTo>
                  <a:lnTo>
                    <a:pt x="65" y="76"/>
                  </a:lnTo>
                  <a:lnTo>
                    <a:pt x="87" y="54"/>
                  </a:lnTo>
                  <a:lnTo>
                    <a:pt x="65" y="32"/>
                  </a:lnTo>
                  <a:lnTo>
                    <a:pt x="54" y="21"/>
                  </a:lnTo>
                  <a:lnTo>
                    <a:pt x="33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738"/>
            <p:cNvSpPr>
              <a:spLocks/>
            </p:cNvSpPr>
            <p:nvPr/>
          </p:nvSpPr>
          <p:spPr bwMode="auto">
            <a:xfrm>
              <a:off x="2420" y="5219"/>
              <a:ext cx="76" cy="49"/>
            </a:xfrm>
            <a:custGeom>
              <a:avLst/>
              <a:gdLst>
                <a:gd name="T0" fmla="*/ 0 w 131"/>
                <a:gd name="T1" fmla="*/ 7 h 87"/>
                <a:gd name="T2" fmla="*/ 3 w 131"/>
                <a:gd name="T3" fmla="*/ 9 h 87"/>
                <a:gd name="T4" fmla="*/ 8 w 131"/>
                <a:gd name="T5" fmla="*/ 9 h 87"/>
                <a:gd name="T6" fmla="*/ 10 w 131"/>
                <a:gd name="T7" fmla="*/ 7 h 87"/>
                <a:gd name="T8" fmla="*/ 11 w 131"/>
                <a:gd name="T9" fmla="*/ 5 h 87"/>
                <a:gd name="T10" fmla="*/ 15 w 131"/>
                <a:gd name="T11" fmla="*/ 2 h 87"/>
                <a:gd name="T12" fmla="*/ 11 w 131"/>
                <a:gd name="T13" fmla="*/ 0 h 87"/>
                <a:gd name="T14" fmla="*/ 8 w 131"/>
                <a:gd name="T15" fmla="*/ 0 h 87"/>
                <a:gd name="T16" fmla="*/ 3 w 131"/>
                <a:gd name="T17" fmla="*/ 2 h 87"/>
                <a:gd name="T18" fmla="*/ 3 w 131"/>
                <a:gd name="T19" fmla="*/ 5 h 87"/>
                <a:gd name="T20" fmla="*/ 0 w 131"/>
                <a:gd name="T21" fmla="*/ 7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87"/>
                <a:gd name="T35" fmla="*/ 131 w 131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87">
                  <a:moveTo>
                    <a:pt x="0" y="65"/>
                  </a:moveTo>
                  <a:lnTo>
                    <a:pt x="22" y="87"/>
                  </a:lnTo>
                  <a:lnTo>
                    <a:pt x="65" y="87"/>
                  </a:lnTo>
                  <a:lnTo>
                    <a:pt x="87" y="65"/>
                  </a:lnTo>
                  <a:lnTo>
                    <a:pt x="98" y="43"/>
                  </a:lnTo>
                  <a:lnTo>
                    <a:pt x="131" y="21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33" y="21"/>
                  </a:lnTo>
                  <a:lnTo>
                    <a:pt x="22" y="4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739"/>
            <p:cNvSpPr>
              <a:spLocks/>
            </p:cNvSpPr>
            <p:nvPr/>
          </p:nvSpPr>
          <p:spPr bwMode="auto">
            <a:xfrm>
              <a:off x="2375" y="4230"/>
              <a:ext cx="45" cy="67"/>
            </a:xfrm>
            <a:custGeom>
              <a:avLst/>
              <a:gdLst>
                <a:gd name="T0" fmla="*/ 0 w 76"/>
                <a:gd name="T1" fmla="*/ 10 h 119"/>
                <a:gd name="T2" fmla="*/ 3 w 76"/>
                <a:gd name="T3" fmla="*/ 12 h 119"/>
                <a:gd name="T4" fmla="*/ 5 w 76"/>
                <a:gd name="T5" fmla="*/ 10 h 119"/>
                <a:gd name="T6" fmla="*/ 7 w 76"/>
                <a:gd name="T7" fmla="*/ 8 h 119"/>
                <a:gd name="T8" fmla="*/ 9 w 76"/>
                <a:gd name="T9" fmla="*/ 6 h 119"/>
                <a:gd name="T10" fmla="*/ 7 w 76"/>
                <a:gd name="T11" fmla="*/ 3 h 119"/>
                <a:gd name="T12" fmla="*/ 5 w 76"/>
                <a:gd name="T13" fmla="*/ 2 h 119"/>
                <a:gd name="T14" fmla="*/ 3 w 76"/>
                <a:gd name="T15" fmla="*/ 0 h 119"/>
                <a:gd name="T16" fmla="*/ 0 w 76"/>
                <a:gd name="T17" fmla="*/ 2 h 119"/>
                <a:gd name="T18" fmla="*/ 0 w 76"/>
                <a:gd name="T19" fmla="*/ 6 h 119"/>
                <a:gd name="T20" fmla="*/ 0 w 76"/>
                <a:gd name="T21" fmla="*/ 1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19"/>
                <a:gd name="T35" fmla="*/ 76 w 7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19">
                  <a:moveTo>
                    <a:pt x="0" y="97"/>
                  </a:moveTo>
                  <a:lnTo>
                    <a:pt x="22" y="119"/>
                  </a:lnTo>
                  <a:lnTo>
                    <a:pt x="4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32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740"/>
            <p:cNvSpPr>
              <a:spLocks/>
            </p:cNvSpPr>
            <p:nvPr/>
          </p:nvSpPr>
          <p:spPr bwMode="auto">
            <a:xfrm>
              <a:off x="2420" y="5225"/>
              <a:ext cx="70" cy="43"/>
            </a:xfrm>
            <a:custGeom>
              <a:avLst/>
              <a:gdLst>
                <a:gd name="T0" fmla="*/ 0 w 120"/>
                <a:gd name="T1" fmla="*/ 6 h 76"/>
                <a:gd name="T2" fmla="*/ 3 w 120"/>
                <a:gd name="T3" fmla="*/ 8 h 76"/>
                <a:gd name="T4" fmla="*/ 8 w 120"/>
                <a:gd name="T5" fmla="*/ 8 h 76"/>
                <a:gd name="T6" fmla="*/ 11 w 120"/>
                <a:gd name="T7" fmla="*/ 6 h 76"/>
                <a:gd name="T8" fmla="*/ 11 w 120"/>
                <a:gd name="T9" fmla="*/ 3 h 76"/>
                <a:gd name="T10" fmla="*/ 14 w 120"/>
                <a:gd name="T11" fmla="*/ 1 h 76"/>
                <a:gd name="T12" fmla="*/ 11 w 120"/>
                <a:gd name="T13" fmla="*/ 0 h 76"/>
                <a:gd name="T14" fmla="*/ 8 w 120"/>
                <a:gd name="T15" fmla="*/ 0 h 76"/>
                <a:gd name="T16" fmla="*/ 5 w 120"/>
                <a:gd name="T17" fmla="*/ 1 h 76"/>
                <a:gd name="T18" fmla="*/ 3 w 120"/>
                <a:gd name="T19" fmla="*/ 3 h 76"/>
                <a:gd name="T20" fmla="*/ 0 w 120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76"/>
                <a:gd name="T35" fmla="*/ 120 w 12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76">
                  <a:moveTo>
                    <a:pt x="0" y="54"/>
                  </a:moveTo>
                  <a:lnTo>
                    <a:pt x="22" y="76"/>
                  </a:lnTo>
                  <a:lnTo>
                    <a:pt x="65" y="76"/>
                  </a:lnTo>
                  <a:lnTo>
                    <a:pt x="87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741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5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5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4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742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11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87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743"/>
            <p:cNvSpPr>
              <a:spLocks/>
            </p:cNvSpPr>
            <p:nvPr/>
          </p:nvSpPr>
          <p:spPr bwMode="auto">
            <a:xfrm>
              <a:off x="3211" y="5360"/>
              <a:ext cx="70" cy="44"/>
            </a:xfrm>
            <a:custGeom>
              <a:avLst/>
              <a:gdLst>
                <a:gd name="T0" fmla="*/ 0 w 120"/>
                <a:gd name="T1" fmla="*/ 3 h 76"/>
                <a:gd name="T2" fmla="*/ 3 w 120"/>
                <a:gd name="T3" fmla="*/ 5 h 76"/>
                <a:gd name="T4" fmla="*/ 8 w 120"/>
                <a:gd name="T5" fmla="*/ 6 h 76"/>
                <a:gd name="T6" fmla="*/ 11 w 120"/>
                <a:gd name="T7" fmla="*/ 8 h 76"/>
                <a:gd name="T8" fmla="*/ 13 w 120"/>
                <a:gd name="T9" fmla="*/ 8 h 76"/>
                <a:gd name="T10" fmla="*/ 14 w 120"/>
                <a:gd name="T11" fmla="*/ 8 h 76"/>
                <a:gd name="T12" fmla="*/ 14 w 120"/>
                <a:gd name="T13" fmla="*/ 3 h 76"/>
                <a:gd name="T14" fmla="*/ 13 w 120"/>
                <a:gd name="T15" fmla="*/ 1 h 76"/>
                <a:gd name="T16" fmla="*/ 8 w 120"/>
                <a:gd name="T17" fmla="*/ 0 h 76"/>
                <a:gd name="T18" fmla="*/ 3 w 120"/>
                <a:gd name="T19" fmla="*/ 0 h 76"/>
                <a:gd name="T20" fmla="*/ 0 w 120"/>
                <a:gd name="T21" fmla="*/ 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76"/>
                <a:gd name="T35" fmla="*/ 120 w 12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76">
                  <a:moveTo>
                    <a:pt x="0" y="33"/>
                  </a:moveTo>
                  <a:lnTo>
                    <a:pt x="22" y="43"/>
                  </a:lnTo>
                  <a:lnTo>
                    <a:pt x="66" y="54"/>
                  </a:lnTo>
                  <a:lnTo>
                    <a:pt x="98" y="65"/>
                  </a:lnTo>
                  <a:lnTo>
                    <a:pt x="109" y="76"/>
                  </a:lnTo>
                  <a:lnTo>
                    <a:pt x="120" y="65"/>
                  </a:lnTo>
                  <a:lnTo>
                    <a:pt x="120" y="33"/>
                  </a:lnTo>
                  <a:lnTo>
                    <a:pt x="109" y="11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744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4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4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3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745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746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747"/>
            <p:cNvSpPr>
              <a:spLocks/>
            </p:cNvSpPr>
            <p:nvPr/>
          </p:nvSpPr>
          <p:spPr bwMode="auto">
            <a:xfrm>
              <a:off x="2375" y="4230"/>
              <a:ext cx="45" cy="61"/>
            </a:xfrm>
            <a:custGeom>
              <a:avLst/>
              <a:gdLst>
                <a:gd name="T0" fmla="*/ 0 w 76"/>
                <a:gd name="T1" fmla="*/ 10 h 108"/>
                <a:gd name="T2" fmla="*/ 3 w 76"/>
                <a:gd name="T3" fmla="*/ 11 h 108"/>
                <a:gd name="T4" fmla="*/ 4 w 76"/>
                <a:gd name="T5" fmla="*/ 10 h 108"/>
                <a:gd name="T6" fmla="*/ 7 w 76"/>
                <a:gd name="T7" fmla="*/ 8 h 108"/>
                <a:gd name="T8" fmla="*/ 9 w 76"/>
                <a:gd name="T9" fmla="*/ 6 h 108"/>
                <a:gd name="T10" fmla="*/ 7 w 76"/>
                <a:gd name="T11" fmla="*/ 5 h 108"/>
                <a:gd name="T12" fmla="*/ 4 w 76"/>
                <a:gd name="T13" fmla="*/ 2 h 108"/>
                <a:gd name="T14" fmla="*/ 3 w 76"/>
                <a:gd name="T15" fmla="*/ 0 h 108"/>
                <a:gd name="T16" fmla="*/ 0 w 76"/>
                <a:gd name="T17" fmla="*/ 2 h 108"/>
                <a:gd name="T18" fmla="*/ 0 w 76"/>
                <a:gd name="T19" fmla="*/ 6 h 108"/>
                <a:gd name="T20" fmla="*/ 0 w 76"/>
                <a:gd name="T21" fmla="*/ 1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08"/>
                <a:gd name="T35" fmla="*/ 76 w 76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08">
                  <a:moveTo>
                    <a:pt x="0" y="97"/>
                  </a:moveTo>
                  <a:lnTo>
                    <a:pt x="22" y="108"/>
                  </a:lnTo>
                  <a:lnTo>
                    <a:pt x="33" y="97"/>
                  </a:lnTo>
                  <a:lnTo>
                    <a:pt x="54" y="76"/>
                  </a:lnTo>
                  <a:lnTo>
                    <a:pt x="76" y="54"/>
                  </a:lnTo>
                  <a:lnTo>
                    <a:pt x="54" y="43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0" y="5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748"/>
            <p:cNvSpPr>
              <a:spLocks/>
            </p:cNvSpPr>
            <p:nvPr/>
          </p:nvSpPr>
          <p:spPr bwMode="auto">
            <a:xfrm>
              <a:off x="2813" y="4930"/>
              <a:ext cx="63" cy="55"/>
            </a:xfrm>
            <a:custGeom>
              <a:avLst/>
              <a:gdLst>
                <a:gd name="T0" fmla="*/ 0 w 109"/>
                <a:gd name="T1" fmla="*/ 7 h 97"/>
                <a:gd name="T2" fmla="*/ 3 w 109"/>
                <a:gd name="T3" fmla="*/ 10 h 97"/>
                <a:gd name="T4" fmla="*/ 8 w 109"/>
                <a:gd name="T5" fmla="*/ 7 h 97"/>
                <a:gd name="T6" fmla="*/ 8 w 109"/>
                <a:gd name="T7" fmla="*/ 6 h 97"/>
                <a:gd name="T8" fmla="*/ 12 w 109"/>
                <a:gd name="T9" fmla="*/ 2 h 97"/>
                <a:gd name="T10" fmla="*/ 8 w 109"/>
                <a:gd name="T11" fmla="*/ 0 h 97"/>
                <a:gd name="T12" fmla="*/ 3 w 109"/>
                <a:gd name="T13" fmla="*/ 2 h 97"/>
                <a:gd name="T14" fmla="*/ 3 w 109"/>
                <a:gd name="T15" fmla="*/ 2 h 97"/>
                <a:gd name="T16" fmla="*/ 0 w 109"/>
                <a:gd name="T17" fmla="*/ 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97"/>
                <a:gd name="T29" fmla="*/ 109 w 109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97">
                  <a:moveTo>
                    <a:pt x="0" y="65"/>
                  </a:moveTo>
                  <a:lnTo>
                    <a:pt x="33" y="97"/>
                  </a:lnTo>
                  <a:lnTo>
                    <a:pt x="66" y="65"/>
                  </a:lnTo>
                  <a:lnTo>
                    <a:pt x="66" y="54"/>
                  </a:lnTo>
                  <a:lnTo>
                    <a:pt x="109" y="21"/>
                  </a:lnTo>
                  <a:lnTo>
                    <a:pt x="66" y="0"/>
                  </a:lnTo>
                  <a:lnTo>
                    <a:pt x="33" y="21"/>
                  </a:lnTo>
                  <a:lnTo>
                    <a:pt x="22" y="2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749"/>
            <p:cNvSpPr>
              <a:spLocks/>
            </p:cNvSpPr>
            <p:nvPr/>
          </p:nvSpPr>
          <p:spPr bwMode="auto">
            <a:xfrm>
              <a:off x="1971" y="4679"/>
              <a:ext cx="44" cy="55"/>
            </a:xfrm>
            <a:custGeom>
              <a:avLst/>
              <a:gdLst>
                <a:gd name="T0" fmla="*/ 1 w 76"/>
                <a:gd name="T1" fmla="*/ 7 h 97"/>
                <a:gd name="T2" fmla="*/ 3 w 76"/>
                <a:gd name="T3" fmla="*/ 10 h 97"/>
                <a:gd name="T4" fmla="*/ 8 w 76"/>
                <a:gd name="T5" fmla="*/ 7 h 97"/>
                <a:gd name="T6" fmla="*/ 8 w 76"/>
                <a:gd name="T7" fmla="*/ 5 h 97"/>
                <a:gd name="T8" fmla="*/ 8 w 76"/>
                <a:gd name="T9" fmla="*/ 3 h 97"/>
                <a:gd name="T10" fmla="*/ 8 w 76"/>
                <a:gd name="T11" fmla="*/ 2 h 97"/>
                <a:gd name="T12" fmla="*/ 3 w 76"/>
                <a:gd name="T13" fmla="*/ 0 h 97"/>
                <a:gd name="T14" fmla="*/ 0 w 76"/>
                <a:gd name="T15" fmla="*/ 3 h 97"/>
                <a:gd name="T16" fmla="*/ 1 w 76"/>
                <a:gd name="T17" fmla="*/ 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7"/>
                <a:gd name="T29" fmla="*/ 76 w 76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7">
                  <a:moveTo>
                    <a:pt x="11" y="65"/>
                  </a:moveTo>
                  <a:lnTo>
                    <a:pt x="33" y="97"/>
                  </a:lnTo>
                  <a:lnTo>
                    <a:pt x="65" y="65"/>
                  </a:lnTo>
                  <a:lnTo>
                    <a:pt x="76" y="43"/>
                  </a:lnTo>
                  <a:lnTo>
                    <a:pt x="76" y="32"/>
                  </a:lnTo>
                  <a:lnTo>
                    <a:pt x="76" y="21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750"/>
            <p:cNvSpPr>
              <a:spLocks/>
            </p:cNvSpPr>
            <p:nvPr/>
          </p:nvSpPr>
          <p:spPr bwMode="auto">
            <a:xfrm>
              <a:off x="2724" y="4667"/>
              <a:ext cx="44" cy="67"/>
            </a:xfrm>
            <a:custGeom>
              <a:avLst/>
              <a:gdLst>
                <a:gd name="T0" fmla="*/ 0 w 76"/>
                <a:gd name="T1" fmla="*/ 9 h 119"/>
                <a:gd name="T2" fmla="*/ 3 w 76"/>
                <a:gd name="T3" fmla="*/ 12 h 119"/>
                <a:gd name="T4" fmla="*/ 6 w 76"/>
                <a:gd name="T5" fmla="*/ 9 h 119"/>
                <a:gd name="T6" fmla="*/ 8 w 76"/>
                <a:gd name="T7" fmla="*/ 9 h 119"/>
                <a:gd name="T8" fmla="*/ 8 w 76"/>
                <a:gd name="T9" fmla="*/ 6 h 119"/>
                <a:gd name="T10" fmla="*/ 8 w 76"/>
                <a:gd name="T11" fmla="*/ 3 h 119"/>
                <a:gd name="T12" fmla="*/ 3 w 76"/>
                <a:gd name="T13" fmla="*/ 2 h 119"/>
                <a:gd name="T14" fmla="*/ 3 w 76"/>
                <a:gd name="T15" fmla="*/ 0 h 119"/>
                <a:gd name="T16" fmla="*/ 1 w 76"/>
                <a:gd name="T17" fmla="*/ 2 h 119"/>
                <a:gd name="T18" fmla="*/ 1 w 76"/>
                <a:gd name="T19" fmla="*/ 6 h 119"/>
                <a:gd name="T20" fmla="*/ 0 w 76"/>
                <a:gd name="T21" fmla="*/ 9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19"/>
                <a:gd name="T35" fmla="*/ 76 w 7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19">
                  <a:moveTo>
                    <a:pt x="0" y="87"/>
                  </a:moveTo>
                  <a:lnTo>
                    <a:pt x="22" y="119"/>
                  </a:lnTo>
                  <a:lnTo>
                    <a:pt x="54" y="87"/>
                  </a:lnTo>
                  <a:lnTo>
                    <a:pt x="65" y="87"/>
                  </a:lnTo>
                  <a:lnTo>
                    <a:pt x="76" y="54"/>
                  </a:lnTo>
                  <a:lnTo>
                    <a:pt x="65" y="32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11" y="5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751"/>
            <p:cNvSpPr>
              <a:spLocks/>
            </p:cNvSpPr>
            <p:nvPr/>
          </p:nvSpPr>
          <p:spPr bwMode="auto">
            <a:xfrm>
              <a:off x="2420" y="5225"/>
              <a:ext cx="70" cy="37"/>
            </a:xfrm>
            <a:custGeom>
              <a:avLst/>
              <a:gdLst>
                <a:gd name="T0" fmla="*/ 0 w 120"/>
                <a:gd name="T1" fmla="*/ 6 h 65"/>
                <a:gd name="T2" fmla="*/ 3 w 120"/>
                <a:gd name="T3" fmla="*/ 7 h 65"/>
                <a:gd name="T4" fmla="*/ 8 w 120"/>
                <a:gd name="T5" fmla="*/ 7 h 65"/>
                <a:gd name="T6" fmla="*/ 9 w 120"/>
                <a:gd name="T7" fmla="*/ 6 h 65"/>
                <a:gd name="T8" fmla="*/ 11 w 120"/>
                <a:gd name="T9" fmla="*/ 3 h 65"/>
                <a:gd name="T10" fmla="*/ 14 w 120"/>
                <a:gd name="T11" fmla="*/ 1 h 65"/>
                <a:gd name="T12" fmla="*/ 11 w 120"/>
                <a:gd name="T13" fmla="*/ 0 h 65"/>
                <a:gd name="T14" fmla="*/ 8 w 120"/>
                <a:gd name="T15" fmla="*/ 0 h 65"/>
                <a:gd name="T16" fmla="*/ 5 w 120"/>
                <a:gd name="T17" fmla="*/ 1 h 65"/>
                <a:gd name="T18" fmla="*/ 3 w 120"/>
                <a:gd name="T19" fmla="*/ 3 h 65"/>
                <a:gd name="T20" fmla="*/ 0 w 120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5"/>
                <a:gd name="T35" fmla="*/ 120 w 120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5">
                  <a:moveTo>
                    <a:pt x="0" y="54"/>
                  </a:moveTo>
                  <a:lnTo>
                    <a:pt x="22" y="6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98" y="32"/>
                  </a:lnTo>
                  <a:lnTo>
                    <a:pt x="120" y="1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44" y="10"/>
                  </a:lnTo>
                  <a:lnTo>
                    <a:pt x="22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752"/>
            <p:cNvSpPr>
              <a:spLocks/>
            </p:cNvSpPr>
            <p:nvPr/>
          </p:nvSpPr>
          <p:spPr bwMode="auto">
            <a:xfrm>
              <a:off x="2375" y="4236"/>
              <a:ext cx="45" cy="55"/>
            </a:xfrm>
            <a:custGeom>
              <a:avLst/>
              <a:gdLst>
                <a:gd name="T0" fmla="*/ 0 w 76"/>
                <a:gd name="T1" fmla="*/ 9 h 98"/>
                <a:gd name="T2" fmla="*/ 3 w 76"/>
                <a:gd name="T3" fmla="*/ 10 h 98"/>
                <a:gd name="T4" fmla="*/ 4 w 76"/>
                <a:gd name="T5" fmla="*/ 9 h 98"/>
                <a:gd name="T6" fmla="*/ 7 w 76"/>
                <a:gd name="T7" fmla="*/ 7 h 98"/>
                <a:gd name="T8" fmla="*/ 9 w 76"/>
                <a:gd name="T9" fmla="*/ 4 h 98"/>
                <a:gd name="T10" fmla="*/ 7 w 76"/>
                <a:gd name="T11" fmla="*/ 3 h 98"/>
                <a:gd name="T12" fmla="*/ 4 w 76"/>
                <a:gd name="T13" fmla="*/ 1 h 98"/>
                <a:gd name="T14" fmla="*/ 3 w 76"/>
                <a:gd name="T15" fmla="*/ 0 h 98"/>
                <a:gd name="T16" fmla="*/ 0 w 76"/>
                <a:gd name="T17" fmla="*/ 1 h 98"/>
                <a:gd name="T18" fmla="*/ 0 w 76"/>
                <a:gd name="T19" fmla="*/ 4 h 98"/>
                <a:gd name="T20" fmla="*/ 0 w 76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98"/>
                <a:gd name="T35" fmla="*/ 76 w 76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66"/>
                  </a:lnTo>
                  <a:lnTo>
                    <a:pt x="76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753"/>
            <p:cNvSpPr>
              <a:spLocks/>
            </p:cNvSpPr>
            <p:nvPr/>
          </p:nvSpPr>
          <p:spPr bwMode="auto">
            <a:xfrm>
              <a:off x="2521" y="4875"/>
              <a:ext cx="76" cy="37"/>
            </a:xfrm>
            <a:custGeom>
              <a:avLst/>
              <a:gdLst>
                <a:gd name="T0" fmla="*/ 0 w 131"/>
                <a:gd name="T1" fmla="*/ 6 h 65"/>
                <a:gd name="T2" fmla="*/ 1 w 131"/>
                <a:gd name="T3" fmla="*/ 7 h 65"/>
                <a:gd name="T4" fmla="*/ 5 w 131"/>
                <a:gd name="T5" fmla="*/ 6 h 65"/>
                <a:gd name="T6" fmla="*/ 10 w 131"/>
                <a:gd name="T7" fmla="*/ 6 h 65"/>
                <a:gd name="T8" fmla="*/ 15 w 131"/>
                <a:gd name="T9" fmla="*/ 6 h 65"/>
                <a:gd name="T10" fmla="*/ 10 w 131"/>
                <a:gd name="T11" fmla="*/ 5 h 65"/>
                <a:gd name="T12" fmla="*/ 8 w 131"/>
                <a:gd name="T13" fmla="*/ 1 h 65"/>
                <a:gd name="T14" fmla="*/ 5 w 131"/>
                <a:gd name="T15" fmla="*/ 0 h 65"/>
                <a:gd name="T16" fmla="*/ 3 w 131"/>
                <a:gd name="T17" fmla="*/ 1 h 65"/>
                <a:gd name="T18" fmla="*/ 1 w 131"/>
                <a:gd name="T19" fmla="*/ 2 h 65"/>
                <a:gd name="T20" fmla="*/ 0 w 131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65"/>
                <a:gd name="T35" fmla="*/ 131 w 131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65">
                  <a:moveTo>
                    <a:pt x="0" y="54"/>
                  </a:moveTo>
                  <a:lnTo>
                    <a:pt x="11" y="65"/>
                  </a:lnTo>
                  <a:lnTo>
                    <a:pt x="44" y="54"/>
                  </a:lnTo>
                  <a:lnTo>
                    <a:pt x="87" y="54"/>
                  </a:lnTo>
                  <a:lnTo>
                    <a:pt x="131" y="54"/>
                  </a:lnTo>
                  <a:lnTo>
                    <a:pt x="87" y="43"/>
                  </a:lnTo>
                  <a:lnTo>
                    <a:pt x="65" y="11"/>
                  </a:lnTo>
                  <a:lnTo>
                    <a:pt x="44" y="0"/>
                  </a:lnTo>
                  <a:lnTo>
                    <a:pt x="22" y="11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754"/>
            <p:cNvSpPr>
              <a:spLocks/>
            </p:cNvSpPr>
            <p:nvPr/>
          </p:nvSpPr>
          <p:spPr bwMode="auto">
            <a:xfrm>
              <a:off x="2294" y="5023"/>
              <a:ext cx="56" cy="49"/>
            </a:xfrm>
            <a:custGeom>
              <a:avLst/>
              <a:gdLst>
                <a:gd name="T0" fmla="*/ 0 w 97"/>
                <a:gd name="T1" fmla="*/ 5 h 87"/>
                <a:gd name="T2" fmla="*/ 0 w 97"/>
                <a:gd name="T3" fmla="*/ 5 h 87"/>
                <a:gd name="T4" fmla="*/ 5 w 97"/>
                <a:gd name="T5" fmla="*/ 6 h 87"/>
                <a:gd name="T6" fmla="*/ 8 w 97"/>
                <a:gd name="T7" fmla="*/ 8 h 87"/>
                <a:gd name="T8" fmla="*/ 8 w 97"/>
                <a:gd name="T9" fmla="*/ 9 h 87"/>
                <a:gd name="T10" fmla="*/ 10 w 97"/>
                <a:gd name="T11" fmla="*/ 8 h 87"/>
                <a:gd name="T12" fmla="*/ 10 w 97"/>
                <a:gd name="T13" fmla="*/ 5 h 87"/>
                <a:gd name="T14" fmla="*/ 8 w 97"/>
                <a:gd name="T15" fmla="*/ 3 h 87"/>
                <a:gd name="T16" fmla="*/ 5 w 97"/>
                <a:gd name="T17" fmla="*/ 1 h 87"/>
                <a:gd name="T18" fmla="*/ 5 w 97"/>
                <a:gd name="T19" fmla="*/ 0 h 87"/>
                <a:gd name="T20" fmla="*/ 2 w 97"/>
                <a:gd name="T21" fmla="*/ 1 h 87"/>
                <a:gd name="T22" fmla="*/ 0 w 97"/>
                <a:gd name="T23" fmla="*/ 1 h 87"/>
                <a:gd name="T24" fmla="*/ 0 w 97"/>
                <a:gd name="T25" fmla="*/ 5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87"/>
                <a:gd name="T41" fmla="*/ 97 w 97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87">
                  <a:moveTo>
                    <a:pt x="0" y="43"/>
                  </a:moveTo>
                  <a:lnTo>
                    <a:pt x="0" y="43"/>
                  </a:lnTo>
                  <a:lnTo>
                    <a:pt x="43" y="54"/>
                  </a:lnTo>
                  <a:lnTo>
                    <a:pt x="76" y="76"/>
                  </a:lnTo>
                  <a:lnTo>
                    <a:pt x="76" y="87"/>
                  </a:lnTo>
                  <a:lnTo>
                    <a:pt x="87" y="76"/>
                  </a:lnTo>
                  <a:lnTo>
                    <a:pt x="97" y="43"/>
                  </a:lnTo>
                  <a:lnTo>
                    <a:pt x="76" y="32"/>
                  </a:lnTo>
                  <a:lnTo>
                    <a:pt x="43" y="11"/>
                  </a:lnTo>
                  <a:lnTo>
                    <a:pt x="43" y="0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755"/>
            <p:cNvSpPr>
              <a:spLocks/>
            </p:cNvSpPr>
            <p:nvPr/>
          </p:nvSpPr>
          <p:spPr bwMode="auto">
            <a:xfrm>
              <a:off x="2375" y="4236"/>
              <a:ext cx="45" cy="55"/>
            </a:xfrm>
            <a:custGeom>
              <a:avLst/>
              <a:gdLst>
                <a:gd name="T0" fmla="*/ 0 w 76"/>
                <a:gd name="T1" fmla="*/ 9 h 98"/>
                <a:gd name="T2" fmla="*/ 3 w 76"/>
                <a:gd name="T3" fmla="*/ 10 h 98"/>
                <a:gd name="T4" fmla="*/ 4 w 76"/>
                <a:gd name="T5" fmla="*/ 9 h 98"/>
                <a:gd name="T6" fmla="*/ 7 w 76"/>
                <a:gd name="T7" fmla="*/ 7 h 98"/>
                <a:gd name="T8" fmla="*/ 9 w 76"/>
                <a:gd name="T9" fmla="*/ 4 h 98"/>
                <a:gd name="T10" fmla="*/ 7 w 76"/>
                <a:gd name="T11" fmla="*/ 3 h 98"/>
                <a:gd name="T12" fmla="*/ 4 w 76"/>
                <a:gd name="T13" fmla="*/ 1 h 98"/>
                <a:gd name="T14" fmla="*/ 3 w 76"/>
                <a:gd name="T15" fmla="*/ 0 h 98"/>
                <a:gd name="T16" fmla="*/ 0 w 76"/>
                <a:gd name="T17" fmla="*/ 1 h 98"/>
                <a:gd name="T18" fmla="*/ 0 w 76"/>
                <a:gd name="T19" fmla="*/ 4 h 98"/>
                <a:gd name="T20" fmla="*/ 0 w 76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98"/>
                <a:gd name="T35" fmla="*/ 76 w 76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66"/>
                  </a:lnTo>
                  <a:lnTo>
                    <a:pt x="76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756"/>
            <p:cNvSpPr>
              <a:spLocks/>
            </p:cNvSpPr>
            <p:nvPr/>
          </p:nvSpPr>
          <p:spPr bwMode="auto">
            <a:xfrm>
              <a:off x="2426" y="5225"/>
              <a:ext cx="64" cy="37"/>
            </a:xfrm>
            <a:custGeom>
              <a:avLst/>
              <a:gdLst>
                <a:gd name="T0" fmla="*/ 0 w 109"/>
                <a:gd name="T1" fmla="*/ 6 h 65"/>
                <a:gd name="T2" fmla="*/ 1 w 109"/>
                <a:gd name="T3" fmla="*/ 7 h 65"/>
                <a:gd name="T4" fmla="*/ 6 w 109"/>
                <a:gd name="T5" fmla="*/ 7 h 65"/>
                <a:gd name="T6" fmla="*/ 8 w 109"/>
                <a:gd name="T7" fmla="*/ 6 h 65"/>
                <a:gd name="T8" fmla="*/ 11 w 109"/>
                <a:gd name="T9" fmla="*/ 3 h 65"/>
                <a:gd name="T10" fmla="*/ 13 w 109"/>
                <a:gd name="T11" fmla="*/ 1 h 65"/>
                <a:gd name="T12" fmla="*/ 11 w 109"/>
                <a:gd name="T13" fmla="*/ 0 h 65"/>
                <a:gd name="T14" fmla="*/ 6 w 109"/>
                <a:gd name="T15" fmla="*/ 0 h 65"/>
                <a:gd name="T16" fmla="*/ 4 w 109"/>
                <a:gd name="T17" fmla="*/ 1 h 65"/>
                <a:gd name="T18" fmla="*/ 1 w 109"/>
                <a:gd name="T19" fmla="*/ 3 h 65"/>
                <a:gd name="T20" fmla="*/ 0 w 109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32"/>
                  </a:lnTo>
                  <a:lnTo>
                    <a:pt x="109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33" y="10"/>
                  </a:lnTo>
                  <a:lnTo>
                    <a:pt x="11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757"/>
            <p:cNvSpPr>
              <a:spLocks/>
            </p:cNvSpPr>
            <p:nvPr/>
          </p:nvSpPr>
          <p:spPr bwMode="auto">
            <a:xfrm>
              <a:off x="2034" y="4261"/>
              <a:ext cx="63" cy="30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2 h 54"/>
                <a:gd name="T4" fmla="*/ 5 w 108"/>
                <a:gd name="T5" fmla="*/ 3 h 54"/>
                <a:gd name="T6" fmla="*/ 6 w 108"/>
                <a:gd name="T7" fmla="*/ 4 h 54"/>
                <a:gd name="T8" fmla="*/ 10 w 108"/>
                <a:gd name="T9" fmla="*/ 5 h 54"/>
                <a:gd name="T10" fmla="*/ 13 w 108"/>
                <a:gd name="T11" fmla="*/ 4 h 54"/>
                <a:gd name="T12" fmla="*/ 10 w 108"/>
                <a:gd name="T13" fmla="*/ 0 h 54"/>
                <a:gd name="T14" fmla="*/ 10 w 108"/>
                <a:gd name="T15" fmla="*/ 0 h 54"/>
                <a:gd name="T16" fmla="*/ 5 w 108"/>
                <a:gd name="T17" fmla="*/ 0 h 54"/>
                <a:gd name="T18" fmla="*/ 0 w 108"/>
                <a:gd name="T19" fmla="*/ 0 h 54"/>
                <a:gd name="T20" fmla="*/ 0 w 108"/>
                <a:gd name="T21" fmla="*/ 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54"/>
                <a:gd name="T35" fmla="*/ 108 w 10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54">
                  <a:moveTo>
                    <a:pt x="0" y="0"/>
                  </a:moveTo>
                  <a:lnTo>
                    <a:pt x="0" y="22"/>
                  </a:lnTo>
                  <a:lnTo>
                    <a:pt x="43" y="33"/>
                  </a:lnTo>
                  <a:lnTo>
                    <a:pt x="54" y="43"/>
                  </a:lnTo>
                  <a:lnTo>
                    <a:pt x="87" y="54"/>
                  </a:lnTo>
                  <a:lnTo>
                    <a:pt x="108" y="43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758"/>
            <p:cNvSpPr>
              <a:spLocks/>
            </p:cNvSpPr>
            <p:nvPr/>
          </p:nvSpPr>
          <p:spPr bwMode="auto">
            <a:xfrm>
              <a:off x="2426" y="5225"/>
              <a:ext cx="64" cy="37"/>
            </a:xfrm>
            <a:custGeom>
              <a:avLst/>
              <a:gdLst>
                <a:gd name="T0" fmla="*/ 0 w 109"/>
                <a:gd name="T1" fmla="*/ 6 h 65"/>
                <a:gd name="T2" fmla="*/ 1 w 109"/>
                <a:gd name="T3" fmla="*/ 7 h 65"/>
                <a:gd name="T4" fmla="*/ 6 w 109"/>
                <a:gd name="T5" fmla="*/ 7 h 65"/>
                <a:gd name="T6" fmla="*/ 8 w 109"/>
                <a:gd name="T7" fmla="*/ 6 h 65"/>
                <a:gd name="T8" fmla="*/ 11 w 109"/>
                <a:gd name="T9" fmla="*/ 2 h 65"/>
                <a:gd name="T10" fmla="*/ 13 w 109"/>
                <a:gd name="T11" fmla="*/ 1 h 65"/>
                <a:gd name="T12" fmla="*/ 11 w 109"/>
                <a:gd name="T13" fmla="*/ 0 h 65"/>
                <a:gd name="T14" fmla="*/ 6 w 109"/>
                <a:gd name="T15" fmla="*/ 0 h 65"/>
                <a:gd name="T16" fmla="*/ 4 w 109"/>
                <a:gd name="T17" fmla="*/ 1 h 65"/>
                <a:gd name="T18" fmla="*/ 1 w 109"/>
                <a:gd name="T19" fmla="*/ 5 h 65"/>
                <a:gd name="T20" fmla="*/ 0 w 109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109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3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759"/>
            <p:cNvSpPr>
              <a:spLocks/>
            </p:cNvSpPr>
            <p:nvPr/>
          </p:nvSpPr>
          <p:spPr bwMode="auto">
            <a:xfrm>
              <a:off x="2375" y="4236"/>
              <a:ext cx="38" cy="55"/>
            </a:xfrm>
            <a:custGeom>
              <a:avLst/>
              <a:gdLst>
                <a:gd name="T0" fmla="*/ 0 w 65"/>
                <a:gd name="T1" fmla="*/ 9 h 98"/>
                <a:gd name="T2" fmla="*/ 3 w 65"/>
                <a:gd name="T3" fmla="*/ 10 h 98"/>
                <a:gd name="T4" fmla="*/ 4 w 65"/>
                <a:gd name="T5" fmla="*/ 9 h 98"/>
                <a:gd name="T6" fmla="*/ 6 w 65"/>
                <a:gd name="T7" fmla="*/ 6 h 98"/>
                <a:gd name="T8" fmla="*/ 8 w 65"/>
                <a:gd name="T9" fmla="*/ 4 h 98"/>
                <a:gd name="T10" fmla="*/ 6 w 65"/>
                <a:gd name="T11" fmla="*/ 3 h 98"/>
                <a:gd name="T12" fmla="*/ 4 w 65"/>
                <a:gd name="T13" fmla="*/ 1 h 98"/>
                <a:gd name="T14" fmla="*/ 3 w 65"/>
                <a:gd name="T15" fmla="*/ 0 h 98"/>
                <a:gd name="T16" fmla="*/ 0 w 65"/>
                <a:gd name="T17" fmla="*/ 1 h 98"/>
                <a:gd name="T18" fmla="*/ 0 w 65"/>
                <a:gd name="T19" fmla="*/ 4 h 98"/>
                <a:gd name="T20" fmla="*/ 0 w 65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98"/>
                <a:gd name="T35" fmla="*/ 65 w 6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55"/>
                  </a:lnTo>
                  <a:lnTo>
                    <a:pt x="65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760"/>
            <p:cNvSpPr>
              <a:spLocks/>
            </p:cNvSpPr>
            <p:nvPr/>
          </p:nvSpPr>
          <p:spPr bwMode="auto">
            <a:xfrm>
              <a:off x="2901" y="4611"/>
              <a:ext cx="51" cy="36"/>
            </a:xfrm>
            <a:custGeom>
              <a:avLst/>
              <a:gdLst>
                <a:gd name="T0" fmla="*/ 1 w 87"/>
                <a:gd name="T1" fmla="*/ 4 h 65"/>
                <a:gd name="T2" fmla="*/ 4 w 87"/>
                <a:gd name="T3" fmla="*/ 6 h 65"/>
                <a:gd name="T4" fmla="*/ 9 w 87"/>
                <a:gd name="T5" fmla="*/ 4 h 65"/>
                <a:gd name="T6" fmla="*/ 11 w 87"/>
                <a:gd name="T7" fmla="*/ 4 h 65"/>
                <a:gd name="T8" fmla="*/ 9 w 87"/>
                <a:gd name="T9" fmla="*/ 3 h 65"/>
                <a:gd name="T10" fmla="*/ 8 w 87"/>
                <a:gd name="T11" fmla="*/ 0 h 65"/>
                <a:gd name="T12" fmla="*/ 4 w 87"/>
                <a:gd name="T13" fmla="*/ 0 h 65"/>
                <a:gd name="T14" fmla="*/ 0 w 87"/>
                <a:gd name="T15" fmla="*/ 0 h 65"/>
                <a:gd name="T16" fmla="*/ 1 w 87"/>
                <a:gd name="T17" fmla="*/ 4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65"/>
                <a:gd name="T29" fmla="*/ 87 w 8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65">
                  <a:moveTo>
                    <a:pt x="10" y="43"/>
                  </a:moveTo>
                  <a:lnTo>
                    <a:pt x="32" y="65"/>
                  </a:lnTo>
                  <a:lnTo>
                    <a:pt x="76" y="43"/>
                  </a:lnTo>
                  <a:lnTo>
                    <a:pt x="87" y="43"/>
                  </a:lnTo>
                  <a:lnTo>
                    <a:pt x="76" y="33"/>
                  </a:lnTo>
                  <a:lnTo>
                    <a:pt x="65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761"/>
            <p:cNvSpPr>
              <a:spLocks/>
            </p:cNvSpPr>
            <p:nvPr/>
          </p:nvSpPr>
          <p:spPr bwMode="auto">
            <a:xfrm>
              <a:off x="2147" y="4635"/>
              <a:ext cx="45" cy="56"/>
            </a:xfrm>
            <a:custGeom>
              <a:avLst/>
              <a:gdLst>
                <a:gd name="T0" fmla="*/ 0 w 77"/>
                <a:gd name="T1" fmla="*/ 8 h 98"/>
                <a:gd name="T2" fmla="*/ 1 w 77"/>
                <a:gd name="T3" fmla="*/ 10 h 98"/>
                <a:gd name="T4" fmla="*/ 1 w 77"/>
                <a:gd name="T5" fmla="*/ 8 h 98"/>
                <a:gd name="T6" fmla="*/ 5 w 77"/>
                <a:gd name="T7" fmla="*/ 6 h 98"/>
                <a:gd name="T8" fmla="*/ 9 w 77"/>
                <a:gd name="T9" fmla="*/ 3 h 98"/>
                <a:gd name="T10" fmla="*/ 5 w 77"/>
                <a:gd name="T11" fmla="*/ 0 h 98"/>
                <a:gd name="T12" fmla="*/ 1 w 77"/>
                <a:gd name="T13" fmla="*/ 2 h 98"/>
                <a:gd name="T14" fmla="*/ 0 w 77"/>
                <a:gd name="T15" fmla="*/ 3 h 98"/>
                <a:gd name="T16" fmla="*/ 0 w 77"/>
                <a:gd name="T17" fmla="*/ 8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98"/>
                <a:gd name="T29" fmla="*/ 77 w 77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98">
                  <a:moveTo>
                    <a:pt x="0" y="77"/>
                  </a:moveTo>
                  <a:lnTo>
                    <a:pt x="11" y="98"/>
                  </a:lnTo>
                  <a:lnTo>
                    <a:pt x="11" y="77"/>
                  </a:lnTo>
                  <a:lnTo>
                    <a:pt x="44" y="55"/>
                  </a:lnTo>
                  <a:lnTo>
                    <a:pt x="77" y="33"/>
                  </a:lnTo>
                  <a:lnTo>
                    <a:pt x="44" y="0"/>
                  </a:lnTo>
                  <a:lnTo>
                    <a:pt x="11" y="22"/>
                  </a:lnTo>
                  <a:lnTo>
                    <a:pt x="0" y="3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762"/>
            <p:cNvSpPr>
              <a:spLocks/>
            </p:cNvSpPr>
            <p:nvPr/>
          </p:nvSpPr>
          <p:spPr bwMode="auto">
            <a:xfrm>
              <a:off x="2167" y="4721"/>
              <a:ext cx="57" cy="38"/>
            </a:xfrm>
            <a:custGeom>
              <a:avLst/>
              <a:gdLst>
                <a:gd name="T0" fmla="*/ 0 w 98"/>
                <a:gd name="T1" fmla="*/ 4 h 65"/>
                <a:gd name="T2" fmla="*/ 1 w 98"/>
                <a:gd name="T3" fmla="*/ 5 h 65"/>
                <a:gd name="T4" fmla="*/ 6 w 98"/>
                <a:gd name="T5" fmla="*/ 8 h 65"/>
                <a:gd name="T6" fmla="*/ 6 w 98"/>
                <a:gd name="T7" fmla="*/ 8 h 65"/>
                <a:gd name="T8" fmla="*/ 11 w 98"/>
                <a:gd name="T9" fmla="*/ 5 h 65"/>
                <a:gd name="T10" fmla="*/ 11 w 98"/>
                <a:gd name="T11" fmla="*/ 4 h 65"/>
                <a:gd name="T12" fmla="*/ 11 w 98"/>
                <a:gd name="T13" fmla="*/ 2 h 65"/>
                <a:gd name="T14" fmla="*/ 6 w 98"/>
                <a:gd name="T15" fmla="*/ 2 h 65"/>
                <a:gd name="T16" fmla="*/ 1 w 98"/>
                <a:gd name="T17" fmla="*/ 0 h 65"/>
                <a:gd name="T18" fmla="*/ 0 w 98"/>
                <a:gd name="T19" fmla="*/ 4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5"/>
                <a:gd name="T32" fmla="*/ 98 w 98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5">
                  <a:moveTo>
                    <a:pt x="0" y="32"/>
                  </a:moveTo>
                  <a:lnTo>
                    <a:pt x="11" y="43"/>
                  </a:lnTo>
                  <a:lnTo>
                    <a:pt x="54" y="65"/>
                  </a:lnTo>
                  <a:lnTo>
                    <a:pt x="98" y="43"/>
                  </a:lnTo>
                  <a:lnTo>
                    <a:pt x="98" y="32"/>
                  </a:lnTo>
                  <a:lnTo>
                    <a:pt x="98" y="21"/>
                  </a:lnTo>
                  <a:lnTo>
                    <a:pt x="54" y="21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763"/>
            <p:cNvSpPr>
              <a:spLocks/>
            </p:cNvSpPr>
            <p:nvPr/>
          </p:nvSpPr>
          <p:spPr bwMode="auto">
            <a:xfrm>
              <a:off x="2496" y="5177"/>
              <a:ext cx="38" cy="42"/>
            </a:xfrm>
            <a:custGeom>
              <a:avLst/>
              <a:gdLst>
                <a:gd name="T0" fmla="*/ 0 w 65"/>
                <a:gd name="T1" fmla="*/ 6 h 76"/>
                <a:gd name="T2" fmla="*/ 1 w 65"/>
                <a:gd name="T3" fmla="*/ 7 h 76"/>
                <a:gd name="T4" fmla="*/ 6 w 65"/>
                <a:gd name="T5" fmla="*/ 7 h 76"/>
                <a:gd name="T6" fmla="*/ 8 w 65"/>
                <a:gd name="T7" fmla="*/ 6 h 76"/>
                <a:gd name="T8" fmla="*/ 8 w 65"/>
                <a:gd name="T9" fmla="*/ 3 h 76"/>
                <a:gd name="T10" fmla="*/ 6 w 65"/>
                <a:gd name="T11" fmla="*/ 0 h 76"/>
                <a:gd name="T12" fmla="*/ 2 w 65"/>
                <a:gd name="T13" fmla="*/ 3 h 76"/>
                <a:gd name="T14" fmla="*/ 1 w 65"/>
                <a:gd name="T15" fmla="*/ 3 h 76"/>
                <a:gd name="T16" fmla="*/ 0 w 65"/>
                <a:gd name="T17" fmla="*/ 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6"/>
                <a:gd name="T29" fmla="*/ 65 w 6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6">
                  <a:moveTo>
                    <a:pt x="0" y="65"/>
                  </a:moveTo>
                  <a:lnTo>
                    <a:pt x="10" y="76"/>
                  </a:lnTo>
                  <a:lnTo>
                    <a:pt x="54" y="76"/>
                  </a:lnTo>
                  <a:lnTo>
                    <a:pt x="65" y="65"/>
                  </a:lnTo>
                  <a:lnTo>
                    <a:pt x="65" y="32"/>
                  </a:lnTo>
                  <a:lnTo>
                    <a:pt x="54" y="0"/>
                  </a:lnTo>
                  <a:lnTo>
                    <a:pt x="21" y="32"/>
                  </a:lnTo>
                  <a:lnTo>
                    <a:pt x="10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764"/>
            <p:cNvSpPr>
              <a:spLocks/>
            </p:cNvSpPr>
            <p:nvPr/>
          </p:nvSpPr>
          <p:spPr bwMode="auto">
            <a:xfrm>
              <a:off x="2375" y="4236"/>
              <a:ext cx="38" cy="55"/>
            </a:xfrm>
            <a:custGeom>
              <a:avLst/>
              <a:gdLst>
                <a:gd name="T0" fmla="*/ 0 w 65"/>
                <a:gd name="T1" fmla="*/ 9 h 98"/>
                <a:gd name="T2" fmla="*/ 3 w 65"/>
                <a:gd name="T3" fmla="*/ 10 h 98"/>
                <a:gd name="T4" fmla="*/ 4 w 65"/>
                <a:gd name="T5" fmla="*/ 9 h 98"/>
                <a:gd name="T6" fmla="*/ 6 w 65"/>
                <a:gd name="T7" fmla="*/ 6 h 98"/>
                <a:gd name="T8" fmla="*/ 8 w 65"/>
                <a:gd name="T9" fmla="*/ 4 h 98"/>
                <a:gd name="T10" fmla="*/ 6 w 65"/>
                <a:gd name="T11" fmla="*/ 3 h 98"/>
                <a:gd name="T12" fmla="*/ 4 w 65"/>
                <a:gd name="T13" fmla="*/ 1 h 98"/>
                <a:gd name="T14" fmla="*/ 3 w 65"/>
                <a:gd name="T15" fmla="*/ 0 h 98"/>
                <a:gd name="T16" fmla="*/ 0 w 65"/>
                <a:gd name="T17" fmla="*/ 1 h 98"/>
                <a:gd name="T18" fmla="*/ 0 w 65"/>
                <a:gd name="T19" fmla="*/ 4 h 98"/>
                <a:gd name="T20" fmla="*/ 0 w 65"/>
                <a:gd name="T21" fmla="*/ 9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98"/>
                <a:gd name="T35" fmla="*/ 65 w 6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98">
                  <a:moveTo>
                    <a:pt x="0" y="87"/>
                  </a:moveTo>
                  <a:lnTo>
                    <a:pt x="22" y="98"/>
                  </a:lnTo>
                  <a:lnTo>
                    <a:pt x="33" y="87"/>
                  </a:lnTo>
                  <a:lnTo>
                    <a:pt x="54" y="55"/>
                  </a:lnTo>
                  <a:lnTo>
                    <a:pt x="65" y="44"/>
                  </a:lnTo>
                  <a:lnTo>
                    <a:pt x="54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765"/>
            <p:cNvSpPr>
              <a:spLocks/>
            </p:cNvSpPr>
            <p:nvPr/>
          </p:nvSpPr>
          <p:spPr bwMode="auto">
            <a:xfrm>
              <a:off x="2426" y="5225"/>
              <a:ext cx="58" cy="37"/>
            </a:xfrm>
            <a:custGeom>
              <a:avLst/>
              <a:gdLst>
                <a:gd name="T0" fmla="*/ 0 w 98"/>
                <a:gd name="T1" fmla="*/ 6 h 65"/>
                <a:gd name="T2" fmla="*/ 1 w 98"/>
                <a:gd name="T3" fmla="*/ 7 h 65"/>
                <a:gd name="T4" fmla="*/ 7 w 98"/>
                <a:gd name="T5" fmla="*/ 7 h 65"/>
                <a:gd name="T6" fmla="*/ 8 w 98"/>
                <a:gd name="T7" fmla="*/ 6 h 65"/>
                <a:gd name="T8" fmla="*/ 11 w 98"/>
                <a:gd name="T9" fmla="*/ 2 h 65"/>
                <a:gd name="T10" fmla="*/ 12 w 98"/>
                <a:gd name="T11" fmla="*/ 1 h 65"/>
                <a:gd name="T12" fmla="*/ 11 w 98"/>
                <a:gd name="T13" fmla="*/ 0 h 65"/>
                <a:gd name="T14" fmla="*/ 7 w 98"/>
                <a:gd name="T15" fmla="*/ 0 h 65"/>
                <a:gd name="T16" fmla="*/ 5 w 98"/>
                <a:gd name="T17" fmla="*/ 1 h 65"/>
                <a:gd name="T18" fmla="*/ 1 w 98"/>
                <a:gd name="T19" fmla="*/ 5 h 65"/>
                <a:gd name="T20" fmla="*/ 0 w 98"/>
                <a:gd name="T21" fmla="*/ 6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65"/>
                <a:gd name="T35" fmla="*/ 98 w 98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65">
                  <a:moveTo>
                    <a:pt x="0" y="54"/>
                  </a:moveTo>
                  <a:lnTo>
                    <a:pt x="11" y="65"/>
                  </a:lnTo>
                  <a:lnTo>
                    <a:pt x="54" y="65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4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766"/>
            <p:cNvSpPr>
              <a:spLocks/>
            </p:cNvSpPr>
            <p:nvPr/>
          </p:nvSpPr>
          <p:spPr bwMode="auto">
            <a:xfrm>
              <a:off x="1964" y="4236"/>
              <a:ext cx="51" cy="31"/>
            </a:xfrm>
            <a:custGeom>
              <a:avLst/>
              <a:gdLst>
                <a:gd name="T0" fmla="*/ 0 w 87"/>
                <a:gd name="T1" fmla="*/ 1 h 55"/>
                <a:gd name="T2" fmla="*/ 0 w 87"/>
                <a:gd name="T3" fmla="*/ 2 h 55"/>
                <a:gd name="T4" fmla="*/ 0 w 87"/>
                <a:gd name="T5" fmla="*/ 5 h 55"/>
                <a:gd name="T6" fmla="*/ 5 w 87"/>
                <a:gd name="T7" fmla="*/ 6 h 55"/>
                <a:gd name="T8" fmla="*/ 5 w 87"/>
                <a:gd name="T9" fmla="*/ 5 h 55"/>
                <a:gd name="T10" fmla="*/ 11 w 87"/>
                <a:gd name="T11" fmla="*/ 2 h 55"/>
                <a:gd name="T12" fmla="*/ 11 w 87"/>
                <a:gd name="T13" fmla="*/ 1 h 55"/>
                <a:gd name="T14" fmla="*/ 11 w 87"/>
                <a:gd name="T15" fmla="*/ 0 h 55"/>
                <a:gd name="T16" fmla="*/ 5 w 87"/>
                <a:gd name="T17" fmla="*/ 0 h 55"/>
                <a:gd name="T18" fmla="*/ 0 w 87"/>
                <a:gd name="T19" fmla="*/ 1 h 55"/>
                <a:gd name="T20" fmla="*/ 0 w 87"/>
                <a:gd name="T21" fmla="*/ 1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55"/>
                <a:gd name="T35" fmla="*/ 87 w 8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55">
                  <a:moveTo>
                    <a:pt x="0" y="11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44" y="55"/>
                  </a:lnTo>
                  <a:lnTo>
                    <a:pt x="44" y="44"/>
                  </a:lnTo>
                  <a:lnTo>
                    <a:pt x="87" y="22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4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767"/>
            <p:cNvSpPr>
              <a:spLocks/>
            </p:cNvSpPr>
            <p:nvPr/>
          </p:nvSpPr>
          <p:spPr bwMode="auto">
            <a:xfrm>
              <a:off x="2958" y="4641"/>
              <a:ext cx="50" cy="44"/>
            </a:xfrm>
            <a:custGeom>
              <a:avLst/>
              <a:gdLst>
                <a:gd name="T0" fmla="*/ 0 w 87"/>
                <a:gd name="T1" fmla="*/ 3 h 76"/>
                <a:gd name="T2" fmla="*/ 2 w 87"/>
                <a:gd name="T3" fmla="*/ 5 h 76"/>
                <a:gd name="T4" fmla="*/ 5 w 87"/>
                <a:gd name="T5" fmla="*/ 8 h 76"/>
                <a:gd name="T6" fmla="*/ 6 w 87"/>
                <a:gd name="T7" fmla="*/ 8 h 76"/>
                <a:gd name="T8" fmla="*/ 10 w 87"/>
                <a:gd name="T9" fmla="*/ 8 h 76"/>
                <a:gd name="T10" fmla="*/ 7 w 87"/>
                <a:gd name="T11" fmla="*/ 3 h 76"/>
                <a:gd name="T12" fmla="*/ 6 w 87"/>
                <a:gd name="T13" fmla="*/ 1 h 76"/>
                <a:gd name="T14" fmla="*/ 2 w 87"/>
                <a:gd name="T15" fmla="*/ 0 h 76"/>
                <a:gd name="T16" fmla="*/ 0 w 87"/>
                <a:gd name="T17" fmla="*/ 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6"/>
                <a:gd name="T29" fmla="*/ 87 w 87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6">
                  <a:moveTo>
                    <a:pt x="0" y="22"/>
                  </a:moveTo>
                  <a:lnTo>
                    <a:pt x="22" y="44"/>
                  </a:lnTo>
                  <a:lnTo>
                    <a:pt x="44" y="66"/>
                  </a:lnTo>
                  <a:lnTo>
                    <a:pt x="55" y="76"/>
                  </a:lnTo>
                  <a:lnTo>
                    <a:pt x="87" y="66"/>
                  </a:lnTo>
                  <a:lnTo>
                    <a:pt x="66" y="22"/>
                  </a:lnTo>
                  <a:lnTo>
                    <a:pt x="55" y="11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768"/>
            <p:cNvSpPr>
              <a:spLocks/>
            </p:cNvSpPr>
            <p:nvPr/>
          </p:nvSpPr>
          <p:spPr bwMode="auto">
            <a:xfrm>
              <a:off x="2654" y="4470"/>
              <a:ext cx="45" cy="36"/>
            </a:xfrm>
            <a:custGeom>
              <a:avLst/>
              <a:gdLst>
                <a:gd name="T0" fmla="*/ 0 w 77"/>
                <a:gd name="T1" fmla="*/ 3 h 65"/>
                <a:gd name="T2" fmla="*/ 3 w 77"/>
                <a:gd name="T3" fmla="*/ 5 h 65"/>
                <a:gd name="T4" fmla="*/ 8 w 77"/>
                <a:gd name="T5" fmla="*/ 6 h 65"/>
                <a:gd name="T6" fmla="*/ 9 w 77"/>
                <a:gd name="T7" fmla="*/ 3 h 65"/>
                <a:gd name="T8" fmla="*/ 8 w 77"/>
                <a:gd name="T9" fmla="*/ 0 h 65"/>
                <a:gd name="T10" fmla="*/ 8 w 77"/>
                <a:gd name="T11" fmla="*/ 0 h 65"/>
                <a:gd name="T12" fmla="*/ 4 w 77"/>
                <a:gd name="T13" fmla="*/ 0 h 65"/>
                <a:gd name="T14" fmla="*/ 3 w 77"/>
                <a:gd name="T15" fmla="*/ 1 h 65"/>
                <a:gd name="T16" fmla="*/ 0 w 77"/>
                <a:gd name="T17" fmla="*/ 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65"/>
                <a:gd name="T29" fmla="*/ 77 w 7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65">
                  <a:moveTo>
                    <a:pt x="0" y="32"/>
                  </a:moveTo>
                  <a:lnTo>
                    <a:pt x="22" y="54"/>
                  </a:lnTo>
                  <a:lnTo>
                    <a:pt x="66" y="65"/>
                  </a:lnTo>
                  <a:lnTo>
                    <a:pt x="77" y="32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22" y="1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769"/>
            <p:cNvSpPr>
              <a:spLocks/>
            </p:cNvSpPr>
            <p:nvPr/>
          </p:nvSpPr>
          <p:spPr bwMode="auto">
            <a:xfrm>
              <a:off x="2122" y="4506"/>
              <a:ext cx="45" cy="50"/>
            </a:xfrm>
            <a:custGeom>
              <a:avLst/>
              <a:gdLst>
                <a:gd name="T0" fmla="*/ 0 w 76"/>
                <a:gd name="T1" fmla="*/ 1 h 87"/>
                <a:gd name="T2" fmla="*/ 1 w 76"/>
                <a:gd name="T3" fmla="*/ 2 h 87"/>
                <a:gd name="T4" fmla="*/ 4 w 76"/>
                <a:gd name="T5" fmla="*/ 5 h 87"/>
                <a:gd name="T6" fmla="*/ 5 w 76"/>
                <a:gd name="T7" fmla="*/ 8 h 87"/>
                <a:gd name="T8" fmla="*/ 7 w 76"/>
                <a:gd name="T9" fmla="*/ 10 h 87"/>
                <a:gd name="T10" fmla="*/ 8 w 76"/>
                <a:gd name="T11" fmla="*/ 8 h 87"/>
                <a:gd name="T12" fmla="*/ 9 w 76"/>
                <a:gd name="T13" fmla="*/ 5 h 87"/>
                <a:gd name="T14" fmla="*/ 7 w 76"/>
                <a:gd name="T15" fmla="*/ 1 h 87"/>
                <a:gd name="T16" fmla="*/ 7 w 76"/>
                <a:gd name="T17" fmla="*/ 0 h 87"/>
                <a:gd name="T18" fmla="*/ 1 w 76"/>
                <a:gd name="T19" fmla="*/ 0 h 87"/>
                <a:gd name="T20" fmla="*/ 0 w 76"/>
                <a:gd name="T21" fmla="*/ 1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87"/>
                <a:gd name="T35" fmla="*/ 76 w 7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87">
                  <a:moveTo>
                    <a:pt x="0" y="11"/>
                  </a:moveTo>
                  <a:lnTo>
                    <a:pt x="11" y="22"/>
                  </a:lnTo>
                  <a:lnTo>
                    <a:pt x="33" y="44"/>
                  </a:lnTo>
                  <a:lnTo>
                    <a:pt x="43" y="76"/>
                  </a:lnTo>
                  <a:lnTo>
                    <a:pt x="54" y="87"/>
                  </a:lnTo>
                  <a:lnTo>
                    <a:pt x="65" y="76"/>
                  </a:lnTo>
                  <a:lnTo>
                    <a:pt x="76" y="44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770"/>
            <p:cNvSpPr>
              <a:spLocks/>
            </p:cNvSpPr>
            <p:nvPr/>
          </p:nvSpPr>
          <p:spPr bwMode="auto">
            <a:xfrm>
              <a:off x="2382" y="4236"/>
              <a:ext cx="31" cy="49"/>
            </a:xfrm>
            <a:custGeom>
              <a:avLst/>
              <a:gdLst>
                <a:gd name="T0" fmla="*/ 0 w 54"/>
                <a:gd name="T1" fmla="*/ 9 h 87"/>
                <a:gd name="T2" fmla="*/ 1 w 54"/>
                <a:gd name="T3" fmla="*/ 9 h 87"/>
                <a:gd name="T4" fmla="*/ 2 w 54"/>
                <a:gd name="T5" fmla="*/ 9 h 87"/>
                <a:gd name="T6" fmla="*/ 5 w 54"/>
                <a:gd name="T7" fmla="*/ 6 h 87"/>
                <a:gd name="T8" fmla="*/ 6 w 54"/>
                <a:gd name="T9" fmla="*/ 5 h 87"/>
                <a:gd name="T10" fmla="*/ 5 w 54"/>
                <a:gd name="T11" fmla="*/ 3 h 87"/>
                <a:gd name="T12" fmla="*/ 2 w 54"/>
                <a:gd name="T13" fmla="*/ 1 h 87"/>
                <a:gd name="T14" fmla="*/ 1 w 54"/>
                <a:gd name="T15" fmla="*/ 0 h 87"/>
                <a:gd name="T16" fmla="*/ 0 w 54"/>
                <a:gd name="T17" fmla="*/ 1 h 87"/>
                <a:gd name="T18" fmla="*/ 0 w 54"/>
                <a:gd name="T19" fmla="*/ 5 h 87"/>
                <a:gd name="T20" fmla="*/ 0 w 54"/>
                <a:gd name="T21" fmla="*/ 9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7"/>
                <a:gd name="T35" fmla="*/ 54 w 54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7">
                  <a:moveTo>
                    <a:pt x="0" y="87"/>
                  </a:moveTo>
                  <a:lnTo>
                    <a:pt x="11" y="87"/>
                  </a:lnTo>
                  <a:lnTo>
                    <a:pt x="22" y="87"/>
                  </a:lnTo>
                  <a:lnTo>
                    <a:pt x="43" y="55"/>
                  </a:lnTo>
                  <a:lnTo>
                    <a:pt x="54" y="44"/>
                  </a:lnTo>
                  <a:lnTo>
                    <a:pt x="43" y="33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771"/>
            <p:cNvSpPr>
              <a:spLocks/>
            </p:cNvSpPr>
            <p:nvPr/>
          </p:nvSpPr>
          <p:spPr bwMode="auto">
            <a:xfrm>
              <a:off x="2426" y="5225"/>
              <a:ext cx="58" cy="31"/>
            </a:xfrm>
            <a:custGeom>
              <a:avLst/>
              <a:gdLst>
                <a:gd name="T0" fmla="*/ 0 w 98"/>
                <a:gd name="T1" fmla="*/ 6 h 54"/>
                <a:gd name="T2" fmla="*/ 1 w 98"/>
                <a:gd name="T3" fmla="*/ 6 h 54"/>
                <a:gd name="T4" fmla="*/ 7 w 98"/>
                <a:gd name="T5" fmla="*/ 6 h 54"/>
                <a:gd name="T6" fmla="*/ 8 w 98"/>
                <a:gd name="T7" fmla="*/ 6 h 54"/>
                <a:gd name="T8" fmla="*/ 11 w 98"/>
                <a:gd name="T9" fmla="*/ 2 h 54"/>
                <a:gd name="T10" fmla="*/ 12 w 98"/>
                <a:gd name="T11" fmla="*/ 1 h 54"/>
                <a:gd name="T12" fmla="*/ 11 w 98"/>
                <a:gd name="T13" fmla="*/ 0 h 54"/>
                <a:gd name="T14" fmla="*/ 7 w 98"/>
                <a:gd name="T15" fmla="*/ 0 h 54"/>
                <a:gd name="T16" fmla="*/ 5 w 98"/>
                <a:gd name="T17" fmla="*/ 1 h 54"/>
                <a:gd name="T18" fmla="*/ 1 w 98"/>
                <a:gd name="T19" fmla="*/ 5 h 54"/>
                <a:gd name="T20" fmla="*/ 0 w 98"/>
                <a:gd name="T21" fmla="*/ 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4"/>
                <a:gd name="T35" fmla="*/ 98 w 9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4">
                  <a:moveTo>
                    <a:pt x="0" y="54"/>
                  </a:moveTo>
                  <a:lnTo>
                    <a:pt x="11" y="54"/>
                  </a:lnTo>
                  <a:lnTo>
                    <a:pt x="54" y="54"/>
                  </a:lnTo>
                  <a:lnTo>
                    <a:pt x="65" y="5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43" y="10"/>
                  </a:lnTo>
                  <a:lnTo>
                    <a:pt x="11" y="4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772"/>
            <p:cNvSpPr>
              <a:spLocks/>
            </p:cNvSpPr>
            <p:nvPr/>
          </p:nvSpPr>
          <p:spPr bwMode="auto">
            <a:xfrm>
              <a:off x="2262" y="4630"/>
              <a:ext cx="32" cy="37"/>
            </a:xfrm>
            <a:custGeom>
              <a:avLst/>
              <a:gdLst>
                <a:gd name="T0" fmla="*/ 0 w 55"/>
                <a:gd name="T1" fmla="*/ 5 h 65"/>
                <a:gd name="T2" fmla="*/ 1 w 55"/>
                <a:gd name="T3" fmla="*/ 7 h 65"/>
                <a:gd name="T4" fmla="*/ 6 w 55"/>
                <a:gd name="T5" fmla="*/ 6 h 65"/>
                <a:gd name="T6" fmla="*/ 6 w 55"/>
                <a:gd name="T7" fmla="*/ 5 h 65"/>
                <a:gd name="T8" fmla="*/ 6 w 55"/>
                <a:gd name="T9" fmla="*/ 1 h 65"/>
                <a:gd name="T10" fmla="*/ 6 w 55"/>
                <a:gd name="T11" fmla="*/ 0 h 65"/>
                <a:gd name="T12" fmla="*/ 1 w 55"/>
                <a:gd name="T13" fmla="*/ 0 h 65"/>
                <a:gd name="T14" fmla="*/ 1 w 55"/>
                <a:gd name="T15" fmla="*/ 1 h 65"/>
                <a:gd name="T16" fmla="*/ 0 w 55"/>
                <a:gd name="T17" fmla="*/ 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65"/>
                <a:gd name="T29" fmla="*/ 55 w 55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65">
                  <a:moveTo>
                    <a:pt x="0" y="43"/>
                  </a:moveTo>
                  <a:lnTo>
                    <a:pt x="11" y="65"/>
                  </a:lnTo>
                  <a:lnTo>
                    <a:pt x="55" y="54"/>
                  </a:lnTo>
                  <a:lnTo>
                    <a:pt x="55" y="43"/>
                  </a:lnTo>
                  <a:lnTo>
                    <a:pt x="55" y="10"/>
                  </a:lnTo>
                  <a:lnTo>
                    <a:pt x="55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773"/>
            <p:cNvSpPr>
              <a:spLocks/>
            </p:cNvSpPr>
            <p:nvPr/>
          </p:nvSpPr>
          <p:spPr bwMode="auto">
            <a:xfrm>
              <a:off x="2907" y="5292"/>
              <a:ext cx="70" cy="26"/>
            </a:xfrm>
            <a:custGeom>
              <a:avLst/>
              <a:gdLst>
                <a:gd name="T0" fmla="*/ 3 w 120"/>
                <a:gd name="T1" fmla="*/ 5 h 44"/>
                <a:gd name="T2" fmla="*/ 3 w 120"/>
                <a:gd name="T3" fmla="*/ 5 h 44"/>
                <a:gd name="T4" fmla="*/ 8 w 120"/>
                <a:gd name="T5" fmla="*/ 5 h 44"/>
                <a:gd name="T6" fmla="*/ 13 w 120"/>
                <a:gd name="T7" fmla="*/ 5 h 44"/>
                <a:gd name="T8" fmla="*/ 14 w 120"/>
                <a:gd name="T9" fmla="*/ 5 h 44"/>
                <a:gd name="T10" fmla="*/ 13 w 120"/>
                <a:gd name="T11" fmla="*/ 4 h 44"/>
                <a:gd name="T12" fmla="*/ 8 w 120"/>
                <a:gd name="T13" fmla="*/ 3 h 44"/>
                <a:gd name="T14" fmla="*/ 5 w 120"/>
                <a:gd name="T15" fmla="*/ 0 h 44"/>
                <a:gd name="T16" fmla="*/ 3 w 120"/>
                <a:gd name="T17" fmla="*/ 0 h 44"/>
                <a:gd name="T18" fmla="*/ 0 w 120"/>
                <a:gd name="T19" fmla="*/ 0 h 44"/>
                <a:gd name="T20" fmla="*/ 3 w 120"/>
                <a:gd name="T21" fmla="*/ 5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44"/>
                <a:gd name="T35" fmla="*/ 120 w 120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44">
                  <a:moveTo>
                    <a:pt x="22" y="44"/>
                  </a:moveTo>
                  <a:lnTo>
                    <a:pt x="22" y="44"/>
                  </a:lnTo>
                  <a:lnTo>
                    <a:pt x="66" y="44"/>
                  </a:lnTo>
                  <a:lnTo>
                    <a:pt x="109" y="44"/>
                  </a:lnTo>
                  <a:lnTo>
                    <a:pt x="120" y="44"/>
                  </a:lnTo>
                  <a:lnTo>
                    <a:pt x="109" y="33"/>
                  </a:lnTo>
                  <a:lnTo>
                    <a:pt x="66" y="22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774"/>
            <p:cNvSpPr>
              <a:spLocks/>
            </p:cNvSpPr>
            <p:nvPr/>
          </p:nvSpPr>
          <p:spPr bwMode="auto">
            <a:xfrm>
              <a:off x="2913" y="5151"/>
              <a:ext cx="26" cy="50"/>
            </a:xfrm>
            <a:custGeom>
              <a:avLst/>
              <a:gdLst>
                <a:gd name="T0" fmla="*/ 0 w 44"/>
                <a:gd name="T1" fmla="*/ 8 h 87"/>
                <a:gd name="T2" fmla="*/ 1 w 44"/>
                <a:gd name="T3" fmla="*/ 10 h 87"/>
                <a:gd name="T4" fmla="*/ 4 w 44"/>
                <a:gd name="T5" fmla="*/ 8 h 87"/>
                <a:gd name="T6" fmla="*/ 5 w 44"/>
                <a:gd name="T7" fmla="*/ 3 h 87"/>
                <a:gd name="T8" fmla="*/ 1 w 44"/>
                <a:gd name="T9" fmla="*/ 0 h 87"/>
                <a:gd name="T10" fmla="*/ 1 w 44"/>
                <a:gd name="T11" fmla="*/ 0 h 87"/>
                <a:gd name="T12" fmla="*/ 1 w 44"/>
                <a:gd name="T13" fmla="*/ 0 h 87"/>
                <a:gd name="T14" fmla="*/ 0 w 44"/>
                <a:gd name="T15" fmla="*/ 3 h 87"/>
                <a:gd name="T16" fmla="*/ 0 w 44"/>
                <a:gd name="T17" fmla="*/ 8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7"/>
                <a:gd name="T29" fmla="*/ 44 w 44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7">
                  <a:moveTo>
                    <a:pt x="0" y="76"/>
                  </a:moveTo>
                  <a:lnTo>
                    <a:pt x="11" y="87"/>
                  </a:lnTo>
                  <a:lnTo>
                    <a:pt x="33" y="76"/>
                  </a:lnTo>
                  <a:lnTo>
                    <a:pt x="44" y="33"/>
                  </a:lnTo>
                  <a:lnTo>
                    <a:pt x="11" y="0"/>
                  </a:lnTo>
                  <a:lnTo>
                    <a:pt x="0" y="3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775"/>
            <p:cNvSpPr>
              <a:spLocks/>
            </p:cNvSpPr>
            <p:nvPr/>
          </p:nvSpPr>
          <p:spPr bwMode="auto">
            <a:xfrm>
              <a:off x="2294" y="4353"/>
              <a:ext cx="31" cy="43"/>
            </a:xfrm>
            <a:custGeom>
              <a:avLst/>
              <a:gdLst>
                <a:gd name="T0" fmla="*/ 0 w 54"/>
                <a:gd name="T1" fmla="*/ 2 h 76"/>
                <a:gd name="T2" fmla="*/ 0 w 54"/>
                <a:gd name="T3" fmla="*/ 2 h 76"/>
                <a:gd name="T4" fmla="*/ 2 w 54"/>
                <a:gd name="T5" fmla="*/ 6 h 76"/>
                <a:gd name="T6" fmla="*/ 5 w 54"/>
                <a:gd name="T7" fmla="*/ 8 h 76"/>
                <a:gd name="T8" fmla="*/ 5 w 54"/>
                <a:gd name="T9" fmla="*/ 6 h 76"/>
                <a:gd name="T10" fmla="*/ 6 w 54"/>
                <a:gd name="T11" fmla="*/ 2 h 76"/>
                <a:gd name="T12" fmla="*/ 5 w 54"/>
                <a:gd name="T13" fmla="*/ 0 h 76"/>
                <a:gd name="T14" fmla="*/ 0 w 54"/>
                <a:gd name="T15" fmla="*/ 2 h 76"/>
                <a:gd name="T16" fmla="*/ 0 w 54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76"/>
                <a:gd name="T29" fmla="*/ 54 w 5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76">
                  <a:moveTo>
                    <a:pt x="0" y="22"/>
                  </a:moveTo>
                  <a:lnTo>
                    <a:pt x="0" y="22"/>
                  </a:lnTo>
                  <a:lnTo>
                    <a:pt x="21" y="54"/>
                  </a:lnTo>
                  <a:lnTo>
                    <a:pt x="43" y="76"/>
                  </a:lnTo>
                  <a:lnTo>
                    <a:pt x="43" y="54"/>
                  </a:lnTo>
                  <a:lnTo>
                    <a:pt x="54" y="22"/>
                  </a:lnTo>
                  <a:lnTo>
                    <a:pt x="4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776"/>
            <p:cNvSpPr>
              <a:spLocks/>
            </p:cNvSpPr>
            <p:nvPr/>
          </p:nvSpPr>
          <p:spPr bwMode="auto">
            <a:xfrm>
              <a:off x="2990" y="5145"/>
              <a:ext cx="31" cy="49"/>
            </a:xfrm>
            <a:custGeom>
              <a:avLst/>
              <a:gdLst>
                <a:gd name="T0" fmla="*/ 0 w 54"/>
                <a:gd name="T1" fmla="*/ 9 h 87"/>
                <a:gd name="T2" fmla="*/ 0 w 54"/>
                <a:gd name="T3" fmla="*/ 9 h 87"/>
                <a:gd name="T4" fmla="*/ 1 w 54"/>
                <a:gd name="T5" fmla="*/ 9 h 87"/>
                <a:gd name="T6" fmla="*/ 2 w 54"/>
                <a:gd name="T7" fmla="*/ 5 h 87"/>
                <a:gd name="T8" fmla="*/ 5 w 54"/>
                <a:gd name="T9" fmla="*/ 3 h 87"/>
                <a:gd name="T10" fmla="*/ 6 w 54"/>
                <a:gd name="T11" fmla="*/ 1 h 87"/>
                <a:gd name="T12" fmla="*/ 5 w 54"/>
                <a:gd name="T13" fmla="*/ 0 h 87"/>
                <a:gd name="T14" fmla="*/ 0 w 54"/>
                <a:gd name="T15" fmla="*/ 0 h 87"/>
                <a:gd name="T16" fmla="*/ 0 w 54"/>
                <a:gd name="T17" fmla="*/ 1 h 87"/>
                <a:gd name="T18" fmla="*/ 0 w 54"/>
                <a:gd name="T19" fmla="*/ 5 h 87"/>
                <a:gd name="T20" fmla="*/ 0 w 54"/>
                <a:gd name="T21" fmla="*/ 9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7"/>
                <a:gd name="T35" fmla="*/ 54 w 54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7">
                  <a:moveTo>
                    <a:pt x="0" y="87"/>
                  </a:moveTo>
                  <a:lnTo>
                    <a:pt x="0" y="87"/>
                  </a:lnTo>
                  <a:lnTo>
                    <a:pt x="11" y="87"/>
                  </a:lnTo>
                  <a:lnTo>
                    <a:pt x="22" y="44"/>
                  </a:lnTo>
                  <a:lnTo>
                    <a:pt x="43" y="33"/>
                  </a:lnTo>
                  <a:lnTo>
                    <a:pt x="54" y="1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777"/>
            <p:cNvSpPr>
              <a:spLocks/>
            </p:cNvSpPr>
            <p:nvPr/>
          </p:nvSpPr>
          <p:spPr bwMode="auto">
            <a:xfrm>
              <a:off x="2451" y="5177"/>
              <a:ext cx="51" cy="24"/>
            </a:xfrm>
            <a:custGeom>
              <a:avLst/>
              <a:gdLst>
                <a:gd name="T0" fmla="*/ 0 w 87"/>
                <a:gd name="T1" fmla="*/ 3 h 43"/>
                <a:gd name="T2" fmla="*/ 1 w 87"/>
                <a:gd name="T3" fmla="*/ 3 h 43"/>
                <a:gd name="T4" fmla="*/ 5 w 87"/>
                <a:gd name="T5" fmla="*/ 4 h 43"/>
                <a:gd name="T6" fmla="*/ 11 w 87"/>
                <a:gd name="T7" fmla="*/ 3 h 43"/>
                <a:gd name="T8" fmla="*/ 5 w 87"/>
                <a:gd name="T9" fmla="*/ 0 h 43"/>
                <a:gd name="T10" fmla="*/ 1 w 87"/>
                <a:gd name="T11" fmla="*/ 0 h 43"/>
                <a:gd name="T12" fmla="*/ 0 w 87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43"/>
                <a:gd name="T23" fmla="*/ 87 w 8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43">
                  <a:moveTo>
                    <a:pt x="0" y="32"/>
                  </a:moveTo>
                  <a:lnTo>
                    <a:pt x="11" y="32"/>
                  </a:lnTo>
                  <a:lnTo>
                    <a:pt x="44" y="43"/>
                  </a:lnTo>
                  <a:lnTo>
                    <a:pt x="87" y="32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778"/>
            <p:cNvSpPr>
              <a:spLocks/>
            </p:cNvSpPr>
            <p:nvPr/>
          </p:nvSpPr>
          <p:spPr bwMode="auto">
            <a:xfrm>
              <a:off x="2496" y="5188"/>
              <a:ext cx="32" cy="31"/>
            </a:xfrm>
            <a:custGeom>
              <a:avLst/>
              <a:gdLst>
                <a:gd name="T0" fmla="*/ 0 w 54"/>
                <a:gd name="T1" fmla="*/ 5 h 55"/>
                <a:gd name="T2" fmla="*/ 1 w 54"/>
                <a:gd name="T3" fmla="*/ 6 h 55"/>
                <a:gd name="T4" fmla="*/ 7 w 54"/>
                <a:gd name="T5" fmla="*/ 6 h 55"/>
                <a:gd name="T6" fmla="*/ 7 w 54"/>
                <a:gd name="T7" fmla="*/ 5 h 55"/>
                <a:gd name="T8" fmla="*/ 7 w 54"/>
                <a:gd name="T9" fmla="*/ 1 h 55"/>
                <a:gd name="T10" fmla="*/ 7 w 54"/>
                <a:gd name="T11" fmla="*/ 0 h 55"/>
                <a:gd name="T12" fmla="*/ 5 w 54"/>
                <a:gd name="T13" fmla="*/ 1 h 55"/>
                <a:gd name="T14" fmla="*/ 1 w 54"/>
                <a:gd name="T15" fmla="*/ 1 h 55"/>
                <a:gd name="T16" fmla="*/ 0 w 54"/>
                <a:gd name="T17" fmla="*/ 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5"/>
                <a:gd name="T29" fmla="*/ 54 w 54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5">
                  <a:moveTo>
                    <a:pt x="0" y="44"/>
                  </a:moveTo>
                  <a:lnTo>
                    <a:pt x="10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43" y="11"/>
                  </a:lnTo>
                  <a:lnTo>
                    <a:pt x="1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779"/>
            <p:cNvSpPr>
              <a:spLocks/>
            </p:cNvSpPr>
            <p:nvPr/>
          </p:nvSpPr>
          <p:spPr bwMode="auto">
            <a:xfrm>
              <a:off x="1971" y="4236"/>
              <a:ext cx="44" cy="31"/>
            </a:xfrm>
            <a:custGeom>
              <a:avLst/>
              <a:gdLst>
                <a:gd name="T0" fmla="*/ 1 w 76"/>
                <a:gd name="T1" fmla="*/ 5 h 55"/>
                <a:gd name="T2" fmla="*/ 3 w 76"/>
                <a:gd name="T3" fmla="*/ 6 h 55"/>
                <a:gd name="T4" fmla="*/ 3 w 76"/>
                <a:gd name="T5" fmla="*/ 5 h 55"/>
                <a:gd name="T6" fmla="*/ 8 w 76"/>
                <a:gd name="T7" fmla="*/ 1 h 55"/>
                <a:gd name="T8" fmla="*/ 8 w 76"/>
                <a:gd name="T9" fmla="*/ 1 h 55"/>
                <a:gd name="T10" fmla="*/ 8 w 76"/>
                <a:gd name="T11" fmla="*/ 0 h 55"/>
                <a:gd name="T12" fmla="*/ 3 w 76"/>
                <a:gd name="T13" fmla="*/ 0 h 55"/>
                <a:gd name="T14" fmla="*/ 0 w 76"/>
                <a:gd name="T15" fmla="*/ 1 h 55"/>
                <a:gd name="T16" fmla="*/ 1 w 76"/>
                <a:gd name="T17" fmla="*/ 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55"/>
                <a:gd name="T29" fmla="*/ 76 w 76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55">
                  <a:moveTo>
                    <a:pt x="11" y="44"/>
                  </a:moveTo>
                  <a:lnTo>
                    <a:pt x="33" y="55"/>
                  </a:lnTo>
                  <a:lnTo>
                    <a:pt x="33" y="44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33" y="0"/>
                  </a:lnTo>
                  <a:lnTo>
                    <a:pt x="0" y="11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780"/>
            <p:cNvSpPr>
              <a:spLocks/>
            </p:cNvSpPr>
            <p:nvPr/>
          </p:nvSpPr>
          <p:spPr bwMode="auto">
            <a:xfrm>
              <a:off x="2122" y="4438"/>
              <a:ext cx="45" cy="38"/>
            </a:xfrm>
            <a:custGeom>
              <a:avLst/>
              <a:gdLst>
                <a:gd name="T0" fmla="*/ 0 w 76"/>
                <a:gd name="T1" fmla="*/ 6 h 66"/>
                <a:gd name="T2" fmla="*/ 1 w 76"/>
                <a:gd name="T3" fmla="*/ 7 h 66"/>
                <a:gd name="T4" fmla="*/ 7 w 76"/>
                <a:gd name="T5" fmla="*/ 6 h 66"/>
                <a:gd name="T6" fmla="*/ 9 w 76"/>
                <a:gd name="T7" fmla="*/ 6 h 66"/>
                <a:gd name="T8" fmla="*/ 7 w 76"/>
                <a:gd name="T9" fmla="*/ 5 h 66"/>
                <a:gd name="T10" fmla="*/ 4 w 76"/>
                <a:gd name="T11" fmla="*/ 2 h 66"/>
                <a:gd name="T12" fmla="*/ 1 w 76"/>
                <a:gd name="T13" fmla="*/ 0 h 66"/>
                <a:gd name="T14" fmla="*/ 0 w 76"/>
                <a:gd name="T15" fmla="*/ 2 h 66"/>
                <a:gd name="T16" fmla="*/ 0 w 76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6"/>
                <a:gd name="T29" fmla="*/ 76 w 7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6">
                  <a:moveTo>
                    <a:pt x="0" y="55"/>
                  </a:moveTo>
                  <a:lnTo>
                    <a:pt x="11" y="66"/>
                  </a:lnTo>
                  <a:lnTo>
                    <a:pt x="54" y="55"/>
                  </a:lnTo>
                  <a:lnTo>
                    <a:pt x="76" y="55"/>
                  </a:lnTo>
                  <a:lnTo>
                    <a:pt x="54" y="44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781"/>
            <p:cNvSpPr>
              <a:spLocks/>
            </p:cNvSpPr>
            <p:nvPr/>
          </p:nvSpPr>
          <p:spPr bwMode="auto">
            <a:xfrm>
              <a:off x="3053" y="4703"/>
              <a:ext cx="26" cy="37"/>
            </a:xfrm>
            <a:custGeom>
              <a:avLst/>
              <a:gdLst>
                <a:gd name="T0" fmla="*/ 0 w 43"/>
                <a:gd name="T1" fmla="*/ 7 h 65"/>
                <a:gd name="T2" fmla="*/ 1 w 43"/>
                <a:gd name="T3" fmla="*/ 7 h 65"/>
                <a:gd name="T4" fmla="*/ 6 w 43"/>
                <a:gd name="T5" fmla="*/ 7 h 65"/>
                <a:gd name="T6" fmla="*/ 4 w 43"/>
                <a:gd name="T7" fmla="*/ 2 h 65"/>
                <a:gd name="T8" fmla="*/ 1 w 43"/>
                <a:gd name="T9" fmla="*/ 0 h 65"/>
                <a:gd name="T10" fmla="*/ 0 w 43"/>
                <a:gd name="T11" fmla="*/ 2 h 65"/>
                <a:gd name="T12" fmla="*/ 0 w 43"/>
                <a:gd name="T13" fmla="*/ 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5"/>
                <a:gd name="T23" fmla="*/ 43 w 4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5">
                  <a:moveTo>
                    <a:pt x="0" y="65"/>
                  </a:moveTo>
                  <a:lnTo>
                    <a:pt x="10" y="65"/>
                  </a:lnTo>
                  <a:lnTo>
                    <a:pt x="43" y="65"/>
                  </a:lnTo>
                  <a:lnTo>
                    <a:pt x="32" y="22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782"/>
            <p:cNvSpPr>
              <a:spLocks/>
            </p:cNvSpPr>
            <p:nvPr/>
          </p:nvSpPr>
          <p:spPr bwMode="auto">
            <a:xfrm>
              <a:off x="2926" y="5115"/>
              <a:ext cx="38" cy="43"/>
            </a:xfrm>
            <a:custGeom>
              <a:avLst/>
              <a:gdLst>
                <a:gd name="T0" fmla="*/ 4 w 65"/>
                <a:gd name="T1" fmla="*/ 7 h 76"/>
                <a:gd name="T2" fmla="*/ 4 w 65"/>
                <a:gd name="T3" fmla="*/ 8 h 76"/>
                <a:gd name="T4" fmla="*/ 5 w 65"/>
                <a:gd name="T5" fmla="*/ 7 h 76"/>
                <a:gd name="T6" fmla="*/ 8 w 65"/>
                <a:gd name="T7" fmla="*/ 2 h 76"/>
                <a:gd name="T8" fmla="*/ 4 w 65"/>
                <a:gd name="T9" fmla="*/ 0 h 76"/>
                <a:gd name="T10" fmla="*/ 0 w 65"/>
                <a:gd name="T11" fmla="*/ 2 h 76"/>
                <a:gd name="T12" fmla="*/ 4 w 65"/>
                <a:gd name="T13" fmla="*/ 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6"/>
                <a:gd name="T23" fmla="*/ 65 w 6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6">
                  <a:moveTo>
                    <a:pt x="33" y="65"/>
                  </a:moveTo>
                  <a:lnTo>
                    <a:pt x="33" y="76"/>
                  </a:lnTo>
                  <a:lnTo>
                    <a:pt x="44" y="65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783"/>
            <p:cNvSpPr>
              <a:spLocks/>
            </p:cNvSpPr>
            <p:nvPr/>
          </p:nvSpPr>
          <p:spPr bwMode="auto">
            <a:xfrm>
              <a:off x="2224" y="4968"/>
              <a:ext cx="44" cy="30"/>
            </a:xfrm>
            <a:custGeom>
              <a:avLst/>
              <a:gdLst>
                <a:gd name="T0" fmla="*/ 0 w 76"/>
                <a:gd name="T1" fmla="*/ 3 h 54"/>
                <a:gd name="T2" fmla="*/ 5 w 76"/>
                <a:gd name="T3" fmla="*/ 5 h 54"/>
                <a:gd name="T4" fmla="*/ 8 w 76"/>
                <a:gd name="T5" fmla="*/ 3 h 54"/>
                <a:gd name="T6" fmla="*/ 5 w 76"/>
                <a:gd name="T7" fmla="*/ 0 h 54"/>
                <a:gd name="T8" fmla="*/ 0 w 76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4"/>
                <a:gd name="T17" fmla="*/ 76 w 7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4">
                  <a:moveTo>
                    <a:pt x="0" y="32"/>
                  </a:moveTo>
                  <a:lnTo>
                    <a:pt x="43" y="54"/>
                  </a:lnTo>
                  <a:lnTo>
                    <a:pt x="76" y="32"/>
                  </a:lnTo>
                  <a:lnTo>
                    <a:pt x="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784"/>
            <p:cNvSpPr>
              <a:spLocks/>
            </p:cNvSpPr>
            <p:nvPr/>
          </p:nvSpPr>
          <p:spPr bwMode="auto">
            <a:xfrm>
              <a:off x="3041" y="4660"/>
              <a:ext cx="44" cy="31"/>
            </a:xfrm>
            <a:custGeom>
              <a:avLst/>
              <a:gdLst>
                <a:gd name="T0" fmla="*/ 0 w 76"/>
                <a:gd name="T1" fmla="*/ 3 h 54"/>
                <a:gd name="T2" fmla="*/ 3 w 76"/>
                <a:gd name="T3" fmla="*/ 6 h 54"/>
                <a:gd name="T4" fmla="*/ 8 w 76"/>
                <a:gd name="T5" fmla="*/ 3 h 54"/>
                <a:gd name="T6" fmla="*/ 3 w 76"/>
                <a:gd name="T7" fmla="*/ 0 h 54"/>
                <a:gd name="T8" fmla="*/ 0 w 76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4"/>
                <a:gd name="T17" fmla="*/ 76 w 7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4">
                  <a:moveTo>
                    <a:pt x="0" y="33"/>
                  </a:moveTo>
                  <a:lnTo>
                    <a:pt x="32" y="54"/>
                  </a:lnTo>
                  <a:lnTo>
                    <a:pt x="76" y="33"/>
                  </a:lnTo>
                  <a:lnTo>
                    <a:pt x="3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785"/>
            <p:cNvSpPr>
              <a:spLocks/>
            </p:cNvSpPr>
            <p:nvPr/>
          </p:nvSpPr>
          <p:spPr bwMode="auto">
            <a:xfrm>
              <a:off x="2704" y="4826"/>
              <a:ext cx="46" cy="30"/>
            </a:xfrm>
            <a:custGeom>
              <a:avLst/>
              <a:gdLst>
                <a:gd name="T0" fmla="*/ 0 w 77"/>
                <a:gd name="T1" fmla="*/ 2 h 54"/>
                <a:gd name="T2" fmla="*/ 1 w 77"/>
                <a:gd name="T3" fmla="*/ 4 h 54"/>
                <a:gd name="T4" fmla="*/ 7 w 77"/>
                <a:gd name="T5" fmla="*/ 5 h 54"/>
                <a:gd name="T6" fmla="*/ 10 w 77"/>
                <a:gd name="T7" fmla="*/ 2 h 54"/>
                <a:gd name="T8" fmla="*/ 7 w 77"/>
                <a:gd name="T9" fmla="*/ 1 h 54"/>
                <a:gd name="T10" fmla="*/ 1 w 77"/>
                <a:gd name="T11" fmla="*/ 0 h 54"/>
                <a:gd name="T12" fmla="*/ 0 w 77"/>
                <a:gd name="T13" fmla="*/ 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54"/>
                <a:gd name="T23" fmla="*/ 77 w 7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54">
                  <a:moveTo>
                    <a:pt x="0" y="21"/>
                  </a:moveTo>
                  <a:lnTo>
                    <a:pt x="11" y="43"/>
                  </a:lnTo>
                  <a:lnTo>
                    <a:pt x="55" y="54"/>
                  </a:lnTo>
                  <a:lnTo>
                    <a:pt x="77" y="21"/>
                  </a:lnTo>
                  <a:lnTo>
                    <a:pt x="55" y="10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786"/>
            <p:cNvSpPr>
              <a:spLocks/>
            </p:cNvSpPr>
            <p:nvPr/>
          </p:nvSpPr>
          <p:spPr bwMode="auto">
            <a:xfrm>
              <a:off x="2091" y="4673"/>
              <a:ext cx="25" cy="36"/>
            </a:xfrm>
            <a:custGeom>
              <a:avLst/>
              <a:gdLst>
                <a:gd name="T0" fmla="*/ 0 w 43"/>
                <a:gd name="T1" fmla="*/ 4 h 65"/>
                <a:gd name="T2" fmla="*/ 2 w 43"/>
                <a:gd name="T3" fmla="*/ 6 h 65"/>
                <a:gd name="T4" fmla="*/ 5 w 43"/>
                <a:gd name="T5" fmla="*/ 4 h 65"/>
                <a:gd name="T6" fmla="*/ 5 w 43"/>
                <a:gd name="T7" fmla="*/ 1 h 65"/>
                <a:gd name="T8" fmla="*/ 2 w 43"/>
                <a:gd name="T9" fmla="*/ 0 h 65"/>
                <a:gd name="T10" fmla="*/ 1 w 43"/>
                <a:gd name="T11" fmla="*/ 1 h 65"/>
                <a:gd name="T12" fmla="*/ 0 w 43"/>
                <a:gd name="T13" fmla="*/ 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5"/>
                <a:gd name="T23" fmla="*/ 43 w 4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5">
                  <a:moveTo>
                    <a:pt x="0" y="43"/>
                  </a:moveTo>
                  <a:lnTo>
                    <a:pt x="21" y="65"/>
                  </a:lnTo>
                  <a:lnTo>
                    <a:pt x="43" y="43"/>
                  </a:lnTo>
                  <a:lnTo>
                    <a:pt x="43" y="11"/>
                  </a:lnTo>
                  <a:lnTo>
                    <a:pt x="21" y="0"/>
                  </a:lnTo>
                  <a:lnTo>
                    <a:pt x="1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787"/>
            <p:cNvSpPr>
              <a:spLocks/>
            </p:cNvSpPr>
            <p:nvPr/>
          </p:nvSpPr>
          <p:spPr bwMode="auto">
            <a:xfrm>
              <a:off x="2768" y="4728"/>
              <a:ext cx="26" cy="43"/>
            </a:xfrm>
            <a:custGeom>
              <a:avLst/>
              <a:gdLst>
                <a:gd name="T0" fmla="*/ 0 w 44"/>
                <a:gd name="T1" fmla="*/ 6 h 76"/>
                <a:gd name="T2" fmla="*/ 3 w 44"/>
                <a:gd name="T3" fmla="*/ 8 h 76"/>
                <a:gd name="T4" fmla="*/ 5 w 44"/>
                <a:gd name="T5" fmla="*/ 6 h 76"/>
                <a:gd name="T6" fmla="*/ 4 w 44"/>
                <a:gd name="T7" fmla="*/ 2 h 76"/>
                <a:gd name="T8" fmla="*/ 3 w 44"/>
                <a:gd name="T9" fmla="*/ 0 h 76"/>
                <a:gd name="T10" fmla="*/ 1 w 44"/>
                <a:gd name="T11" fmla="*/ 2 h 76"/>
                <a:gd name="T12" fmla="*/ 0 w 44"/>
                <a:gd name="T13" fmla="*/ 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6"/>
                <a:gd name="T23" fmla="*/ 44 w 44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6">
                  <a:moveTo>
                    <a:pt x="0" y="54"/>
                  </a:moveTo>
                  <a:lnTo>
                    <a:pt x="22" y="76"/>
                  </a:lnTo>
                  <a:lnTo>
                    <a:pt x="44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788"/>
            <p:cNvSpPr>
              <a:spLocks/>
            </p:cNvSpPr>
            <p:nvPr/>
          </p:nvSpPr>
          <p:spPr bwMode="auto">
            <a:xfrm>
              <a:off x="2901" y="5244"/>
              <a:ext cx="44" cy="31"/>
            </a:xfrm>
            <a:custGeom>
              <a:avLst/>
              <a:gdLst>
                <a:gd name="T0" fmla="*/ 0 w 76"/>
                <a:gd name="T1" fmla="*/ 2 h 55"/>
                <a:gd name="T2" fmla="*/ 3 w 76"/>
                <a:gd name="T3" fmla="*/ 6 h 55"/>
                <a:gd name="T4" fmla="*/ 8 w 76"/>
                <a:gd name="T5" fmla="*/ 2 h 55"/>
                <a:gd name="T6" fmla="*/ 3 w 76"/>
                <a:gd name="T7" fmla="*/ 0 h 55"/>
                <a:gd name="T8" fmla="*/ 0 w 76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5"/>
                <a:gd name="T17" fmla="*/ 76 w 7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5">
                  <a:moveTo>
                    <a:pt x="0" y="22"/>
                  </a:moveTo>
                  <a:lnTo>
                    <a:pt x="32" y="55"/>
                  </a:lnTo>
                  <a:lnTo>
                    <a:pt x="76" y="22"/>
                  </a:lnTo>
                  <a:lnTo>
                    <a:pt x="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789"/>
            <p:cNvSpPr>
              <a:spLocks/>
            </p:cNvSpPr>
            <p:nvPr/>
          </p:nvSpPr>
          <p:spPr bwMode="auto">
            <a:xfrm>
              <a:off x="2065" y="4801"/>
              <a:ext cx="38" cy="31"/>
            </a:xfrm>
            <a:custGeom>
              <a:avLst/>
              <a:gdLst>
                <a:gd name="T0" fmla="*/ 0 w 65"/>
                <a:gd name="T1" fmla="*/ 3 h 54"/>
                <a:gd name="T2" fmla="*/ 4 w 65"/>
                <a:gd name="T3" fmla="*/ 6 h 54"/>
                <a:gd name="T4" fmla="*/ 8 w 65"/>
                <a:gd name="T5" fmla="*/ 3 h 54"/>
                <a:gd name="T6" fmla="*/ 4 w 65"/>
                <a:gd name="T7" fmla="*/ 0 h 54"/>
                <a:gd name="T8" fmla="*/ 0 w 6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4"/>
                <a:gd name="T17" fmla="*/ 65 w 6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4">
                  <a:moveTo>
                    <a:pt x="0" y="33"/>
                  </a:moveTo>
                  <a:lnTo>
                    <a:pt x="33" y="54"/>
                  </a:lnTo>
                  <a:lnTo>
                    <a:pt x="65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790"/>
            <p:cNvSpPr>
              <a:spLocks/>
            </p:cNvSpPr>
            <p:nvPr/>
          </p:nvSpPr>
          <p:spPr bwMode="auto">
            <a:xfrm>
              <a:off x="2553" y="4765"/>
              <a:ext cx="38" cy="36"/>
            </a:xfrm>
            <a:custGeom>
              <a:avLst/>
              <a:gdLst>
                <a:gd name="T0" fmla="*/ 0 w 66"/>
                <a:gd name="T1" fmla="*/ 2 h 65"/>
                <a:gd name="T2" fmla="*/ 3 w 66"/>
                <a:gd name="T3" fmla="*/ 6 h 65"/>
                <a:gd name="T4" fmla="*/ 7 w 66"/>
                <a:gd name="T5" fmla="*/ 2 h 65"/>
                <a:gd name="T6" fmla="*/ 3 w 66"/>
                <a:gd name="T7" fmla="*/ 0 h 65"/>
                <a:gd name="T8" fmla="*/ 0 w 66"/>
                <a:gd name="T9" fmla="*/ 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0" y="22"/>
                  </a:moveTo>
                  <a:lnTo>
                    <a:pt x="33" y="65"/>
                  </a:lnTo>
                  <a:lnTo>
                    <a:pt x="66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791"/>
            <p:cNvSpPr>
              <a:spLocks/>
            </p:cNvSpPr>
            <p:nvPr/>
          </p:nvSpPr>
          <p:spPr bwMode="auto">
            <a:xfrm>
              <a:off x="2451" y="5177"/>
              <a:ext cx="45" cy="17"/>
            </a:xfrm>
            <a:custGeom>
              <a:avLst/>
              <a:gdLst>
                <a:gd name="T0" fmla="*/ 0 w 77"/>
                <a:gd name="T1" fmla="*/ 3 h 32"/>
                <a:gd name="T2" fmla="*/ 1 w 77"/>
                <a:gd name="T3" fmla="*/ 3 h 32"/>
                <a:gd name="T4" fmla="*/ 5 w 77"/>
                <a:gd name="T5" fmla="*/ 3 h 32"/>
                <a:gd name="T6" fmla="*/ 9 w 77"/>
                <a:gd name="T7" fmla="*/ 3 h 32"/>
                <a:gd name="T8" fmla="*/ 5 w 77"/>
                <a:gd name="T9" fmla="*/ 0 h 32"/>
                <a:gd name="T10" fmla="*/ 1 w 77"/>
                <a:gd name="T11" fmla="*/ 1 h 32"/>
                <a:gd name="T12" fmla="*/ 0 w 77"/>
                <a:gd name="T13" fmla="*/ 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32"/>
                <a:gd name="T23" fmla="*/ 77 w 7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32">
                  <a:moveTo>
                    <a:pt x="0" y="32"/>
                  </a:moveTo>
                  <a:lnTo>
                    <a:pt x="11" y="32"/>
                  </a:lnTo>
                  <a:lnTo>
                    <a:pt x="44" y="32"/>
                  </a:lnTo>
                  <a:lnTo>
                    <a:pt x="77" y="32"/>
                  </a:lnTo>
                  <a:lnTo>
                    <a:pt x="44" y="0"/>
                  </a:lnTo>
                  <a:lnTo>
                    <a:pt x="11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792"/>
            <p:cNvSpPr>
              <a:spLocks/>
            </p:cNvSpPr>
            <p:nvPr/>
          </p:nvSpPr>
          <p:spPr bwMode="auto">
            <a:xfrm>
              <a:off x="2180" y="4347"/>
              <a:ext cx="44" cy="37"/>
            </a:xfrm>
            <a:custGeom>
              <a:avLst/>
              <a:gdLst>
                <a:gd name="T0" fmla="*/ 0 w 76"/>
                <a:gd name="T1" fmla="*/ 0 h 65"/>
                <a:gd name="T2" fmla="*/ 3 w 76"/>
                <a:gd name="T3" fmla="*/ 1 h 65"/>
                <a:gd name="T4" fmla="*/ 8 w 76"/>
                <a:gd name="T5" fmla="*/ 3 h 65"/>
                <a:gd name="T6" fmla="*/ 8 w 76"/>
                <a:gd name="T7" fmla="*/ 7 h 65"/>
                <a:gd name="T8" fmla="*/ 8 w 76"/>
                <a:gd name="T9" fmla="*/ 3 h 65"/>
                <a:gd name="T10" fmla="*/ 8 w 76"/>
                <a:gd name="T11" fmla="*/ 0 h 65"/>
                <a:gd name="T12" fmla="*/ 8 w 76"/>
                <a:gd name="T13" fmla="*/ 0 h 65"/>
                <a:gd name="T14" fmla="*/ 3 w 76"/>
                <a:gd name="T15" fmla="*/ 0 h 65"/>
                <a:gd name="T16" fmla="*/ 0 w 76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5"/>
                <a:gd name="T29" fmla="*/ 76 w 76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5">
                  <a:moveTo>
                    <a:pt x="0" y="0"/>
                  </a:moveTo>
                  <a:lnTo>
                    <a:pt x="32" y="11"/>
                  </a:lnTo>
                  <a:lnTo>
                    <a:pt x="65" y="33"/>
                  </a:lnTo>
                  <a:lnTo>
                    <a:pt x="76" y="65"/>
                  </a:lnTo>
                  <a:lnTo>
                    <a:pt x="76" y="33"/>
                  </a:lnTo>
                  <a:lnTo>
                    <a:pt x="76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793"/>
            <p:cNvSpPr>
              <a:spLocks/>
            </p:cNvSpPr>
            <p:nvPr/>
          </p:nvSpPr>
          <p:spPr bwMode="auto">
            <a:xfrm>
              <a:off x="3256" y="4924"/>
              <a:ext cx="31" cy="38"/>
            </a:xfrm>
            <a:custGeom>
              <a:avLst/>
              <a:gdLst>
                <a:gd name="T0" fmla="*/ 0 w 54"/>
                <a:gd name="T1" fmla="*/ 4 h 65"/>
                <a:gd name="T2" fmla="*/ 3 w 54"/>
                <a:gd name="T3" fmla="*/ 8 h 65"/>
                <a:gd name="T4" fmla="*/ 6 w 54"/>
                <a:gd name="T5" fmla="*/ 4 h 65"/>
                <a:gd name="T6" fmla="*/ 3 w 54"/>
                <a:gd name="T7" fmla="*/ 0 h 65"/>
                <a:gd name="T8" fmla="*/ 0 w 54"/>
                <a:gd name="T9" fmla="*/ 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5"/>
                <a:gd name="T17" fmla="*/ 54 w 5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5">
                  <a:moveTo>
                    <a:pt x="0" y="32"/>
                  </a:moveTo>
                  <a:lnTo>
                    <a:pt x="32" y="65"/>
                  </a:lnTo>
                  <a:lnTo>
                    <a:pt x="54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794"/>
            <p:cNvSpPr>
              <a:spLocks/>
            </p:cNvSpPr>
            <p:nvPr/>
          </p:nvSpPr>
          <p:spPr bwMode="auto">
            <a:xfrm>
              <a:off x="3186" y="5127"/>
              <a:ext cx="31" cy="37"/>
            </a:xfrm>
            <a:custGeom>
              <a:avLst/>
              <a:gdLst>
                <a:gd name="T0" fmla="*/ 0 w 54"/>
                <a:gd name="T1" fmla="*/ 5 h 65"/>
                <a:gd name="T2" fmla="*/ 3 w 54"/>
                <a:gd name="T3" fmla="*/ 7 h 65"/>
                <a:gd name="T4" fmla="*/ 5 w 54"/>
                <a:gd name="T5" fmla="*/ 5 h 65"/>
                <a:gd name="T6" fmla="*/ 6 w 54"/>
                <a:gd name="T7" fmla="*/ 0 h 65"/>
                <a:gd name="T8" fmla="*/ 3 w 54"/>
                <a:gd name="T9" fmla="*/ 0 h 65"/>
                <a:gd name="T10" fmla="*/ 3 w 54"/>
                <a:gd name="T11" fmla="*/ 0 h 65"/>
                <a:gd name="T12" fmla="*/ 0 w 54"/>
                <a:gd name="T13" fmla="*/ 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5"/>
                <a:gd name="T23" fmla="*/ 54 w 5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5">
                  <a:moveTo>
                    <a:pt x="0" y="43"/>
                  </a:moveTo>
                  <a:lnTo>
                    <a:pt x="33" y="65"/>
                  </a:lnTo>
                  <a:lnTo>
                    <a:pt x="43" y="43"/>
                  </a:lnTo>
                  <a:lnTo>
                    <a:pt x="54" y="0"/>
                  </a:lnTo>
                  <a:lnTo>
                    <a:pt x="3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795"/>
            <p:cNvSpPr>
              <a:spLocks/>
            </p:cNvSpPr>
            <p:nvPr/>
          </p:nvSpPr>
          <p:spPr bwMode="auto">
            <a:xfrm>
              <a:off x="2034" y="4261"/>
              <a:ext cx="50" cy="24"/>
            </a:xfrm>
            <a:custGeom>
              <a:avLst/>
              <a:gdLst>
                <a:gd name="T0" fmla="*/ 0 w 87"/>
                <a:gd name="T1" fmla="*/ 0 h 43"/>
                <a:gd name="T2" fmla="*/ 0 w 87"/>
                <a:gd name="T3" fmla="*/ 1 h 43"/>
                <a:gd name="T4" fmla="*/ 5 w 87"/>
                <a:gd name="T5" fmla="*/ 1 h 43"/>
                <a:gd name="T6" fmla="*/ 8 w 87"/>
                <a:gd name="T7" fmla="*/ 4 h 43"/>
                <a:gd name="T8" fmla="*/ 10 w 87"/>
                <a:gd name="T9" fmla="*/ 4 h 43"/>
                <a:gd name="T10" fmla="*/ 10 w 87"/>
                <a:gd name="T11" fmla="*/ 4 h 43"/>
                <a:gd name="T12" fmla="*/ 10 w 87"/>
                <a:gd name="T13" fmla="*/ 0 h 43"/>
                <a:gd name="T14" fmla="*/ 10 w 87"/>
                <a:gd name="T15" fmla="*/ 0 h 43"/>
                <a:gd name="T16" fmla="*/ 5 w 87"/>
                <a:gd name="T17" fmla="*/ 0 h 43"/>
                <a:gd name="T18" fmla="*/ 0 w 87"/>
                <a:gd name="T19" fmla="*/ 0 h 43"/>
                <a:gd name="T20" fmla="*/ 0 w 87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43"/>
                <a:gd name="T35" fmla="*/ 87 w 8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43">
                  <a:moveTo>
                    <a:pt x="0" y="0"/>
                  </a:moveTo>
                  <a:lnTo>
                    <a:pt x="0" y="11"/>
                  </a:lnTo>
                  <a:lnTo>
                    <a:pt x="43" y="11"/>
                  </a:lnTo>
                  <a:lnTo>
                    <a:pt x="76" y="43"/>
                  </a:lnTo>
                  <a:lnTo>
                    <a:pt x="87" y="43"/>
                  </a:lnTo>
                  <a:lnTo>
                    <a:pt x="87" y="0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796"/>
            <p:cNvSpPr>
              <a:spLocks/>
            </p:cNvSpPr>
            <p:nvPr/>
          </p:nvSpPr>
          <p:spPr bwMode="auto">
            <a:xfrm>
              <a:off x="2382" y="4998"/>
              <a:ext cx="44" cy="25"/>
            </a:xfrm>
            <a:custGeom>
              <a:avLst/>
              <a:gdLst>
                <a:gd name="T0" fmla="*/ 0 w 76"/>
                <a:gd name="T1" fmla="*/ 1 h 44"/>
                <a:gd name="T2" fmla="*/ 1 w 76"/>
                <a:gd name="T3" fmla="*/ 1 h 44"/>
                <a:gd name="T4" fmla="*/ 5 w 76"/>
                <a:gd name="T5" fmla="*/ 5 h 44"/>
                <a:gd name="T6" fmla="*/ 8 w 76"/>
                <a:gd name="T7" fmla="*/ 1 h 44"/>
                <a:gd name="T8" fmla="*/ 5 w 76"/>
                <a:gd name="T9" fmla="*/ 0 h 44"/>
                <a:gd name="T10" fmla="*/ 1 w 76"/>
                <a:gd name="T11" fmla="*/ 1 h 44"/>
                <a:gd name="T12" fmla="*/ 0 w 76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44"/>
                <a:gd name="T23" fmla="*/ 76 w 7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44">
                  <a:moveTo>
                    <a:pt x="0" y="11"/>
                  </a:moveTo>
                  <a:lnTo>
                    <a:pt x="11" y="11"/>
                  </a:lnTo>
                  <a:lnTo>
                    <a:pt x="43" y="44"/>
                  </a:lnTo>
                  <a:lnTo>
                    <a:pt x="76" y="11"/>
                  </a:lnTo>
                  <a:lnTo>
                    <a:pt x="43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797"/>
            <p:cNvSpPr>
              <a:spLocks/>
            </p:cNvSpPr>
            <p:nvPr/>
          </p:nvSpPr>
          <p:spPr bwMode="auto">
            <a:xfrm>
              <a:off x="2439" y="4224"/>
              <a:ext cx="32" cy="31"/>
            </a:xfrm>
            <a:custGeom>
              <a:avLst/>
              <a:gdLst>
                <a:gd name="T0" fmla="*/ 0 w 54"/>
                <a:gd name="T1" fmla="*/ 3 h 54"/>
                <a:gd name="T2" fmla="*/ 4 w 54"/>
                <a:gd name="T3" fmla="*/ 6 h 54"/>
                <a:gd name="T4" fmla="*/ 7 w 54"/>
                <a:gd name="T5" fmla="*/ 3 h 54"/>
                <a:gd name="T6" fmla="*/ 4 w 54"/>
                <a:gd name="T7" fmla="*/ 0 h 54"/>
                <a:gd name="T8" fmla="*/ 0 w 54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0" y="32"/>
                  </a:moveTo>
                  <a:lnTo>
                    <a:pt x="32" y="54"/>
                  </a:lnTo>
                  <a:lnTo>
                    <a:pt x="54" y="32"/>
                  </a:lnTo>
                  <a:lnTo>
                    <a:pt x="3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798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799"/>
            <p:cNvSpPr>
              <a:spLocks/>
            </p:cNvSpPr>
            <p:nvPr/>
          </p:nvSpPr>
          <p:spPr bwMode="auto">
            <a:xfrm>
              <a:off x="3021" y="4249"/>
              <a:ext cx="38" cy="30"/>
            </a:xfrm>
            <a:custGeom>
              <a:avLst/>
              <a:gdLst>
                <a:gd name="T0" fmla="*/ 0 w 65"/>
                <a:gd name="T1" fmla="*/ 2 h 55"/>
                <a:gd name="T2" fmla="*/ 4 w 65"/>
                <a:gd name="T3" fmla="*/ 5 h 55"/>
                <a:gd name="T4" fmla="*/ 8 w 65"/>
                <a:gd name="T5" fmla="*/ 2 h 55"/>
                <a:gd name="T6" fmla="*/ 4 w 65"/>
                <a:gd name="T7" fmla="*/ 0 h 55"/>
                <a:gd name="T8" fmla="*/ 0 w 6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5"/>
                <a:gd name="T17" fmla="*/ 65 w 6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5">
                  <a:moveTo>
                    <a:pt x="0" y="22"/>
                  </a:moveTo>
                  <a:lnTo>
                    <a:pt x="33" y="55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800"/>
            <p:cNvSpPr>
              <a:spLocks/>
            </p:cNvSpPr>
            <p:nvPr/>
          </p:nvSpPr>
          <p:spPr bwMode="auto">
            <a:xfrm>
              <a:off x="3135" y="4476"/>
              <a:ext cx="38" cy="30"/>
            </a:xfrm>
            <a:custGeom>
              <a:avLst/>
              <a:gdLst>
                <a:gd name="T0" fmla="*/ 0 w 65"/>
                <a:gd name="T1" fmla="*/ 2 h 54"/>
                <a:gd name="T2" fmla="*/ 4 w 65"/>
                <a:gd name="T3" fmla="*/ 5 h 54"/>
                <a:gd name="T4" fmla="*/ 8 w 65"/>
                <a:gd name="T5" fmla="*/ 2 h 54"/>
                <a:gd name="T6" fmla="*/ 4 w 65"/>
                <a:gd name="T7" fmla="*/ 0 h 54"/>
                <a:gd name="T8" fmla="*/ 0 w 6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4"/>
                <a:gd name="T17" fmla="*/ 65 w 6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4">
                  <a:moveTo>
                    <a:pt x="0" y="21"/>
                  </a:moveTo>
                  <a:lnTo>
                    <a:pt x="33" y="54"/>
                  </a:lnTo>
                  <a:lnTo>
                    <a:pt x="65" y="21"/>
                  </a:lnTo>
                  <a:lnTo>
                    <a:pt x="3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801"/>
            <p:cNvSpPr>
              <a:spLocks/>
            </p:cNvSpPr>
            <p:nvPr/>
          </p:nvSpPr>
          <p:spPr bwMode="auto">
            <a:xfrm>
              <a:off x="3160" y="4494"/>
              <a:ext cx="39" cy="32"/>
            </a:xfrm>
            <a:custGeom>
              <a:avLst/>
              <a:gdLst>
                <a:gd name="T0" fmla="*/ 0 w 66"/>
                <a:gd name="T1" fmla="*/ 3 h 55"/>
                <a:gd name="T2" fmla="*/ 4 w 66"/>
                <a:gd name="T3" fmla="*/ 6 h 55"/>
                <a:gd name="T4" fmla="*/ 8 w 66"/>
                <a:gd name="T5" fmla="*/ 3 h 55"/>
                <a:gd name="T6" fmla="*/ 4 w 66"/>
                <a:gd name="T7" fmla="*/ 0 h 55"/>
                <a:gd name="T8" fmla="*/ 0 w 66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5"/>
                <a:gd name="T17" fmla="*/ 66 w 6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5">
                  <a:moveTo>
                    <a:pt x="0" y="33"/>
                  </a:moveTo>
                  <a:lnTo>
                    <a:pt x="33" y="55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802"/>
            <p:cNvSpPr>
              <a:spLocks/>
            </p:cNvSpPr>
            <p:nvPr/>
          </p:nvSpPr>
          <p:spPr bwMode="auto">
            <a:xfrm>
              <a:off x="2249" y="4912"/>
              <a:ext cx="39" cy="24"/>
            </a:xfrm>
            <a:custGeom>
              <a:avLst/>
              <a:gdLst>
                <a:gd name="T0" fmla="*/ 0 w 66"/>
                <a:gd name="T1" fmla="*/ 2 h 43"/>
                <a:gd name="T2" fmla="*/ 4 w 66"/>
                <a:gd name="T3" fmla="*/ 4 h 43"/>
                <a:gd name="T4" fmla="*/ 8 w 66"/>
                <a:gd name="T5" fmla="*/ 2 h 43"/>
                <a:gd name="T6" fmla="*/ 4 w 66"/>
                <a:gd name="T7" fmla="*/ 0 h 43"/>
                <a:gd name="T8" fmla="*/ 0 w 66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3"/>
                <a:gd name="T17" fmla="*/ 66 w 6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3">
                  <a:moveTo>
                    <a:pt x="0" y="22"/>
                  </a:moveTo>
                  <a:lnTo>
                    <a:pt x="33" y="43"/>
                  </a:lnTo>
                  <a:lnTo>
                    <a:pt x="66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803"/>
            <p:cNvSpPr>
              <a:spLocks/>
            </p:cNvSpPr>
            <p:nvPr/>
          </p:nvSpPr>
          <p:spPr bwMode="auto">
            <a:xfrm>
              <a:off x="2629" y="5133"/>
              <a:ext cx="38" cy="25"/>
            </a:xfrm>
            <a:custGeom>
              <a:avLst/>
              <a:gdLst>
                <a:gd name="T0" fmla="*/ 0 w 65"/>
                <a:gd name="T1" fmla="*/ 3 h 44"/>
                <a:gd name="T2" fmla="*/ 3 w 65"/>
                <a:gd name="T3" fmla="*/ 5 h 44"/>
                <a:gd name="T4" fmla="*/ 8 w 65"/>
                <a:gd name="T5" fmla="*/ 3 h 44"/>
                <a:gd name="T6" fmla="*/ 8 w 65"/>
                <a:gd name="T7" fmla="*/ 3 h 44"/>
                <a:gd name="T8" fmla="*/ 8 w 65"/>
                <a:gd name="T9" fmla="*/ 2 h 44"/>
                <a:gd name="T10" fmla="*/ 3 w 65"/>
                <a:gd name="T11" fmla="*/ 0 h 44"/>
                <a:gd name="T12" fmla="*/ 0 w 65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33"/>
                  </a:moveTo>
                  <a:lnTo>
                    <a:pt x="22" y="44"/>
                  </a:lnTo>
                  <a:lnTo>
                    <a:pt x="65" y="33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804"/>
            <p:cNvSpPr>
              <a:spLocks/>
            </p:cNvSpPr>
            <p:nvPr/>
          </p:nvSpPr>
          <p:spPr bwMode="auto">
            <a:xfrm>
              <a:off x="2888" y="5139"/>
              <a:ext cx="19" cy="43"/>
            </a:xfrm>
            <a:custGeom>
              <a:avLst/>
              <a:gdLst>
                <a:gd name="T0" fmla="*/ 1 w 32"/>
                <a:gd name="T1" fmla="*/ 6 h 76"/>
                <a:gd name="T2" fmla="*/ 3 w 32"/>
                <a:gd name="T3" fmla="*/ 8 h 76"/>
                <a:gd name="T4" fmla="*/ 3 w 32"/>
                <a:gd name="T5" fmla="*/ 6 h 76"/>
                <a:gd name="T6" fmla="*/ 4 w 32"/>
                <a:gd name="T7" fmla="*/ 2 h 76"/>
                <a:gd name="T8" fmla="*/ 3 w 32"/>
                <a:gd name="T9" fmla="*/ 0 h 76"/>
                <a:gd name="T10" fmla="*/ 0 w 32"/>
                <a:gd name="T11" fmla="*/ 2 h 76"/>
                <a:gd name="T12" fmla="*/ 1 w 32"/>
                <a:gd name="T13" fmla="*/ 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6"/>
                <a:gd name="T23" fmla="*/ 32 w 32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6">
                  <a:moveTo>
                    <a:pt x="11" y="55"/>
                  </a:moveTo>
                  <a:lnTo>
                    <a:pt x="22" y="76"/>
                  </a:lnTo>
                  <a:lnTo>
                    <a:pt x="22" y="55"/>
                  </a:lnTo>
                  <a:lnTo>
                    <a:pt x="32" y="22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1" y="55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805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806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807"/>
            <p:cNvSpPr>
              <a:spLocks/>
            </p:cNvSpPr>
            <p:nvPr/>
          </p:nvSpPr>
          <p:spPr bwMode="auto">
            <a:xfrm>
              <a:off x="3021" y="4249"/>
              <a:ext cx="32" cy="30"/>
            </a:xfrm>
            <a:custGeom>
              <a:avLst/>
              <a:gdLst>
                <a:gd name="T0" fmla="*/ 0 w 55"/>
                <a:gd name="T1" fmla="*/ 2 h 55"/>
                <a:gd name="T2" fmla="*/ 3 w 55"/>
                <a:gd name="T3" fmla="*/ 5 h 55"/>
                <a:gd name="T4" fmla="*/ 6 w 55"/>
                <a:gd name="T5" fmla="*/ 2 h 55"/>
                <a:gd name="T6" fmla="*/ 3 w 55"/>
                <a:gd name="T7" fmla="*/ 0 h 55"/>
                <a:gd name="T8" fmla="*/ 0 w 5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22"/>
                  </a:moveTo>
                  <a:lnTo>
                    <a:pt x="33" y="55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808"/>
            <p:cNvSpPr>
              <a:spLocks/>
            </p:cNvSpPr>
            <p:nvPr/>
          </p:nvSpPr>
          <p:spPr bwMode="auto">
            <a:xfrm>
              <a:off x="3142" y="4476"/>
              <a:ext cx="31" cy="30"/>
            </a:xfrm>
            <a:custGeom>
              <a:avLst/>
              <a:gdLst>
                <a:gd name="T0" fmla="*/ 0 w 54"/>
                <a:gd name="T1" fmla="*/ 2 h 54"/>
                <a:gd name="T2" fmla="*/ 2 w 54"/>
                <a:gd name="T3" fmla="*/ 5 h 54"/>
                <a:gd name="T4" fmla="*/ 6 w 54"/>
                <a:gd name="T5" fmla="*/ 2 h 54"/>
                <a:gd name="T6" fmla="*/ 2 w 54"/>
                <a:gd name="T7" fmla="*/ 0 h 54"/>
                <a:gd name="T8" fmla="*/ 0 w 54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0" y="21"/>
                  </a:moveTo>
                  <a:lnTo>
                    <a:pt x="22" y="54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809"/>
            <p:cNvSpPr>
              <a:spLocks/>
            </p:cNvSpPr>
            <p:nvPr/>
          </p:nvSpPr>
          <p:spPr bwMode="auto">
            <a:xfrm>
              <a:off x="3160" y="4494"/>
              <a:ext cx="39" cy="32"/>
            </a:xfrm>
            <a:custGeom>
              <a:avLst/>
              <a:gdLst>
                <a:gd name="T0" fmla="*/ 0 w 66"/>
                <a:gd name="T1" fmla="*/ 3 h 55"/>
                <a:gd name="T2" fmla="*/ 4 w 66"/>
                <a:gd name="T3" fmla="*/ 6 h 55"/>
                <a:gd name="T4" fmla="*/ 8 w 66"/>
                <a:gd name="T5" fmla="*/ 3 h 55"/>
                <a:gd name="T6" fmla="*/ 4 w 66"/>
                <a:gd name="T7" fmla="*/ 0 h 55"/>
                <a:gd name="T8" fmla="*/ 0 w 66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5"/>
                <a:gd name="T17" fmla="*/ 66 w 6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5">
                  <a:moveTo>
                    <a:pt x="0" y="33"/>
                  </a:moveTo>
                  <a:lnTo>
                    <a:pt x="33" y="55"/>
                  </a:lnTo>
                  <a:lnTo>
                    <a:pt x="66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810"/>
            <p:cNvSpPr>
              <a:spLocks/>
            </p:cNvSpPr>
            <p:nvPr/>
          </p:nvSpPr>
          <p:spPr bwMode="auto">
            <a:xfrm>
              <a:off x="1977" y="4236"/>
              <a:ext cx="38" cy="25"/>
            </a:xfrm>
            <a:custGeom>
              <a:avLst/>
              <a:gdLst>
                <a:gd name="T0" fmla="*/ 0 w 65"/>
                <a:gd name="T1" fmla="*/ 1 h 44"/>
                <a:gd name="T2" fmla="*/ 3 w 65"/>
                <a:gd name="T3" fmla="*/ 5 h 44"/>
                <a:gd name="T4" fmla="*/ 8 w 65"/>
                <a:gd name="T5" fmla="*/ 1 h 44"/>
                <a:gd name="T6" fmla="*/ 8 w 65"/>
                <a:gd name="T7" fmla="*/ 1 h 44"/>
                <a:gd name="T8" fmla="*/ 8 w 65"/>
                <a:gd name="T9" fmla="*/ 1 h 44"/>
                <a:gd name="T10" fmla="*/ 3 w 65"/>
                <a:gd name="T11" fmla="*/ 0 h 44"/>
                <a:gd name="T12" fmla="*/ 0 w 65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11"/>
                  </a:moveTo>
                  <a:lnTo>
                    <a:pt x="22" y="44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811"/>
            <p:cNvSpPr>
              <a:spLocks/>
            </p:cNvSpPr>
            <p:nvPr/>
          </p:nvSpPr>
          <p:spPr bwMode="auto">
            <a:xfrm>
              <a:off x="2034" y="4500"/>
              <a:ext cx="31" cy="26"/>
            </a:xfrm>
            <a:custGeom>
              <a:avLst/>
              <a:gdLst>
                <a:gd name="T0" fmla="*/ 0 w 54"/>
                <a:gd name="T1" fmla="*/ 3 h 44"/>
                <a:gd name="T2" fmla="*/ 0 w 54"/>
                <a:gd name="T3" fmla="*/ 4 h 44"/>
                <a:gd name="T4" fmla="*/ 5 w 54"/>
                <a:gd name="T5" fmla="*/ 5 h 44"/>
                <a:gd name="T6" fmla="*/ 6 w 54"/>
                <a:gd name="T7" fmla="*/ 3 h 44"/>
                <a:gd name="T8" fmla="*/ 5 w 54"/>
                <a:gd name="T9" fmla="*/ 0 h 44"/>
                <a:gd name="T10" fmla="*/ 0 w 54"/>
                <a:gd name="T11" fmla="*/ 1 h 44"/>
                <a:gd name="T12" fmla="*/ 0 w 5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4"/>
                <a:gd name="T23" fmla="*/ 54 w 5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4">
                  <a:moveTo>
                    <a:pt x="0" y="22"/>
                  </a:moveTo>
                  <a:lnTo>
                    <a:pt x="0" y="33"/>
                  </a:lnTo>
                  <a:lnTo>
                    <a:pt x="43" y="44"/>
                  </a:lnTo>
                  <a:lnTo>
                    <a:pt x="54" y="22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812"/>
            <p:cNvSpPr>
              <a:spLocks/>
            </p:cNvSpPr>
            <p:nvPr/>
          </p:nvSpPr>
          <p:spPr bwMode="auto">
            <a:xfrm>
              <a:off x="2255" y="5115"/>
              <a:ext cx="33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7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813"/>
            <p:cNvSpPr>
              <a:spLocks/>
            </p:cNvSpPr>
            <p:nvPr/>
          </p:nvSpPr>
          <p:spPr bwMode="auto">
            <a:xfrm>
              <a:off x="3312" y="4936"/>
              <a:ext cx="45" cy="19"/>
            </a:xfrm>
            <a:custGeom>
              <a:avLst/>
              <a:gdLst>
                <a:gd name="T0" fmla="*/ 0 w 77"/>
                <a:gd name="T1" fmla="*/ 1 h 33"/>
                <a:gd name="T2" fmla="*/ 1 w 77"/>
                <a:gd name="T3" fmla="*/ 2 h 33"/>
                <a:gd name="T4" fmla="*/ 6 w 77"/>
                <a:gd name="T5" fmla="*/ 3 h 33"/>
                <a:gd name="T6" fmla="*/ 9 w 77"/>
                <a:gd name="T7" fmla="*/ 1 h 33"/>
                <a:gd name="T8" fmla="*/ 6 w 77"/>
                <a:gd name="T9" fmla="*/ 0 h 33"/>
                <a:gd name="T10" fmla="*/ 1 w 77"/>
                <a:gd name="T11" fmla="*/ 0 h 33"/>
                <a:gd name="T12" fmla="*/ 0 w 77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33"/>
                <a:gd name="T23" fmla="*/ 77 w 7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33">
                  <a:moveTo>
                    <a:pt x="0" y="11"/>
                  </a:moveTo>
                  <a:lnTo>
                    <a:pt x="11" y="22"/>
                  </a:lnTo>
                  <a:lnTo>
                    <a:pt x="55" y="33"/>
                  </a:lnTo>
                  <a:lnTo>
                    <a:pt x="77" y="11"/>
                  </a:lnTo>
                  <a:lnTo>
                    <a:pt x="55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814"/>
            <p:cNvSpPr>
              <a:spLocks/>
            </p:cNvSpPr>
            <p:nvPr/>
          </p:nvSpPr>
          <p:spPr bwMode="auto">
            <a:xfrm>
              <a:off x="2009" y="4734"/>
              <a:ext cx="32" cy="18"/>
            </a:xfrm>
            <a:custGeom>
              <a:avLst/>
              <a:gdLst>
                <a:gd name="T0" fmla="*/ 0 w 55"/>
                <a:gd name="T1" fmla="*/ 1 h 33"/>
                <a:gd name="T2" fmla="*/ 1 w 55"/>
                <a:gd name="T3" fmla="*/ 2 h 33"/>
                <a:gd name="T4" fmla="*/ 5 w 55"/>
                <a:gd name="T5" fmla="*/ 3 h 33"/>
                <a:gd name="T6" fmla="*/ 6 w 55"/>
                <a:gd name="T7" fmla="*/ 1 h 33"/>
                <a:gd name="T8" fmla="*/ 5 w 55"/>
                <a:gd name="T9" fmla="*/ 0 h 33"/>
                <a:gd name="T10" fmla="*/ 1 w 55"/>
                <a:gd name="T11" fmla="*/ 0 h 33"/>
                <a:gd name="T12" fmla="*/ 0 w 55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3"/>
                <a:gd name="T23" fmla="*/ 55 w 5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3">
                  <a:moveTo>
                    <a:pt x="0" y="11"/>
                  </a:moveTo>
                  <a:lnTo>
                    <a:pt x="11" y="22"/>
                  </a:lnTo>
                  <a:lnTo>
                    <a:pt x="44" y="33"/>
                  </a:lnTo>
                  <a:lnTo>
                    <a:pt x="55" y="11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815"/>
            <p:cNvSpPr>
              <a:spLocks/>
            </p:cNvSpPr>
            <p:nvPr/>
          </p:nvSpPr>
          <p:spPr bwMode="auto">
            <a:xfrm>
              <a:off x="2977" y="5097"/>
              <a:ext cx="38" cy="24"/>
            </a:xfrm>
            <a:custGeom>
              <a:avLst/>
              <a:gdLst>
                <a:gd name="T0" fmla="*/ 0 w 65"/>
                <a:gd name="T1" fmla="*/ 2 h 44"/>
                <a:gd name="T2" fmla="*/ 3 w 65"/>
                <a:gd name="T3" fmla="*/ 4 h 44"/>
                <a:gd name="T4" fmla="*/ 8 w 65"/>
                <a:gd name="T5" fmla="*/ 2 h 44"/>
                <a:gd name="T6" fmla="*/ 3 w 65"/>
                <a:gd name="T7" fmla="*/ 0 h 44"/>
                <a:gd name="T8" fmla="*/ 0 w 6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0" y="22"/>
                  </a:moveTo>
                  <a:lnTo>
                    <a:pt x="22" y="44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816"/>
            <p:cNvSpPr>
              <a:spLocks/>
            </p:cNvSpPr>
            <p:nvPr/>
          </p:nvSpPr>
          <p:spPr bwMode="auto">
            <a:xfrm>
              <a:off x="2116" y="4323"/>
              <a:ext cx="44" cy="17"/>
            </a:xfrm>
            <a:custGeom>
              <a:avLst/>
              <a:gdLst>
                <a:gd name="T0" fmla="*/ 0 w 76"/>
                <a:gd name="T1" fmla="*/ 0 h 32"/>
                <a:gd name="T2" fmla="*/ 3 w 76"/>
                <a:gd name="T3" fmla="*/ 2 h 32"/>
                <a:gd name="T4" fmla="*/ 8 w 76"/>
                <a:gd name="T5" fmla="*/ 3 h 32"/>
                <a:gd name="T6" fmla="*/ 8 w 76"/>
                <a:gd name="T7" fmla="*/ 0 h 32"/>
                <a:gd name="T8" fmla="*/ 8 w 76"/>
                <a:gd name="T9" fmla="*/ 0 h 32"/>
                <a:gd name="T10" fmla="*/ 3 w 76"/>
                <a:gd name="T11" fmla="*/ 0 h 32"/>
                <a:gd name="T12" fmla="*/ 0 w 7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"/>
                <a:gd name="T23" fmla="*/ 76 w 7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">
                  <a:moveTo>
                    <a:pt x="0" y="0"/>
                  </a:moveTo>
                  <a:lnTo>
                    <a:pt x="22" y="21"/>
                  </a:lnTo>
                  <a:lnTo>
                    <a:pt x="65" y="32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817"/>
            <p:cNvSpPr>
              <a:spLocks/>
            </p:cNvSpPr>
            <p:nvPr/>
          </p:nvSpPr>
          <p:spPr bwMode="auto">
            <a:xfrm>
              <a:off x="2249" y="4826"/>
              <a:ext cx="32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6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1"/>
                  </a:moveTo>
                  <a:lnTo>
                    <a:pt x="33" y="54"/>
                  </a:lnTo>
                  <a:lnTo>
                    <a:pt x="55" y="21"/>
                  </a:lnTo>
                  <a:lnTo>
                    <a:pt x="3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818"/>
            <p:cNvSpPr>
              <a:spLocks/>
            </p:cNvSpPr>
            <p:nvPr/>
          </p:nvSpPr>
          <p:spPr bwMode="auto">
            <a:xfrm>
              <a:off x="3142" y="4624"/>
              <a:ext cx="31" cy="23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3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819"/>
            <p:cNvSpPr>
              <a:spLocks/>
            </p:cNvSpPr>
            <p:nvPr/>
          </p:nvSpPr>
          <p:spPr bwMode="auto">
            <a:xfrm>
              <a:off x="2281" y="4850"/>
              <a:ext cx="38" cy="25"/>
            </a:xfrm>
            <a:custGeom>
              <a:avLst/>
              <a:gdLst>
                <a:gd name="T0" fmla="*/ 0 w 65"/>
                <a:gd name="T1" fmla="*/ 2 h 44"/>
                <a:gd name="T2" fmla="*/ 3 w 65"/>
                <a:gd name="T3" fmla="*/ 5 h 44"/>
                <a:gd name="T4" fmla="*/ 8 w 65"/>
                <a:gd name="T5" fmla="*/ 2 h 44"/>
                <a:gd name="T6" fmla="*/ 8 w 65"/>
                <a:gd name="T7" fmla="*/ 2 h 44"/>
                <a:gd name="T8" fmla="*/ 8 w 65"/>
                <a:gd name="T9" fmla="*/ 2 h 44"/>
                <a:gd name="T10" fmla="*/ 3 w 65"/>
                <a:gd name="T11" fmla="*/ 0 h 44"/>
                <a:gd name="T12" fmla="*/ 0 w 65"/>
                <a:gd name="T13" fmla="*/ 2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4"/>
                <a:gd name="T23" fmla="*/ 65 w 6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4">
                  <a:moveTo>
                    <a:pt x="0" y="22"/>
                  </a:moveTo>
                  <a:lnTo>
                    <a:pt x="22" y="44"/>
                  </a:lnTo>
                  <a:lnTo>
                    <a:pt x="6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820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821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822"/>
            <p:cNvSpPr>
              <a:spLocks/>
            </p:cNvSpPr>
            <p:nvPr/>
          </p:nvSpPr>
          <p:spPr bwMode="auto">
            <a:xfrm>
              <a:off x="3021" y="4249"/>
              <a:ext cx="32" cy="30"/>
            </a:xfrm>
            <a:custGeom>
              <a:avLst/>
              <a:gdLst>
                <a:gd name="T0" fmla="*/ 0 w 55"/>
                <a:gd name="T1" fmla="*/ 2 h 55"/>
                <a:gd name="T2" fmla="*/ 3 w 55"/>
                <a:gd name="T3" fmla="*/ 5 h 55"/>
                <a:gd name="T4" fmla="*/ 6 w 55"/>
                <a:gd name="T5" fmla="*/ 2 h 55"/>
                <a:gd name="T6" fmla="*/ 3 w 55"/>
                <a:gd name="T7" fmla="*/ 0 h 55"/>
                <a:gd name="T8" fmla="*/ 0 w 55"/>
                <a:gd name="T9" fmla="*/ 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22"/>
                  </a:moveTo>
                  <a:lnTo>
                    <a:pt x="33" y="55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823"/>
            <p:cNvSpPr>
              <a:spLocks/>
            </p:cNvSpPr>
            <p:nvPr/>
          </p:nvSpPr>
          <p:spPr bwMode="auto">
            <a:xfrm>
              <a:off x="3142" y="4476"/>
              <a:ext cx="31" cy="24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4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824"/>
            <p:cNvSpPr>
              <a:spLocks/>
            </p:cNvSpPr>
            <p:nvPr/>
          </p:nvSpPr>
          <p:spPr bwMode="auto">
            <a:xfrm>
              <a:off x="3160" y="4494"/>
              <a:ext cx="32" cy="32"/>
            </a:xfrm>
            <a:custGeom>
              <a:avLst/>
              <a:gdLst>
                <a:gd name="T0" fmla="*/ 0 w 55"/>
                <a:gd name="T1" fmla="*/ 3 h 55"/>
                <a:gd name="T2" fmla="*/ 3 w 55"/>
                <a:gd name="T3" fmla="*/ 6 h 55"/>
                <a:gd name="T4" fmla="*/ 6 w 55"/>
                <a:gd name="T5" fmla="*/ 3 h 55"/>
                <a:gd name="T6" fmla="*/ 3 w 55"/>
                <a:gd name="T7" fmla="*/ 0 h 55"/>
                <a:gd name="T8" fmla="*/ 0 w 55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5"/>
                <a:gd name="T17" fmla="*/ 55 w 5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5">
                  <a:moveTo>
                    <a:pt x="0" y="33"/>
                  </a:moveTo>
                  <a:lnTo>
                    <a:pt x="33" y="55"/>
                  </a:lnTo>
                  <a:lnTo>
                    <a:pt x="55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825"/>
            <p:cNvSpPr>
              <a:spLocks/>
            </p:cNvSpPr>
            <p:nvPr/>
          </p:nvSpPr>
          <p:spPr bwMode="auto">
            <a:xfrm>
              <a:off x="2654" y="4875"/>
              <a:ext cx="19" cy="37"/>
            </a:xfrm>
            <a:custGeom>
              <a:avLst/>
              <a:gdLst>
                <a:gd name="T0" fmla="*/ 0 w 33"/>
                <a:gd name="T1" fmla="*/ 6 h 65"/>
                <a:gd name="T2" fmla="*/ 2 w 33"/>
                <a:gd name="T3" fmla="*/ 7 h 65"/>
                <a:gd name="T4" fmla="*/ 3 w 33"/>
                <a:gd name="T5" fmla="*/ 6 h 65"/>
                <a:gd name="T6" fmla="*/ 3 w 33"/>
                <a:gd name="T7" fmla="*/ 1 h 65"/>
                <a:gd name="T8" fmla="*/ 2 w 33"/>
                <a:gd name="T9" fmla="*/ 0 h 65"/>
                <a:gd name="T10" fmla="*/ 1 w 33"/>
                <a:gd name="T11" fmla="*/ 1 h 65"/>
                <a:gd name="T12" fmla="*/ 0 w 33"/>
                <a:gd name="T13" fmla="*/ 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65"/>
                <a:gd name="T23" fmla="*/ 33 w 3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65">
                  <a:moveTo>
                    <a:pt x="0" y="54"/>
                  </a:moveTo>
                  <a:lnTo>
                    <a:pt x="22" y="65"/>
                  </a:lnTo>
                  <a:lnTo>
                    <a:pt x="33" y="54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11" y="1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826"/>
            <p:cNvSpPr>
              <a:spLocks/>
            </p:cNvSpPr>
            <p:nvPr/>
          </p:nvSpPr>
          <p:spPr bwMode="auto">
            <a:xfrm>
              <a:off x="2471" y="4384"/>
              <a:ext cx="31" cy="18"/>
            </a:xfrm>
            <a:custGeom>
              <a:avLst/>
              <a:gdLst>
                <a:gd name="T0" fmla="*/ 0 w 54"/>
                <a:gd name="T1" fmla="*/ 0 h 33"/>
                <a:gd name="T2" fmla="*/ 1 w 54"/>
                <a:gd name="T3" fmla="*/ 3 h 33"/>
                <a:gd name="T4" fmla="*/ 6 w 54"/>
                <a:gd name="T5" fmla="*/ 3 h 33"/>
                <a:gd name="T6" fmla="*/ 6 w 54"/>
                <a:gd name="T7" fmla="*/ 0 h 33"/>
                <a:gd name="T8" fmla="*/ 6 w 54"/>
                <a:gd name="T9" fmla="*/ 0 h 33"/>
                <a:gd name="T10" fmla="*/ 1 w 54"/>
                <a:gd name="T11" fmla="*/ 0 h 33"/>
                <a:gd name="T12" fmla="*/ 0 w 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3"/>
                <a:gd name="T23" fmla="*/ 54 w 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3">
                  <a:moveTo>
                    <a:pt x="0" y="0"/>
                  </a:moveTo>
                  <a:lnTo>
                    <a:pt x="11" y="33"/>
                  </a:lnTo>
                  <a:lnTo>
                    <a:pt x="54" y="33"/>
                  </a:lnTo>
                  <a:lnTo>
                    <a:pt x="54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827"/>
            <p:cNvSpPr>
              <a:spLocks/>
            </p:cNvSpPr>
            <p:nvPr/>
          </p:nvSpPr>
          <p:spPr bwMode="auto">
            <a:xfrm>
              <a:off x="2084" y="4556"/>
              <a:ext cx="38" cy="24"/>
            </a:xfrm>
            <a:custGeom>
              <a:avLst/>
              <a:gdLst>
                <a:gd name="T0" fmla="*/ 0 w 65"/>
                <a:gd name="T1" fmla="*/ 3 h 44"/>
                <a:gd name="T2" fmla="*/ 4 w 65"/>
                <a:gd name="T3" fmla="*/ 4 h 44"/>
                <a:gd name="T4" fmla="*/ 8 w 65"/>
                <a:gd name="T5" fmla="*/ 3 h 44"/>
                <a:gd name="T6" fmla="*/ 4 w 65"/>
                <a:gd name="T7" fmla="*/ 0 h 44"/>
                <a:gd name="T8" fmla="*/ 0 w 65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0" y="33"/>
                  </a:moveTo>
                  <a:lnTo>
                    <a:pt x="32" y="44"/>
                  </a:lnTo>
                  <a:lnTo>
                    <a:pt x="65" y="33"/>
                  </a:lnTo>
                  <a:lnTo>
                    <a:pt x="3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828"/>
            <p:cNvSpPr>
              <a:spLocks/>
            </p:cNvSpPr>
            <p:nvPr/>
          </p:nvSpPr>
          <p:spPr bwMode="auto">
            <a:xfrm>
              <a:off x="2781" y="5232"/>
              <a:ext cx="25" cy="24"/>
            </a:xfrm>
            <a:custGeom>
              <a:avLst/>
              <a:gdLst>
                <a:gd name="T0" fmla="*/ 0 w 43"/>
                <a:gd name="T1" fmla="*/ 4 h 44"/>
                <a:gd name="T2" fmla="*/ 0 w 43"/>
                <a:gd name="T3" fmla="*/ 4 h 44"/>
                <a:gd name="T4" fmla="*/ 5 w 43"/>
                <a:gd name="T5" fmla="*/ 4 h 44"/>
                <a:gd name="T6" fmla="*/ 1 w 43"/>
                <a:gd name="T7" fmla="*/ 0 h 44"/>
                <a:gd name="T8" fmla="*/ 0 w 43"/>
                <a:gd name="T9" fmla="*/ 0 h 44"/>
                <a:gd name="T10" fmla="*/ 0 w 43"/>
                <a:gd name="T11" fmla="*/ 0 h 44"/>
                <a:gd name="T12" fmla="*/ 0 w 43"/>
                <a:gd name="T13" fmla="*/ 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4"/>
                <a:gd name="T23" fmla="*/ 43 w 4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4">
                  <a:moveTo>
                    <a:pt x="0" y="44"/>
                  </a:moveTo>
                  <a:lnTo>
                    <a:pt x="0" y="44"/>
                  </a:lnTo>
                  <a:lnTo>
                    <a:pt x="43" y="4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829"/>
            <p:cNvSpPr>
              <a:spLocks/>
            </p:cNvSpPr>
            <p:nvPr/>
          </p:nvSpPr>
          <p:spPr bwMode="auto">
            <a:xfrm>
              <a:off x="2255" y="5115"/>
              <a:ext cx="33" cy="30"/>
            </a:xfrm>
            <a:custGeom>
              <a:avLst/>
              <a:gdLst>
                <a:gd name="T0" fmla="*/ 0 w 55"/>
                <a:gd name="T1" fmla="*/ 2 h 54"/>
                <a:gd name="T2" fmla="*/ 3 w 55"/>
                <a:gd name="T3" fmla="*/ 5 h 54"/>
                <a:gd name="T4" fmla="*/ 7 w 55"/>
                <a:gd name="T5" fmla="*/ 2 h 54"/>
                <a:gd name="T6" fmla="*/ 3 w 55"/>
                <a:gd name="T7" fmla="*/ 0 h 54"/>
                <a:gd name="T8" fmla="*/ 0 w 55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2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830"/>
            <p:cNvSpPr>
              <a:spLocks/>
            </p:cNvSpPr>
            <p:nvPr/>
          </p:nvSpPr>
          <p:spPr bwMode="auto">
            <a:xfrm>
              <a:off x="2768" y="4832"/>
              <a:ext cx="38" cy="18"/>
            </a:xfrm>
            <a:custGeom>
              <a:avLst/>
              <a:gdLst>
                <a:gd name="T0" fmla="*/ 0 w 65"/>
                <a:gd name="T1" fmla="*/ 1 h 33"/>
                <a:gd name="T2" fmla="*/ 3 w 65"/>
                <a:gd name="T3" fmla="*/ 3 h 33"/>
                <a:gd name="T4" fmla="*/ 8 w 65"/>
                <a:gd name="T5" fmla="*/ 2 h 33"/>
                <a:gd name="T6" fmla="*/ 8 w 65"/>
                <a:gd name="T7" fmla="*/ 1 h 33"/>
                <a:gd name="T8" fmla="*/ 8 w 65"/>
                <a:gd name="T9" fmla="*/ 0 h 33"/>
                <a:gd name="T10" fmla="*/ 3 w 65"/>
                <a:gd name="T11" fmla="*/ 0 h 33"/>
                <a:gd name="T12" fmla="*/ 0 w 65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33"/>
                <a:gd name="T23" fmla="*/ 65 w 6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33">
                  <a:moveTo>
                    <a:pt x="0" y="11"/>
                  </a:moveTo>
                  <a:lnTo>
                    <a:pt x="22" y="33"/>
                  </a:lnTo>
                  <a:lnTo>
                    <a:pt x="65" y="22"/>
                  </a:lnTo>
                  <a:lnTo>
                    <a:pt x="65" y="11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831"/>
            <p:cNvSpPr>
              <a:spLocks/>
            </p:cNvSpPr>
            <p:nvPr/>
          </p:nvSpPr>
          <p:spPr bwMode="auto">
            <a:xfrm>
              <a:off x="2091" y="4789"/>
              <a:ext cx="25" cy="25"/>
            </a:xfrm>
            <a:custGeom>
              <a:avLst/>
              <a:gdLst>
                <a:gd name="T0" fmla="*/ 0 w 43"/>
                <a:gd name="T1" fmla="*/ 2 h 44"/>
                <a:gd name="T2" fmla="*/ 2 w 43"/>
                <a:gd name="T3" fmla="*/ 5 h 44"/>
                <a:gd name="T4" fmla="*/ 5 w 43"/>
                <a:gd name="T5" fmla="*/ 2 h 44"/>
                <a:gd name="T6" fmla="*/ 2 w 43"/>
                <a:gd name="T7" fmla="*/ 0 h 44"/>
                <a:gd name="T8" fmla="*/ 0 w 4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22"/>
                  </a:moveTo>
                  <a:lnTo>
                    <a:pt x="21" y="44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832"/>
            <p:cNvSpPr>
              <a:spLocks/>
            </p:cNvSpPr>
            <p:nvPr/>
          </p:nvSpPr>
          <p:spPr bwMode="auto">
            <a:xfrm>
              <a:off x="2559" y="4985"/>
              <a:ext cx="38" cy="25"/>
            </a:xfrm>
            <a:custGeom>
              <a:avLst/>
              <a:gdLst>
                <a:gd name="T0" fmla="*/ 0 w 66"/>
                <a:gd name="T1" fmla="*/ 3 h 44"/>
                <a:gd name="T2" fmla="*/ 2 w 66"/>
                <a:gd name="T3" fmla="*/ 5 h 44"/>
                <a:gd name="T4" fmla="*/ 7 w 66"/>
                <a:gd name="T5" fmla="*/ 3 h 44"/>
                <a:gd name="T6" fmla="*/ 2 w 66"/>
                <a:gd name="T7" fmla="*/ 0 h 44"/>
                <a:gd name="T8" fmla="*/ 0 w 66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4"/>
                <a:gd name="T17" fmla="*/ 66 w 6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4">
                  <a:moveTo>
                    <a:pt x="0" y="33"/>
                  </a:moveTo>
                  <a:lnTo>
                    <a:pt x="22" y="44"/>
                  </a:lnTo>
                  <a:lnTo>
                    <a:pt x="66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833"/>
            <p:cNvSpPr>
              <a:spLocks/>
            </p:cNvSpPr>
            <p:nvPr/>
          </p:nvSpPr>
          <p:spPr bwMode="auto">
            <a:xfrm>
              <a:off x="2047" y="4728"/>
              <a:ext cx="25" cy="37"/>
            </a:xfrm>
            <a:custGeom>
              <a:avLst/>
              <a:gdLst>
                <a:gd name="T0" fmla="*/ 0 w 44"/>
                <a:gd name="T1" fmla="*/ 6 h 65"/>
                <a:gd name="T2" fmla="*/ 2 w 44"/>
                <a:gd name="T3" fmla="*/ 7 h 65"/>
                <a:gd name="T4" fmla="*/ 5 w 44"/>
                <a:gd name="T5" fmla="*/ 6 h 65"/>
                <a:gd name="T6" fmla="*/ 3 w 44"/>
                <a:gd name="T7" fmla="*/ 2 h 65"/>
                <a:gd name="T8" fmla="*/ 2 w 44"/>
                <a:gd name="T9" fmla="*/ 0 h 65"/>
                <a:gd name="T10" fmla="*/ 1 w 44"/>
                <a:gd name="T11" fmla="*/ 2 h 65"/>
                <a:gd name="T12" fmla="*/ 0 w 44"/>
                <a:gd name="T13" fmla="*/ 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65"/>
                <a:gd name="T23" fmla="*/ 44 w 4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65">
                  <a:moveTo>
                    <a:pt x="0" y="54"/>
                  </a:moveTo>
                  <a:lnTo>
                    <a:pt x="22" y="65"/>
                  </a:lnTo>
                  <a:lnTo>
                    <a:pt x="44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11" y="2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834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835"/>
            <p:cNvSpPr>
              <a:spLocks/>
            </p:cNvSpPr>
            <p:nvPr/>
          </p:nvSpPr>
          <p:spPr bwMode="auto">
            <a:xfrm>
              <a:off x="2464" y="4205"/>
              <a:ext cx="32" cy="31"/>
            </a:xfrm>
            <a:custGeom>
              <a:avLst/>
              <a:gdLst>
                <a:gd name="T0" fmla="*/ 0 w 55"/>
                <a:gd name="T1" fmla="*/ 3 h 54"/>
                <a:gd name="T2" fmla="*/ 3 w 55"/>
                <a:gd name="T3" fmla="*/ 6 h 54"/>
                <a:gd name="T4" fmla="*/ 6 w 55"/>
                <a:gd name="T5" fmla="*/ 3 h 54"/>
                <a:gd name="T6" fmla="*/ 3 w 55"/>
                <a:gd name="T7" fmla="*/ 0 h 54"/>
                <a:gd name="T8" fmla="*/ 0 w 55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0" y="33"/>
                  </a:moveTo>
                  <a:lnTo>
                    <a:pt x="22" y="54"/>
                  </a:lnTo>
                  <a:lnTo>
                    <a:pt x="55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836"/>
            <p:cNvSpPr>
              <a:spLocks/>
            </p:cNvSpPr>
            <p:nvPr/>
          </p:nvSpPr>
          <p:spPr bwMode="auto">
            <a:xfrm>
              <a:off x="3021" y="4249"/>
              <a:ext cx="32" cy="24"/>
            </a:xfrm>
            <a:custGeom>
              <a:avLst/>
              <a:gdLst>
                <a:gd name="T0" fmla="*/ 0 w 55"/>
                <a:gd name="T1" fmla="*/ 2 h 44"/>
                <a:gd name="T2" fmla="*/ 3 w 55"/>
                <a:gd name="T3" fmla="*/ 4 h 44"/>
                <a:gd name="T4" fmla="*/ 6 w 55"/>
                <a:gd name="T5" fmla="*/ 2 h 44"/>
                <a:gd name="T6" fmla="*/ 3 w 55"/>
                <a:gd name="T7" fmla="*/ 0 h 44"/>
                <a:gd name="T8" fmla="*/ 0 w 5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4"/>
                <a:gd name="T17" fmla="*/ 55 w 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4">
                  <a:moveTo>
                    <a:pt x="0" y="22"/>
                  </a:moveTo>
                  <a:lnTo>
                    <a:pt x="33" y="4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837"/>
            <p:cNvSpPr>
              <a:spLocks/>
            </p:cNvSpPr>
            <p:nvPr/>
          </p:nvSpPr>
          <p:spPr bwMode="auto">
            <a:xfrm>
              <a:off x="3142" y="4476"/>
              <a:ext cx="31" cy="24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4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838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839"/>
            <p:cNvSpPr>
              <a:spLocks/>
            </p:cNvSpPr>
            <p:nvPr/>
          </p:nvSpPr>
          <p:spPr bwMode="auto">
            <a:xfrm>
              <a:off x="3142" y="4624"/>
              <a:ext cx="31" cy="23"/>
            </a:xfrm>
            <a:custGeom>
              <a:avLst/>
              <a:gdLst>
                <a:gd name="T0" fmla="*/ 0 w 54"/>
                <a:gd name="T1" fmla="*/ 2 h 43"/>
                <a:gd name="T2" fmla="*/ 2 w 54"/>
                <a:gd name="T3" fmla="*/ 3 h 43"/>
                <a:gd name="T4" fmla="*/ 6 w 54"/>
                <a:gd name="T5" fmla="*/ 2 h 43"/>
                <a:gd name="T6" fmla="*/ 2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22" y="43"/>
                  </a:lnTo>
                  <a:lnTo>
                    <a:pt x="54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840"/>
            <p:cNvSpPr>
              <a:spLocks/>
            </p:cNvSpPr>
            <p:nvPr/>
          </p:nvSpPr>
          <p:spPr bwMode="auto">
            <a:xfrm>
              <a:off x="2047" y="4586"/>
              <a:ext cx="18" cy="31"/>
            </a:xfrm>
            <a:custGeom>
              <a:avLst/>
              <a:gdLst>
                <a:gd name="T0" fmla="*/ 2 w 33"/>
                <a:gd name="T1" fmla="*/ 5 h 55"/>
                <a:gd name="T2" fmla="*/ 2 w 33"/>
                <a:gd name="T3" fmla="*/ 6 h 55"/>
                <a:gd name="T4" fmla="*/ 3 w 33"/>
                <a:gd name="T5" fmla="*/ 5 h 55"/>
                <a:gd name="T6" fmla="*/ 3 w 33"/>
                <a:gd name="T7" fmla="*/ 1 h 55"/>
                <a:gd name="T8" fmla="*/ 2 w 33"/>
                <a:gd name="T9" fmla="*/ 0 h 55"/>
                <a:gd name="T10" fmla="*/ 0 w 33"/>
                <a:gd name="T11" fmla="*/ 1 h 55"/>
                <a:gd name="T12" fmla="*/ 2 w 33"/>
                <a:gd name="T13" fmla="*/ 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22" y="44"/>
                  </a:moveTo>
                  <a:lnTo>
                    <a:pt x="22" y="55"/>
                  </a:lnTo>
                  <a:lnTo>
                    <a:pt x="33" y="44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841"/>
            <p:cNvSpPr>
              <a:spLocks/>
            </p:cNvSpPr>
            <p:nvPr/>
          </p:nvSpPr>
          <p:spPr bwMode="auto">
            <a:xfrm>
              <a:off x="3028" y="4635"/>
              <a:ext cx="25" cy="32"/>
            </a:xfrm>
            <a:custGeom>
              <a:avLst/>
              <a:gdLst>
                <a:gd name="T0" fmla="*/ 0 w 44"/>
                <a:gd name="T1" fmla="*/ 3 h 55"/>
                <a:gd name="T2" fmla="*/ 2 w 44"/>
                <a:gd name="T3" fmla="*/ 6 h 55"/>
                <a:gd name="T4" fmla="*/ 5 w 44"/>
                <a:gd name="T5" fmla="*/ 3 h 55"/>
                <a:gd name="T6" fmla="*/ 2 w 44"/>
                <a:gd name="T7" fmla="*/ 0 h 55"/>
                <a:gd name="T8" fmla="*/ 0 w 44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5"/>
                <a:gd name="T17" fmla="*/ 44 w 4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5">
                  <a:moveTo>
                    <a:pt x="0" y="33"/>
                  </a:moveTo>
                  <a:lnTo>
                    <a:pt x="22" y="55"/>
                  </a:lnTo>
                  <a:lnTo>
                    <a:pt x="44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842"/>
            <p:cNvSpPr>
              <a:spLocks/>
            </p:cNvSpPr>
            <p:nvPr/>
          </p:nvSpPr>
          <p:spPr bwMode="auto">
            <a:xfrm>
              <a:off x="2294" y="5035"/>
              <a:ext cx="44" cy="12"/>
            </a:xfrm>
            <a:custGeom>
              <a:avLst/>
              <a:gdLst>
                <a:gd name="T0" fmla="*/ 0 w 76"/>
                <a:gd name="T1" fmla="*/ 2 h 22"/>
                <a:gd name="T2" fmla="*/ 0 w 76"/>
                <a:gd name="T3" fmla="*/ 2 h 22"/>
                <a:gd name="T4" fmla="*/ 5 w 76"/>
                <a:gd name="T5" fmla="*/ 2 h 22"/>
                <a:gd name="T6" fmla="*/ 8 w 76"/>
                <a:gd name="T7" fmla="*/ 2 h 22"/>
                <a:gd name="T8" fmla="*/ 5 w 76"/>
                <a:gd name="T9" fmla="*/ 0 h 22"/>
                <a:gd name="T10" fmla="*/ 0 w 76"/>
                <a:gd name="T11" fmla="*/ 1 h 22"/>
                <a:gd name="T12" fmla="*/ 0 w 76"/>
                <a:gd name="T13" fmla="*/ 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22"/>
                <a:gd name="T23" fmla="*/ 76 w 7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22">
                  <a:moveTo>
                    <a:pt x="0" y="22"/>
                  </a:moveTo>
                  <a:lnTo>
                    <a:pt x="0" y="22"/>
                  </a:lnTo>
                  <a:lnTo>
                    <a:pt x="43" y="22"/>
                  </a:lnTo>
                  <a:lnTo>
                    <a:pt x="76" y="22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843"/>
            <p:cNvSpPr>
              <a:spLocks/>
            </p:cNvSpPr>
            <p:nvPr/>
          </p:nvSpPr>
          <p:spPr bwMode="auto">
            <a:xfrm>
              <a:off x="2813" y="4844"/>
              <a:ext cx="25" cy="25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33"/>
                  </a:moveTo>
                  <a:lnTo>
                    <a:pt x="33" y="44"/>
                  </a:lnTo>
                  <a:lnTo>
                    <a:pt x="44" y="33"/>
                  </a:lnTo>
                  <a:lnTo>
                    <a:pt x="3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844"/>
            <p:cNvSpPr>
              <a:spLocks/>
            </p:cNvSpPr>
            <p:nvPr/>
          </p:nvSpPr>
          <p:spPr bwMode="auto">
            <a:xfrm>
              <a:off x="2255" y="5115"/>
              <a:ext cx="26" cy="30"/>
            </a:xfrm>
            <a:custGeom>
              <a:avLst/>
              <a:gdLst>
                <a:gd name="T0" fmla="*/ 0 w 44"/>
                <a:gd name="T1" fmla="*/ 2 h 54"/>
                <a:gd name="T2" fmla="*/ 3 w 44"/>
                <a:gd name="T3" fmla="*/ 5 h 54"/>
                <a:gd name="T4" fmla="*/ 5 w 44"/>
                <a:gd name="T5" fmla="*/ 2 h 54"/>
                <a:gd name="T6" fmla="*/ 3 w 44"/>
                <a:gd name="T7" fmla="*/ 0 h 54"/>
                <a:gd name="T8" fmla="*/ 0 w 44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4"/>
                <a:gd name="T17" fmla="*/ 44 w 4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4">
                  <a:moveTo>
                    <a:pt x="0" y="22"/>
                  </a:moveTo>
                  <a:lnTo>
                    <a:pt x="22" y="5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845"/>
            <p:cNvSpPr>
              <a:spLocks/>
            </p:cNvSpPr>
            <p:nvPr/>
          </p:nvSpPr>
          <p:spPr bwMode="auto">
            <a:xfrm>
              <a:off x="2147" y="4814"/>
              <a:ext cx="26" cy="24"/>
            </a:xfrm>
            <a:custGeom>
              <a:avLst/>
              <a:gdLst>
                <a:gd name="T0" fmla="*/ 0 w 44"/>
                <a:gd name="T1" fmla="*/ 1 h 43"/>
                <a:gd name="T2" fmla="*/ 1 w 44"/>
                <a:gd name="T3" fmla="*/ 4 h 43"/>
                <a:gd name="T4" fmla="*/ 5 w 44"/>
                <a:gd name="T5" fmla="*/ 1 h 43"/>
                <a:gd name="T6" fmla="*/ 1 w 44"/>
                <a:gd name="T7" fmla="*/ 0 h 43"/>
                <a:gd name="T8" fmla="*/ 0 w 44"/>
                <a:gd name="T9" fmla="*/ 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3"/>
                <a:gd name="T17" fmla="*/ 44 w 4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3">
                  <a:moveTo>
                    <a:pt x="0" y="11"/>
                  </a:moveTo>
                  <a:lnTo>
                    <a:pt x="11" y="43"/>
                  </a:lnTo>
                  <a:lnTo>
                    <a:pt x="44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846"/>
            <p:cNvSpPr>
              <a:spLocks/>
            </p:cNvSpPr>
            <p:nvPr/>
          </p:nvSpPr>
          <p:spPr bwMode="auto">
            <a:xfrm>
              <a:off x="2477" y="4660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0 w 43"/>
                <a:gd name="T3" fmla="*/ 5 h 43"/>
                <a:gd name="T4" fmla="*/ 5 w 43"/>
                <a:gd name="T5" fmla="*/ 3 h 43"/>
                <a:gd name="T6" fmla="*/ 5 w 43"/>
                <a:gd name="T7" fmla="*/ 3 h 43"/>
                <a:gd name="T8" fmla="*/ 5 w 43"/>
                <a:gd name="T9" fmla="*/ 3 h 43"/>
                <a:gd name="T10" fmla="*/ 0 w 43"/>
                <a:gd name="T11" fmla="*/ 0 h 43"/>
                <a:gd name="T12" fmla="*/ 0 w 43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3"/>
                <a:gd name="T23" fmla="*/ 43 w 4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3">
                  <a:moveTo>
                    <a:pt x="0" y="33"/>
                  </a:moveTo>
                  <a:lnTo>
                    <a:pt x="0" y="43"/>
                  </a:lnTo>
                  <a:lnTo>
                    <a:pt x="43" y="33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847"/>
            <p:cNvSpPr>
              <a:spLocks/>
            </p:cNvSpPr>
            <p:nvPr/>
          </p:nvSpPr>
          <p:spPr bwMode="auto">
            <a:xfrm>
              <a:off x="3028" y="4249"/>
              <a:ext cx="25" cy="24"/>
            </a:xfrm>
            <a:custGeom>
              <a:avLst/>
              <a:gdLst>
                <a:gd name="T0" fmla="*/ 0 w 44"/>
                <a:gd name="T1" fmla="*/ 2 h 44"/>
                <a:gd name="T2" fmla="*/ 2 w 44"/>
                <a:gd name="T3" fmla="*/ 4 h 44"/>
                <a:gd name="T4" fmla="*/ 5 w 44"/>
                <a:gd name="T5" fmla="*/ 2 h 44"/>
                <a:gd name="T6" fmla="*/ 2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848"/>
            <p:cNvSpPr>
              <a:spLocks/>
            </p:cNvSpPr>
            <p:nvPr/>
          </p:nvSpPr>
          <p:spPr bwMode="auto">
            <a:xfrm>
              <a:off x="3142" y="4476"/>
              <a:ext cx="24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849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850"/>
            <p:cNvSpPr>
              <a:spLocks/>
            </p:cNvSpPr>
            <p:nvPr/>
          </p:nvSpPr>
          <p:spPr bwMode="auto">
            <a:xfrm>
              <a:off x="2395" y="4211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2 w 43"/>
                <a:gd name="T3" fmla="*/ 5 h 43"/>
                <a:gd name="T4" fmla="*/ 5 w 43"/>
                <a:gd name="T5" fmla="*/ 3 h 43"/>
                <a:gd name="T6" fmla="*/ 2 w 43"/>
                <a:gd name="T7" fmla="*/ 0 h 43"/>
                <a:gd name="T8" fmla="*/ 0 w 4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2"/>
                  </a:moveTo>
                  <a:lnTo>
                    <a:pt x="21" y="4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851"/>
            <p:cNvSpPr>
              <a:spLocks/>
            </p:cNvSpPr>
            <p:nvPr/>
          </p:nvSpPr>
          <p:spPr bwMode="auto">
            <a:xfrm>
              <a:off x="2439" y="4230"/>
              <a:ext cx="32" cy="25"/>
            </a:xfrm>
            <a:custGeom>
              <a:avLst/>
              <a:gdLst>
                <a:gd name="T0" fmla="*/ 0 w 54"/>
                <a:gd name="T1" fmla="*/ 2 h 43"/>
                <a:gd name="T2" fmla="*/ 4 w 54"/>
                <a:gd name="T3" fmla="*/ 5 h 43"/>
                <a:gd name="T4" fmla="*/ 7 w 54"/>
                <a:gd name="T5" fmla="*/ 2 h 43"/>
                <a:gd name="T6" fmla="*/ 4 w 54"/>
                <a:gd name="T7" fmla="*/ 0 h 43"/>
                <a:gd name="T8" fmla="*/ 0 w 54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3"/>
                <a:gd name="T17" fmla="*/ 54 w 5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3">
                  <a:moveTo>
                    <a:pt x="0" y="21"/>
                  </a:moveTo>
                  <a:lnTo>
                    <a:pt x="32" y="43"/>
                  </a:lnTo>
                  <a:lnTo>
                    <a:pt x="54" y="2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852"/>
            <p:cNvSpPr>
              <a:spLocks/>
            </p:cNvSpPr>
            <p:nvPr/>
          </p:nvSpPr>
          <p:spPr bwMode="auto">
            <a:xfrm>
              <a:off x="2464" y="4211"/>
              <a:ext cx="32" cy="25"/>
            </a:xfrm>
            <a:custGeom>
              <a:avLst/>
              <a:gdLst>
                <a:gd name="T0" fmla="*/ 0 w 55"/>
                <a:gd name="T1" fmla="*/ 3 h 43"/>
                <a:gd name="T2" fmla="*/ 3 w 55"/>
                <a:gd name="T3" fmla="*/ 5 h 43"/>
                <a:gd name="T4" fmla="*/ 6 w 55"/>
                <a:gd name="T5" fmla="*/ 3 h 43"/>
                <a:gd name="T6" fmla="*/ 3 w 55"/>
                <a:gd name="T7" fmla="*/ 0 h 43"/>
                <a:gd name="T8" fmla="*/ 0 w 55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3"/>
                <a:gd name="T17" fmla="*/ 55 w 5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3">
                  <a:moveTo>
                    <a:pt x="0" y="22"/>
                  </a:moveTo>
                  <a:lnTo>
                    <a:pt x="22" y="43"/>
                  </a:lnTo>
                  <a:lnTo>
                    <a:pt x="55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853"/>
            <p:cNvSpPr>
              <a:spLocks/>
            </p:cNvSpPr>
            <p:nvPr/>
          </p:nvSpPr>
          <p:spPr bwMode="auto">
            <a:xfrm>
              <a:off x="2534" y="4543"/>
              <a:ext cx="38" cy="19"/>
            </a:xfrm>
            <a:custGeom>
              <a:avLst/>
              <a:gdLst>
                <a:gd name="T0" fmla="*/ 0 w 65"/>
                <a:gd name="T1" fmla="*/ 1 h 33"/>
                <a:gd name="T2" fmla="*/ 3 w 65"/>
                <a:gd name="T3" fmla="*/ 3 h 33"/>
                <a:gd name="T4" fmla="*/ 8 w 65"/>
                <a:gd name="T5" fmla="*/ 1 h 33"/>
                <a:gd name="T6" fmla="*/ 3 w 65"/>
                <a:gd name="T7" fmla="*/ 0 h 33"/>
                <a:gd name="T8" fmla="*/ 0 w 65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3"/>
                <a:gd name="T17" fmla="*/ 65 w 6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3">
                  <a:moveTo>
                    <a:pt x="0" y="11"/>
                  </a:moveTo>
                  <a:lnTo>
                    <a:pt x="22" y="33"/>
                  </a:lnTo>
                  <a:lnTo>
                    <a:pt x="6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854"/>
            <p:cNvSpPr>
              <a:spLocks/>
            </p:cNvSpPr>
            <p:nvPr/>
          </p:nvSpPr>
          <p:spPr bwMode="auto">
            <a:xfrm>
              <a:off x="1977" y="4740"/>
              <a:ext cx="25" cy="31"/>
            </a:xfrm>
            <a:custGeom>
              <a:avLst/>
              <a:gdLst>
                <a:gd name="T0" fmla="*/ 0 w 43"/>
                <a:gd name="T1" fmla="*/ 3 h 55"/>
                <a:gd name="T2" fmla="*/ 3 w 43"/>
                <a:gd name="T3" fmla="*/ 6 h 55"/>
                <a:gd name="T4" fmla="*/ 5 w 43"/>
                <a:gd name="T5" fmla="*/ 3 h 55"/>
                <a:gd name="T6" fmla="*/ 3 w 43"/>
                <a:gd name="T7" fmla="*/ 0 h 55"/>
                <a:gd name="T8" fmla="*/ 0 w 43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5"/>
                <a:gd name="T17" fmla="*/ 43 w 4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5">
                  <a:moveTo>
                    <a:pt x="0" y="33"/>
                  </a:moveTo>
                  <a:lnTo>
                    <a:pt x="22" y="55"/>
                  </a:lnTo>
                  <a:lnTo>
                    <a:pt x="43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855"/>
            <p:cNvSpPr>
              <a:spLocks/>
            </p:cNvSpPr>
            <p:nvPr/>
          </p:nvSpPr>
          <p:spPr bwMode="auto">
            <a:xfrm>
              <a:off x="1996" y="4249"/>
              <a:ext cx="32" cy="24"/>
            </a:xfrm>
            <a:custGeom>
              <a:avLst/>
              <a:gdLst>
                <a:gd name="T0" fmla="*/ 0 w 55"/>
                <a:gd name="T1" fmla="*/ 2 h 44"/>
                <a:gd name="T2" fmla="*/ 3 w 55"/>
                <a:gd name="T3" fmla="*/ 4 h 44"/>
                <a:gd name="T4" fmla="*/ 6 w 55"/>
                <a:gd name="T5" fmla="*/ 2 h 44"/>
                <a:gd name="T6" fmla="*/ 3 w 55"/>
                <a:gd name="T7" fmla="*/ 0 h 44"/>
                <a:gd name="T8" fmla="*/ 0 w 55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4"/>
                <a:gd name="T17" fmla="*/ 55 w 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4">
                  <a:moveTo>
                    <a:pt x="0" y="22"/>
                  </a:moveTo>
                  <a:lnTo>
                    <a:pt x="33" y="4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856"/>
            <p:cNvSpPr>
              <a:spLocks/>
            </p:cNvSpPr>
            <p:nvPr/>
          </p:nvSpPr>
          <p:spPr bwMode="auto">
            <a:xfrm>
              <a:off x="2053" y="4660"/>
              <a:ext cx="19" cy="31"/>
            </a:xfrm>
            <a:custGeom>
              <a:avLst/>
              <a:gdLst>
                <a:gd name="T0" fmla="*/ 0 w 33"/>
                <a:gd name="T1" fmla="*/ 3 h 54"/>
                <a:gd name="T2" fmla="*/ 1 w 33"/>
                <a:gd name="T3" fmla="*/ 6 h 54"/>
                <a:gd name="T4" fmla="*/ 3 w 33"/>
                <a:gd name="T5" fmla="*/ 3 h 54"/>
                <a:gd name="T6" fmla="*/ 1 w 33"/>
                <a:gd name="T7" fmla="*/ 0 h 54"/>
                <a:gd name="T8" fmla="*/ 0 w 33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33"/>
                  </a:moveTo>
                  <a:lnTo>
                    <a:pt x="11" y="54"/>
                  </a:lnTo>
                  <a:lnTo>
                    <a:pt x="33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857"/>
            <p:cNvSpPr>
              <a:spLocks/>
            </p:cNvSpPr>
            <p:nvPr/>
          </p:nvSpPr>
          <p:spPr bwMode="auto">
            <a:xfrm>
              <a:off x="2002" y="4396"/>
              <a:ext cx="26" cy="25"/>
            </a:xfrm>
            <a:custGeom>
              <a:avLst/>
              <a:gdLst>
                <a:gd name="T0" fmla="*/ 0 w 44"/>
                <a:gd name="T1" fmla="*/ 2 h 44"/>
                <a:gd name="T2" fmla="*/ 3 w 44"/>
                <a:gd name="T3" fmla="*/ 5 h 44"/>
                <a:gd name="T4" fmla="*/ 5 w 44"/>
                <a:gd name="T5" fmla="*/ 2 h 44"/>
                <a:gd name="T6" fmla="*/ 3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858"/>
            <p:cNvSpPr>
              <a:spLocks/>
            </p:cNvSpPr>
            <p:nvPr/>
          </p:nvSpPr>
          <p:spPr bwMode="auto">
            <a:xfrm>
              <a:off x="2970" y="5342"/>
              <a:ext cx="38" cy="18"/>
            </a:xfrm>
            <a:custGeom>
              <a:avLst/>
              <a:gdLst>
                <a:gd name="T0" fmla="*/ 0 w 65"/>
                <a:gd name="T1" fmla="*/ 2 h 33"/>
                <a:gd name="T2" fmla="*/ 4 w 65"/>
                <a:gd name="T3" fmla="*/ 3 h 33"/>
                <a:gd name="T4" fmla="*/ 8 w 65"/>
                <a:gd name="T5" fmla="*/ 2 h 33"/>
                <a:gd name="T6" fmla="*/ 4 w 65"/>
                <a:gd name="T7" fmla="*/ 0 h 33"/>
                <a:gd name="T8" fmla="*/ 0 w 65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3"/>
                <a:gd name="T17" fmla="*/ 65 w 6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3">
                  <a:moveTo>
                    <a:pt x="0" y="22"/>
                  </a:moveTo>
                  <a:lnTo>
                    <a:pt x="33" y="33"/>
                  </a:lnTo>
                  <a:lnTo>
                    <a:pt x="65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859"/>
            <p:cNvSpPr>
              <a:spLocks/>
            </p:cNvSpPr>
            <p:nvPr/>
          </p:nvSpPr>
          <p:spPr bwMode="auto">
            <a:xfrm>
              <a:off x="3142" y="4624"/>
              <a:ext cx="24" cy="23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3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860"/>
            <p:cNvSpPr>
              <a:spLocks/>
            </p:cNvSpPr>
            <p:nvPr/>
          </p:nvSpPr>
          <p:spPr bwMode="auto">
            <a:xfrm>
              <a:off x="2585" y="4906"/>
              <a:ext cx="25" cy="24"/>
            </a:xfrm>
            <a:custGeom>
              <a:avLst/>
              <a:gdLst>
                <a:gd name="T0" fmla="*/ 0 w 43"/>
                <a:gd name="T1" fmla="*/ 3 h 44"/>
                <a:gd name="T2" fmla="*/ 3 w 43"/>
                <a:gd name="T3" fmla="*/ 4 h 44"/>
                <a:gd name="T4" fmla="*/ 5 w 43"/>
                <a:gd name="T5" fmla="*/ 3 h 44"/>
                <a:gd name="T6" fmla="*/ 3 w 43"/>
                <a:gd name="T7" fmla="*/ 0 h 44"/>
                <a:gd name="T8" fmla="*/ 0 w 43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33"/>
                  </a:moveTo>
                  <a:lnTo>
                    <a:pt x="22" y="44"/>
                  </a:lnTo>
                  <a:lnTo>
                    <a:pt x="43" y="33"/>
                  </a:lnTo>
                  <a:lnTo>
                    <a:pt x="2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861"/>
            <p:cNvSpPr>
              <a:spLocks/>
            </p:cNvSpPr>
            <p:nvPr/>
          </p:nvSpPr>
          <p:spPr bwMode="auto">
            <a:xfrm>
              <a:off x="2237" y="4452"/>
              <a:ext cx="18" cy="30"/>
            </a:xfrm>
            <a:custGeom>
              <a:avLst/>
              <a:gdLst>
                <a:gd name="T0" fmla="*/ 0 w 32"/>
                <a:gd name="T1" fmla="*/ 3 h 55"/>
                <a:gd name="T2" fmla="*/ 2 w 32"/>
                <a:gd name="T3" fmla="*/ 5 h 55"/>
                <a:gd name="T4" fmla="*/ 3 w 32"/>
                <a:gd name="T5" fmla="*/ 3 h 55"/>
                <a:gd name="T6" fmla="*/ 2 w 32"/>
                <a:gd name="T7" fmla="*/ 0 h 55"/>
                <a:gd name="T8" fmla="*/ 0 w 32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5"/>
                <a:gd name="T17" fmla="*/ 32 w 3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5">
                  <a:moveTo>
                    <a:pt x="0" y="33"/>
                  </a:moveTo>
                  <a:lnTo>
                    <a:pt x="21" y="55"/>
                  </a:lnTo>
                  <a:lnTo>
                    <a:pt x="32" y="33"/>
                  </a:lnTo>
                  <a:lnTo>
                    <a:pt x="2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862"/>
            <p:cNvSpPr>
              <a:spLocks/>
            </p:cNvSpPr>
            <p:nvPr/>
          </p:nvSpPr>
          <p:spPr bwMode="auto">
            <a:xfrm>
              <a:off x="2237" y="4574"/>
              <a:ext cx="25" cy="25"/>
            </a:xfrm>
            <a:custGeom>
              <a:avLst/>
              <a:gdLst>
                <a:gd name="T0" fmla="*/ 0 w 43"/>
                <a:gd name="T1" fmla="*/ 3 h 43"/>
                <a:gd name="T2" fmla="*/ 2 w 43"/>
                <a:gd name="T3" fmla="*/ 5 h 43"/>
                <a:gd name="T4" fmla="*/ 5 w 43"/>
                <a:gd name="T5" fmla="*/ 3 h 43"/>
                <a:gd name="T6" fmla="*/ 2 w 43"/>
                <a:gd name="T7" fmla="*/ 0 h 43"/>
                <a:gd name="T8" fmla="*/ 0 w 4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32"/>
                  </a:moveTo>
                  <a:lnTo>
                    <a:pt x="21" y="43"/>
                  </a:lnTo>
                  <a:lnTo>
                    <a:pt x="43" y="32"/>
                  </a:lnTo>
                  <a:lnTo>
                    <a:pt x="2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863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864"/>
            <p:cNvSpPr>
              <a:spLocks/>
            </p:cNvSpPr>
            <p:nvPr/>
          </p:nvSpPr>
          <p:spPr bwMode="auto">
            <a:xfrm>
              <a:off x="2091" y="4476"/>
              <a:ext cx="25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865"/>
            <p:cNvSpPr>
              <a:spLocks/>
            </p:cNvSpPr>
            <p:nvPr/>
          </p:nvSpPr>
          <p:spPr bwMode="auto">
            <a:xfrm>
              <a:off x="2794" y="5097"/>
              <a:ext cx="31" cy="18"/>
            </a:xfrm>
            <a:custGeom>
              <a:avLst/>
              <a:gdLst>
                <a:gd name="T0" fmla="*/ 0 w 54"/>
                <a:gd name="T1" fmla="*/ 2 h 33"/>
                <a:gd name="T2" fmla="*/ 2 w 54"/>
                <a:gd name="T3" fmla="*/ 3 h 33"/>
                <a:gd name="T4" fmla="*/ 6 w 54"/>
                <a:gd name="T5" fmla="*/ 2 h 33"/>
                <a:gd name="T6" fmla="*/ 2 w 54"/>
                <a:gd name="T7" fmla="*/ 0 h 33"/>
                <a:gd name="T8" fmla="*/ 0 w 5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3"/>
                <a:gd name="T17" fmla="*/ 54 w 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3">
                  <a:moveTo>
                    <a:pt x="0" y="22"/>
                  </a:moveTo>
                  <a:lnTo>
                    <a:pt x="21" y="33"/>
                  </a:lnTo>
                  <a:lnTo>
                    <a:pt x="54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866"/>
            <p:cNvSpPr>
              <a:spLocks/>
            </p:cNvSpPr>
            <p:nvPr/>
          </p:nvSpPr>
          <p:spPr bwMode="auto">
            <a:xfrm>
              <a:off x="2395" y="4211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867"/>
            <p:cNvSpPr>
              <a:spLocks/>
            </p:cNvSpPr>
            <p:nvPr/>
          </p:nvSpPr>
          <p:spPr bwMode="auto">
            <a:xfrm>
              <a:off x="2446" y="4230"/>
              <a:ext cx="25" cy="25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5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868"/>
            <p:cNvSpPr>
              <a:spLocks/>
            </p:cNvSpPr>
            <p:nvPr/>
          </p:nvSpPr>
          <p:spPr bwMode="auto">
            <a:xfrm>
              <a:off x="2464" y="4211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869"/>
            <p:cNvSpPr>
              <a:spLocks/>
            </p:cNvSpPr>
            <p:nvPr/>
          </p:nvSpPr>
          <p:spPr bwMode="auto">
            <a:xfrm>
              <a:off x="3028" y="4249"/>
              <a:ext cx="25" cy="24"/>
            </a:xfrm>
            <a:custGeom>
              <a:avLst/>
              <a:gdLst>
                <a:gd name="T0" fmla="*/ 0 w 44"/>
                <a:gd name="T1" fmla="*/ 2 h 44"/>
                <a:gd name="T2" fmla="*/ 2 w 44"/>
                <a:gd name="T3" fmla="*/ 4 h 44"/>
                <a:gd name="T4" fmla="*/ 5 w 44"/>
                <a:gd name="T5" fmla="*/ 2 h 44"/>
                <a:gd name="T6" fmla="*/ 2 w 44"/>
                <a:gd name="T7" fmla="*/ 0 h 44"/>
                <a:gd name="T8" fmla="*/ 0 w 44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870"/>
            <p:cNvSpPr>
              <a:spLocks/>
            </p:cNvSpPr>
            <p:nvPr/>
          </p:nvSpPr>
          <p:spPr bwMode="auto">
            <a:xfrm>
              <a:off x="3142" y="4476"/>
              <a:ext cx="24" cy="24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4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871"/>
            <p:cNvSpPr>
              <a:spLocks/>
            </p:cNvSpPr>
            <p:nvPr/>
          </p:nvSpPr>
          <p:spPr bwMode="auto">
            <a:xfrm>
              <a:off x="3166" y="4500"/>
              <a:ext cx="26" cy="26"/>
            </a:xfrm>
            <a:custGeom>
              <a:avLst/>
              <a:gdLst>
                <a:gd name="T0" fmla="*/ 0 w 44"/>
                <a:gd name="T1" fmla="*/ 3 h 44"/>
                <a:gd name="T2" fmla="*/ 3 w 44"/>
                <a:gd name="T3" fmla="*/ 5 h 44"/>
                <a:gd name="T4" fmla="*/ 5 w 44"/>
                <a:gd name="T5" fmla="*/ 3 h 44"/>
                <a:gd name="T6" fmla="*/ 3 w 44"/>
                <a:gd name="T7" fmla="*/ 0 h 44"/>
                <a:gd name="T8" fmla="*/ 0 w 44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0" y="22"/>
                  </a:moveTo>
                  <a:lnTo>
                    <a:pt x="22" y="44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872"/>
            <p:cNvSpPr>
              <a:spLocks/>
            </p:cNvSpPr>
            <p:nvPr/>
          </p:nvSpPr>
          <p:spPr bwMode="auto">
            <a:xfrm>
              <a:off x="3021" y="5084"/>
              <a:ext cx="26" cy="19"/>
            </a:xfrm>
            <a:custGeom>
              <a:avLst/>
              <a:gdLst>
                <a:gd name="T0" fmla="*/ 0 w 44"/>
                <a:gd name="T1" fmla="*/ 1 h 33"/>
                <a:gd name="T2" fmla="*/ 4 w 44"/>
                <a:gd name="T3" fmla="*/ 3 h 33"/>
                <a:gd name="T4" fmla="*/ 5 w 44"/>
                <a:gd name="T5" fmla="*/ 1 h 33"/>
                <a:gd name="T6" fmla="*/ 4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33" y="33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873"/>
            <p:cNvSpPr>
              <a:spLocks/>
            </p:cNvSpPr>
            <p:nvPr/>
          </p:nvSpPr>
          <p:spPr bwMode="auto">
            <a:xfrm>
              <a:off x="3142" y="5182"/>
              <a:ext cx="24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4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2" y="33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874"/>
            <p:cNvSpPr>
              <a:spLocks/>
            </p:cNvSpPr>
            <p:nvPr/>
          </p:nvSpPr>
          <p:spPr bwMode="auto">
            <a:xfrm>
              <a:off x="1977" y="4243"/>
              <a:ext cx="38" cy="12"/>
            </a:xfrm>
            <a:custGeom>
              <a:avLst/>
              <a:gdLst>
                <a:gd name="T0" fmla="*/ 0 w 65"/>
                <a:gd name="T1" fmla="*/ 0 h 22"/>
                <a:gd name="T2" fmla="*/ 3 w 65"/>
                <a:gd name="T3" fmla="*/ 2 h 22"/>
                <a:gd name="T4" fmla="*/ 8 w 65"/>
                <a:gd name="T5" fmla="*/ 0 h 22"/>
                <a:gd name="T6" fmla="*/ 8 w 65"/>
                <a:gd name="T7" fmla="*/ 0 h 22"/>
                <a:gd name="T8" fmla="*/ 3 w 65"/>
                <a:gd name="T9" fmla="*/ 0 h 22"/>
                <a:gd name="T10" fmla="*/ 0 w 6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"/>
                <a:gd name="T20" fmla="*/ 65 w 6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">
                  <a:moveTo>
                    <a:pt x="0" y="0"/>
                  </a:moveTo>
                  <a:lnTo>
                    <a:pt x="22" y="22"/>
                  </a:lnTo>
                  <a:lnTo>
                    <a:pt x="65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875"/>
            <p:cNvSpPr>
              <a:spLocks/>
            </p:cNvSpPr>
            <p:nvPr/>
          </p:nvSpPr>
          <p:spPr bwMode="auto">
            <a:xfrm>
              <a:off x="2490" y="4519"/>
              <a:ext cx="19" cy="24"/>
            </a:xfrm>
            <a:custGeom>
              <a:avLst/>
              <a:gdLst>
                <a:gd name="T0" fmla="*/ 0 w 32"/>
                <a:gd name="T1" fmla="*/ 2 h 43"/>
                <a:gd name="T2" fmla="*/ 2 w 32"/>
                <a:gd name="T3" fmla="*/ 4 h 43"/>
                <a:gd name="T4" fmla="*/ 4 w 32"/>
                <a:gd name="T5" fmla="*/ 2 h 43"/>
                <a:gd name="T6" fmla="*/ 2 w 32"/>
                <a:gd name="T7" fmla="*/ 0 h 43"/>
                <a:gd name="T8" fmla="*/ 0 w 32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0" y="22"/>
                  </a:moveTo>
                  <a:lnTo>
                    <a:pt x="21" y="43"/>
                  </a:lnTo>
                  <a:lnTo>
                    <a:pt x="32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876"/>
            <p:cNvSpPr>
              <a:spLocks/>
            </p:cNvSpPr>
            <p:nvPr/>
          </p:nvSpPr>
          <p:spPr bwMode="auto">
            <a:xfrm>
              <a:off x="2186" y="4537"/>
              <a:ext cx="25" cy="25"/>
            </a:xfrm>
            <a:custGeom>
              <a:avLst/>
              <a:gdLst>
                <a:gd name="T0" fmla="*/ 0 w 43"/>
                <a:gd name="T1" fmla="*/ 2 h 44"/>
                <a:gd name="T2" fmla="*/ 2 w 43"/>
                <a:gd name="T3" fmla="*/ 5 h 44"/>
                <a:gd name="T4" fmla="*/ 5 w 43"/>
                <a:gd name="T5" fmla="*/ 2 h 44"/>
                <a:gd name="T6" fmla="*/ 2 w 43"/>
                <a:gd name="T7" fmla="*/ 0 h 44"/>
                <a:gd name="T8" fmla="*/ 0 w 4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4"/>
                <a:gd name="T17" fmla="*/ 43 w 4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4">
                  <a:moveTo>
                    <a:pt x="0" y="22"/>
                  </a:moveTo>
                  <a:lnTo>
                    <a:pt x="21" y="44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877"/>
            <p:cNvSpPr>
              <a:spLocks/>
            </p:cNvSpPr>
            <p:nvPr/>
          </p:nvSpPr>
          <p:spPr bwMode="auto">
            <a:xfrm>
              <a:off x="3142" y="4624"/>
              <a:ext cx="24" cy="23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3 h 43"/>
                <a:gd name="T4" fmla="*/ 4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2" y="43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878"/>
            <p:cNvSpPr>
              <a:spLocks/>
            </p:cNvSpPr>
            <p:nvPr/>
          </p:nvSpPr>
          <p:spPr bwMode="auto">
            <a:xfrm>
              <a:off x="3332" y="5219"/>
              <a:ext cx="19" cy="31"/>
            </a:xfrm>
            <a:custGeom>
              <a:avLst/>
              <a:gdLst>
                <a:gd name="T0" fmla="*/ 0 w 33"/>
                <a:gd name="T1" fmla="*/ 2 h 54"/>
                <a:gd name="T2" fmla="*/ 2 w 33"/>
                <a:gd name="T3" fmla="*/ 6 h 54"/>
                <a:gd name="T4" fmla="*/ 3 w 33"/>
                <a:gd name="T5" fmla="*/ 2 h 54"/>
                <a:gd name="T6" fmla="*/ 2 w 33"/>
                <a:gd name="T7" fmla="*/ 0 h 54"/>
                <a:gd name="T8" fmla="*/ 0 w 33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0" y="21"/>
                  </a:moveTo>
                  <a:lnTo>
                    <a:pt x="22" y="54"/>
                  </a:lnTo>
                  <a:lnTo>
                    <a:pt x="3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879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880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881"/>
            <p:cNvSpPr>
              <a:spLocks/>
            </p:cNvSpPr>
            <p:nvPr/>
          </p:nvSpPr>
          <p:spPr bwMode="auto">
            <a:xfrm>
              <a:off x="3351" y="5158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882"/>
            <p:cNvSpPr>
              <a:spLocks/>
            </p:cNvSpPr>
            <p:nvPr/>
          </p:nvSpPr>
          <p:spPr bwMode="auto">
            <a:xfrm>
              <a:off x="2395" y="4211"/>
              <a:ext cx="25" cy="19"/>
            </a:xfrm>
            <a:custGeom>
              <a:avLst/>
              <a:gdLst>
                <a:gd name="T0" fmla="*/ 0 w 43"/>
                <a:gd name="T1" fmla="*/ 2 h 33"/>
                <a:gd name="T2" fmla="*/ 2 w 43"/>
                <a:gd name="T3" fmla="*/ 3 h 33"/>
                <a:gd name="T4" fmla="*/ 5 w 43"/>
                <a:gd name="T5" fmla="*/ 2 h 33"/>
                <a:gd name="T6" fmla="*/ 2 w 43"/>
                <a:gd name="T7" fmla="*/ 0 h 33"/>
                <a:gd name="T8" fmla="*/ 0 w 4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22"/>
                  </a:moveTo>
                  <a:lnTo>
                    <a:pt x="21" y="33"/>
                  </a:lnTo>
                  <a:lnTo>
                    <a:pt x="43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883"/>
            <p:cNvSpPr>
              <a:spLocks/>
            </p:cNvSpPr>
            <p:nvPr/>
          </p:nvSpPr>
          <p:spPr bwMode="auto">
            <a:xfrm>
              <a:off x="2446" y="4230"/>
              <a:ext cx="25" cy="25"/>
            </a:xfrm>
            <a:custGeom>
              <a:avLst/>
              <a:gdLst>
                <a:gd name="T0" fmla="*/ 0 w 43"/>
                <a:gd name="T1" fmla="*/ 2 h 43"/>
                <a:gd name="T2" fmla="*/ 2 w 43"/>
                <a:gd name="T3" fmla="*/ 5 h 43"/>
                <a:gd name="T4" fmla="*/ 5 w 43"/>
                <a:gd name="T5" fmla="*/ 2 h 43"/>
                <a:gd name="T6" fmla="*/ 2 w 43"/>
                <a:gd name="T7" fmla="*/ 0 h 43"/>
                <a:gd name="T8" fmla="*/ 0 w 43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21"/>
                  </a:moveTo>
                  <a:lnTo>
                    <a:pt x="21" y="43"/>
                  </a:lnTo>
                  <a:lnTo>
                    <a:pt x="43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884"/>
            <p:cNvSpPr>
              <a:spLocks/>
            </p:cNvSpPr>
            <p:nvPr/>
          </p:nvSpPr>
          <p:spPr bwMode="auto">
            <a:xfrm>
              <a:off x="2464" y="4211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885"/>
            <p:cNvSpPr>
              <a:spLocks/>
            </p:cNvSpPr>
            <p:nvPr/>
          </p:nvSpPr>
          <p:spPr bwMode="auto">
            <a:xfrm>
              <a:off x="3028" y="4255"/>
              <a:ext cx="25" cy="18"/>
            </a:xfrm>
            <a:custGeom>
              <a:avLst/>
              <a:gdLst>
                <a:gd name="T0" fmla="*/ 0 w 44"/>
                <a:gd name="T1" fmla="*/ 1 h 33"/>
                <a:gd name="T2" fmla="*/ 2 w 44"/>
                <a:gd name="T3" fmla="*/ 3 h 33"/>
                <a:gd name="T4" fmla="*/ 5 w 44"/>
                <a:gd name="T5" fmla="*/ 1 h 33"/>
                <a:gd name="T6" fmla="*/ 2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22" y="33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886"/>
            <p:cNvSpPr>
              <a:spLocks/>
            </p:cNvSpPr>
            <p:nvPr/>
          </p:nvSpPr>
          <p:spPr bwMode="auto">
            <a:xfrm>
              <a:off x="3142" y="4482"/>
              <a:ext cx="24" cy="18"/>
            </a:xfrm>
            <a:custGeom>
              <a:avLst/>
              <a:gdLst>
                <a:gd name="T0" fmla="*/ 0 w 43"/>
                <a:gd name="T1" fmla="*/ 1 h 32"/>
                <a:gd name="T2" fmla="*/ 2 w 43"/>
                <a:gd name="T3" fmla="*/ 3 h 32"/>
                <a:gd name="T4" fmla="*/ 4 w 43"/>
                <a:gd name="T5" fmla="*/ 1 h 32"/>
                <a:gd name="T6" fmla="*/ 2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0"/>
                  </a:moveTo>
                  <a:lnTo>
                    <a:pt x="22" y="32"/>
                  </a:lnTo>
                  <a:lnTo>
                    <a:pt x="43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887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888"/>
            <p:cNvSpPr>
              <a:spLocks/>
            </p:cNvSpPr>
            <p:nvPr/>
          </p:nvSpPr>
          <p:spPr bwMode="auto">
            <a:xfrm>
              <a:off x="2097" y="4408"/>
              <a:ext cx="19" cy="24"/>
            </a:xfrm>
            <a:custGeom>
              <a:avLst/>
              <a:gdLst>
                <a:gd name="T0" fmla="*/ 0 w 33"/>
                <a:gd name="T1" fmla="*/ 3 h 43"/>
                <a:gd name="T2" fmla="*/ 1 w 33"/>
                <a:gd name="T3" fmla="*/ 4 h 43"/>
                <a:gd name="T4" fmla="*/ 3 w 33"/>
                <a:gd name="T5" fmla="*/ 3 h 43"/>
                <a:gd name="T6" fmla="*/ 1 w 33"/>
                <a:gd name="T7" fmla="*/ 0 h 43"/>
                <a:gd name="T8" fmla="*/ 0 w 33"/>
                <a:gd name="T9" fmla="*/ 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3"/>
                <a:gd name="T17" fmla="*/ 33 w 3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3">
                  <a:moveTo>
                    <a:pt x="0" y="33"/>
                  </a:moveTo>
                  <a:lnTo>
                    <a:pt x="11" y="43"/>
                  </a:lnTo>
                  <a:lnTo>
                    <a:pt x="33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889"/>
            <p:cNvSpPr>
              <a:spLocks/>
            </p:cNvSpPr>
            <p:nvPr/>
          </p:nvSpPr>
          <p:spPr bwMode="auto">
            <a:xfrm>
              <a:off x="3021" y="5250"/>
              <a:ext cx="32" cy="18"/>
            </a:xfrm>
            <a:custGeom>
              <a:avLst/>
              <a:gdLst>
                <a:gd name="T0" fmla="*/ 0 w 55"/>
                <a:gd name="T1" fmla="*/ 1 h 33"/>
                <a:gd name="T2" fmla="*/ 3 w 55"/>
                <a:gd name="T3" fmla="*/ 3 h 33"/>
                <a:gd name="T4" fmla="*/ 6 w 55"/>
                <a:gd name="T5" fmla="*/ 1 h 33"/>
                <a:gd name="T6" fmla="*/ 3 w 55"/>
                <a:gd name="T7" fmla="*/ 0 h 33"/>
                <a:gd name="T8" fmla="*/ 0 w 55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3"/>
                <a:gd name="T17" fmla="*/ 55 w 5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3">
                  <a:moveTo>
                    <a:pt x="0" y="11"/>
                  </a:moveTo>
                  <a:lnTo>
                    <a:pt x="33" y="33"/>
                  </a:lnTo>
                  <a:lnTo>
                    <a:pt x="55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890"/>
            <p:cNvSpPr>
              <a:spLocks/>
            </p:cNvSpPr>
            <p:nvPr/>
          </p:nvSpPr>
          <p:spPr bwMode="auto">
            <a:xfrm>
              <a:off x="2521" y="4974"/>
              <a:ext cx="32" cy="18"/>
            </a:xfrm>
            <a:custGeom>
              <a:avLst/>
              <a:gdLst>
                <a:gd name="T0" fmla="*/ 0 w 54"/>
                <a:gd name="T1" fmla="*/ 2 h 32"/>
                <a:gd name="T2" fmla="*/ 1 w 54"/>
                <a:gd name="T3" fmla="*/ 3 h 32"/>
                <a:gd name="T4" fmla="*/ 5 w 54"/>
                <a:gd name="T5" fmla="*/ 2 h 32"/>
                <a:gd name="T6" fmla="*/ 7 w 54"/>
                <a:gd name="T7" fmla="*/ 2 h 32"/>
                <a:gd name="T8" fmla="*/ 5 w 54"/>
                <a:gd name="T9" fmla="*/ 2 h 32"/>
                <a:gd name="T10" fmla="*/ 1 w 54"/>
                <a:gd name="T11" fmla="*/ 0 h 32"/>
                <a:gd name="T12" fmla="*/ 0 w 54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2"/>
                <a:gd name="T23" fmla="*/ 54 w 5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2">
                  <a:moveTo>
                    <a:pt x="0" y="21"/>
                  </a:moveTo>
                  <a:lnTo>
                    <a:pt x="11" y="32"/>
                  </a:lnTo>
                  <a:lnTo>
                    <a:pt x="44" y="21"/>
                  </a:lnTo>
                  <a:lnTo>
                    <a:pt x="54" y="21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891"/>
            <p:cNvSpPr>
              <a:spLocks/>
            </p:cNvSpPr>
            <p:nvPr/>
          </p:nvSpPr>
          <p:spPr bwMode="auto">
            <a:xfrm>
              <a:off x="3166" y="5201"/>
              <a:ext cx="20" cy="24"/>
            </a:xfrm>
            <a:custGeom>
              <a:avLst/>
              <a:gdLst>
                <a:gd name="T0" fmla="*/ 0 w 33"/>
                <a:gd name="T1" fmla="*/ 2 h 44"/>
                <a:gd name="T2" fmla="*/ 3 w 33"/>
                <a:gd name="T3" fmla="*/ 4 h 44"/>
                <a:gd name="T4" fmla="*/ 4 w 33"/>
                <a:gd name="T5" fmla="*/ 2 h 44"/>
                <a:gd name="T6" fmla="*/ 3 w 33"/>
                <a:gd name="T7" fmla="*/ 0 h 44"/>
                <a:gd name="T8" fmla="*/ 0 w 33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4"/>
                <a:gd name="T17" fmla="*/ 33 w 3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4">
                  <a:moveTo>
                    <a:pt x="0" y="22"/>
                  </a:moveTo>
                  <a:lnTo>
                    <a:pt x="22" y="44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892"/>
            <p:cNvSpPr>
              <a:spLocks/>
            </p:cNvSpPr>
            <p:nvPr/>
          </p:nvSpPr>
          <p:spPr bwMode="auto">
            <a:xfrm>
              <a:off x="1945" y="4445"/>
              <a:ext cx="19" cy="25"/>
            </a:xfrm>
            <a:custGeom>
              <a:avLst/>
              <a:gdLst>
                <a:gd name="T0" fmla="*/ 0 w 33"/>
                <a:gd name="T1" fmla="*/ 5 h 44"/>
                <a:gd name="T2" fmla="*/ 0 w 33"/>
                <a:gd name="T3" fmla="*/ 5 h 44"/>
                <a:gd name="T4" fmla="*/ 3 w 33"/>
                <a:gd name="T5" fmla="*/ 5 h 44"/>
                <a:gd name="T6" fmla="*/ 0 w 33"/>
                <a:gd name="T7" fmla="*/ 1 h 44"/>
                <a:gd name="T8" fmla="*/ 0 w 33"/>
                <a:gd name="T9" fmla="*/ 0 h 44"/>
                <a:gd name="T10" fmla="*/ 0 w 33"/>
                <a:gd name="T11" fmla="*/ 1 h 44"/>
                <a:gd name="T12" fmla="*/ 0 w 33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4"/>
                <a:gd name="T23" fmla="*/ 33 w 3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4">
                  <a:moveTo>
                    <a:pt x="0" y="44"/>
                  </a:moveTo>
                  <a:lnTo>
                    <a:pt x="0" y="44"/>
                  </a:lnTo>
                  <a:lnTo>
                    <a:pt x="33" y="4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893"/>
            <p:cNvSpPr>
              <a:spLocks/>
            </p:cNvSpPr>
            <p:nvPr/>
          </p:nvSpPr>
          <p:spPr bwMode="auto">
            <a:xfrm>
              <a:off x="3148" y="5133"/>
              <a:ext cx="18" cy="31"/>
            </a:xfrm>
            <a:custGeom>
              <a:avLst/>
              <a:gdLst>
                <a:gd name="T0" fmla="*/ 0 w 32"/>
                <a:gd name="T1" fmla="*/ 3 h 55"/>
                <a:gd name="T2" fmla="*/ 1 w 32"/>
                <a:gd name="T3" fmla="*/ 6 h 55"/>
                <a:gd name="T4" fmla="*/ 3 w 32"/>
                <a:gd name="T5" fmla="*/ 3 h 55"/>
                <a:gd name="T6" fmla="*/ 1 w 32"/>
                <a:gd name="T7" fmla="*/ 0 h 55"/>
                <a:gd name="T8" fmla="*/ 0 w 32"/>
                <a:gd name="T9" fmla="*/ 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5"/>
                <a:gd name="T17" fmla="*/ 32 w 3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5">
                  <a:moveTo>
                    <a:pt x="0" y="33"/>
                  </a:moveTo>
                  <a:lnTo>
                    <a:pt x="11" y="55"/>
                  </a:lnTo>
                  <a:lnTo>
                    <a:pt x="32" y="33"/>
                  </a:lnTo>
                  <a:lnTo>
                    <a:pt x="1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894"/>
            <p:cNvSpPr>
              <a:spLocks/>
            </p:cNvSpPr>
            <p:nvPr/>
          </p:nvSpPr>
          <p:spPr bwMode="auto">
            <a:xfrm>
              <a:off x="2907" y="4611"/>
              <a:ext cx="26" cy="19"/>
            </a:xfrm>
            <a:custGeom>
              <a:avLst/>
              <a:gdLst>
                <a:gd name="T0" fmla="*/ 0 w 44"/>
                <a:gd name="T1" fmla="*/ 0 h 33"/>
                <a:gd name="T2" fmla="*/ 3 w 44"/>
                <a:gd name="T3" fmla="*/ 3 h 33"/>
                <a:gd name="T4" fmla="*/ 5 w 44"/>
                <a:gd name="T5" fmla="*/ 0 h 33"/>
                <a:gd name="T6" fmla="*/ 3 w 44"/>
                <a:gd name="T7" fmla="*/ 0 h 33"/>
                <a:gd name="T8" fmla="*/ 0 w 4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0"/>
                  </a:moveTo>
                  <a:lnTo>
                    <a:pt x="22" y="33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895"/>
            <p:cNvSpPr>
              <a:spLocks/>
            </p:cNvSpPr>
            <p:nvPr/>
          </p:nvSpPr>
          <p:spPr bwMode="auto">
            <a:xfrm>
              <a:off x="2704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1 w 44"/>
                <a:gd name="T3" fmla="*/ 3 h 32"/>
                <a:gd name="T4" fmla="*/ 5 w 44"/>
                <a:gd name="T5" fmla="*/ 1 h 32"/>
                <a:gd name="T6" fmla="*/ 1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11" y="32"/>
                  </a:lnTo>
                  <a:lnTo>
                    <a:pt x="44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896"/>
            <p:cNvSpPr>
              <a:spLocks/>
            </p:cNvSpPr>
            <p:nvPr/>
          </p:nvSpPr>
          <p:spPr bwMode="auto">
            <a:xfrm>
              <a:off x="1977" y="4543"/>
              <a:ext cx="25" cy="19"/>
            </a:xfrm>
            <a:custGeom>
              <a:avLst/>
              <a:gdLst>
                <a:gd name="T0" fmla="*/ 0 w 43"/>
                <a:gd name="T1" fmla="*/ 1 h 33"/>
                <a:gd name="T2" fmla="*/ 3 w 43"/>
                <a:gd name="T3" fmla="*/ 3 h 33"/>
                <a:gd name="T4" fmla="*/ 5 w 43"/>
                <a:gd name="T5" fmla="*/ 1 h 33"/>
                <a:gd name="T6" fmla="*/ 3 w 43"/>
                <a:gd name="T7" fmla="*/ 0 h 33"/>
                <a:gd name="T8" fmla="*/ 0 w 4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3"/>
                <a:gd name="T17" fmla="*/ 43 w 4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3">
                  <a:moveTo>
                    <a:pt x="0" y="11"/>
                  </a:moveTo>
                  <a:lnTo>
                    <a:pt x="22" y="33"/>
                  </a:lnTo>
                  <a:lnTo>
                    <a:pt x="4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897"/>
            <p:cNvSpPr>
              <a:spLocks/>
            </p:cNvSpPr>
            <p:nvPr/>
          </p:nvSpPr>
          <p:spPr bwMode="auto">
            <a:xfrm>
              <a:off x="2616" y="4464"/>
              <a:ext cx="38" cy="12"/>
            </a:xfrm>
            <a:custGeom>
              <a:avLst/>
              <a:gdLst>
                <a:gd name="T0" fmla="*/ 0 w 65"/>
                <a:gd name="T1" fmla="*/ 1 h 22"/>
                <a:gd name="T2" fmla="*/ 0 w 65"/>
                <a:gd name="T3" fmla="*/ 1 h 22"/>
                <a:gd name="T4" fmla="*/ 5 w 65"/>
                <a:gd name="T5" fmla="*/ 2 h 22"/>
                <a:gd name="T6" fmla="*/ 8 w 65"/>
                <a:gd name="T7" fmla="*/ 1 h 22"/>
                <a:gd name="T8" fmla="*/ 5 w 65"/>
                <a:gd name="T9" fmla="*/ 0 h 22"/>
                <a:gd name="T10" fmla="*/ 0 w 65"/>
                <a:gd name="T11" fmla="*/ 1 h 22"/>
                <a:gd name="T12" fmla="*/ 0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2"/>
                <a:gd name="T23" fmla="*/ 65 w 6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2">
                  <a:moveTo>
                    <a:pt x="0" y="11"/>
                  </a:moveTo>
                  <a:lnTo>
                    <a:pt x="0" y="11"/>
                  </a:lnTo>
                  <a:lnTo>
                    <a:pt x="44" y="22"/>
                  </a:lnTo>
                  <a:lnTo>
                    <a:pt x="65" y="11"/>
                  </a:lnTo>
                  <a:lnTo>
                    <a:pt x="4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898"/>
            <p:cNvSpPr>
              <a:spLocks/>
            </p:cNvSpPr>
            <p:nvPr/>
          </p:nvSpPr>
          <p:spPr bwMode="auto">
            <a:xfrm>
              <a:off x="2509" y="4458"/>
              <a:ext cx="25" cy="18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33" y="33"/>
                  </a:lnTo>
                  <a:lnTo>
                    <a:pt x="44" y="22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899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900"/>
            <p:cNvSpPr>
              <a:spLocks/>
            </p:cNvSpPr>
            <p:nvPr/>
          </p:nvSpPr>
          <p:spPr bwMode="auto">
            <a:xfrm>
              <a:off x="2446" y="4230"/>
              <a:ext cx="18" cy="25"/>
            </a:xfrm>
            <a:custGeom>
              <a:avLst/>
              <a:gdLst>
                <a:gd name="T0" fmla="*/ 0 w 32"/>
                <a:gd name="T1" fmla="*/ 2 h 43"/>
                <a:gd name="T2" fmla="*/ 2 w 32"/>
                <a:gd name="T3" fmla="*/ 5 h 43"/>
                <a:gd name="T4" fmla="*/ 3 w 32"/>
                <a:gd name="T5" fmla="*/ 2 h 43"/>
                <a:gd name="T6" fmla="*/ 2 w 32"/>
                <a:gd name="T7" fmla="*/ 0 h 43"/>
                <a:gd name="T8" fmla="*/ 0 w 32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3"/>
                <a:gd name="T17" fmla="*/ 32 w 3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3">
                  <a:moveTo>
                    <a:pt x="0" y="21"/>
                  </a:moveTo>
                  <a:lnTo>
                    <a:pt x="21" y="43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901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902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903"/>
            <p:cNvSpPr>
              <a:spLocks/>
            </p:cNvSpPr>
            <p:nvPr/>
          </p:nvSpPr>
          <p:spPr bwMode="auto">
            <a:xfrm>
              <a:off x="3142" y="4482"/>
              <a:ext cx="24" cy="18"/>
            </a:xfrm>
            <a:custGeom>
              <a:avLst/>
              <a:gdLst>
                <a:gd name="T0" fmla="*/ 0 w 43"/>
                <a:gd name="T1" fmla="*/ 1 h 32"/>
                <a:gd name="T2" fmla="*/ 2 w 43"/>
                <a:gd name="T3" fmla="*/ 3 h 32"/>
                <a:gd name="T4" fmla="*/ 4 w 43"/>
                <a:gd name="T5" fmla="*/ 1 h 32"/>
                <a:gd name="T6" fmla="*/ 2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0"/>
                  </a:moveTo>
                  <a:lnTo>
                    <a:pt x="22" y="32"/>
                  </a:lnTo>
                  <a:lnTo>
                    <a:pt x="43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904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905"/>
            <p:cNvSpPr>
              <a:spLocks/>
            </p:cNvSpPr>
            <p:nvPr/>
          </p:nvSpPr>
          <p:spPr bwMode="auto">
            <a:xfrm>
              <a:off x="3142" y="4624"/>
              <a:ext cx="24" cy="17"/>
            </a:xfrm>
            <a:custGeom>
              <a:avLst/>
              <a:gdLst>
                <a:gd name="T0" fmla="*/ 0 w 43"/>
                <a:gd name="T1" fmla="*/ 2 h 32"/>
                <a:gd name="T2" fmla="*/ 2 w 43"/>
                <a:gd name="T3" fmla="*/ 3 h 32"/>
                <a:gd name="T4" fmla="*/ 4 w 43"/>
                <a:gd name="T5" fmla="*/ 2 h 32"/>
                <a:gd name="T6" fmla="*/ 2 w 43"/>
                <a:gd name="T7" fmla="*/ 0 h 32"/>
                <a:gd name="T8" fmla="*/ 0 w 43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21"/>
                  </a:moveTo>
                  <a:lnTo>
                    <a:pt x="22" y="32"/>
                  </a:lnTo>
                  <a:lnTo>
                    <a:pt x="43" y="21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906"/>
            <p:cNvSpPr>
              <a:spLocks/>
            </p:cNvSpPr>
            <p:nvPr/>
          </p:nvSpPr>
          <p:spPr bwMode="auto">
            <a:xfrm>
              <a:off x="2255" y="5121"/>
              <a:ext cx="26" cy="18"/>
            </a:xfrm>
            <a:custGeom>
              <a:avLst/>
              <a:gdLst>
                <a:gd name="T0" fmla="*/ 0 w 44"/>
                <a:gd name="T1" fmla="*/ 1 h 32"/>
                <a:gd name="T2" fmla="*/ 3 w 44"/>
                <a:gd name="T3" fmla="*/ 3 h 32"/>
                <a:gd name="T4" fmla="*/ 5 w 44"/>
                <a:gd name="T5" fmla="*/ 1 h 32"/>
                <a:gd name="T6" fmla="*/ 3 w 44"/>
                <a:gd name="T7" fmla="*/ 0 h 32"/>
                <a:gd name="T8" fmla="*/ 0 w 44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2"/>
                <a:gd name="T17" fmla="*/ 44 w 4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2">
                  <a:moveTo>
                    <a:pt x="0" y="11"/>
                  </a:moveTo>
                  <a:lnTo>
                    <a:pt x="22" y="3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907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908"/>
            <p:cNvSpPr>
              <a:spLocks/>
            </p:cNvSpPr>
            <p:nvPr/>
          </p:nvSpPr>
          <p:spPr bwMode="auto">
            <a:xfrm>
              <a:off x="2211" y="4691"/>
              <a:ext cx="32" cy="12"/>
            </a:xfrm>
            <a:custGeom>
              <a:avLst/>
              <a:gdLst>
                <a:gd name="T0" fmla="*/ 0 w 55"/>
                <a:gd name="T1" fmla="*/ 1 h 22"/>
                <a:gd name="T2" fmla="*/ 3 w 55"/>
                <a:gd name="T3" fmla="*/ 2 h 22"/>
                <a:gd name="T4" fmla="*/ 6 w 55"/>
                <a:gd name="T5" fmla="*/ 1 h 22"/>
                <a:gd name="T6" fmla="*/ 3 w 55"/>
                <a:gd name="T7" fmla="*/ 0 h 22"/>
                <a:gd name="T8" fmla="*/ 0 w 5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2"/>
                <a:gd name="T17" fmla="*/ 55 w 5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2">
                  <a:moveTo>
                    <a:pt x="0" y="11"/>
                  </a:moveTo>
                  <a:lnTo>
                    <a:pt x="22" y="22"/>
                  </a:lnTo>
                  <a:lnTo>
                    <a:pt x="55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909"/>
            <p:cNvSpPr>
              <a:spLocks/>
            </p:cNvSpPr>
            <p:nvPr/>
          </p:nvSpPr>
          <p:spPr bwMode="auto">
            <a:xfrm>
              <a:off x="2882" y="4875"/>
              <a:ext cx="25" cy="19"/>
            </a:xfrm>
            <a:custGeom>
              <a:avLst/>
              <a:gdLst>
                <a:gd name="T0" fmla="*/ 0 w 43"/>
                <a:gd name="T1" fmla="*/ 1 h 32"/>
                <a:gd name="T2" fmla="*/ 3 w 43"/>
                <a:gd name="T3" fmla="*/ 4 h 32"/>
                <a:gd name="T4" fmla="*/ 5 w 43"/>
                <a:gd name="T5" fmla="*/ 1 h 32"/>
                <a:gd name="T6" fmla="*/ 3 w 43"/>
                <a:gd name="T7" fmla="*/ 0 h 32"/>
                <a:gd name="T8" fmla="*/ 0 w 4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0" y="11"/>
                  </a:moveTo>
                  <a:lnTo>
                    <a:pt x="33" y="32"/>
                  </a:lnTo>
                  <a:lnTo>
                    <a:pt x="43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910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911"/>
            <p:cNvSpPr>
              <a:spLocks/>
            </p:cNvSpPr>
            <p:nvPr/>
          </p:nvSpPr>
          <p:spPr bwMode="auto">
            <a:xfrm>
              <a:off x="2446" y="4230"/>
              <a:ext cx="18" cy="19"/>
            </a:xfrm>
            <a:custGeom>
              <a:avLst/>
              <a:gdLst>
                <a:gd name="T0" fmla="*/ 0 w 32"/>
                <a:gd name="T1" fmla="*/ 2 h 32"/>
                <a:gd name="T2" fmla="*/ 2 w 32"/>
                <a:gd name="T3" fmla="*/ 4 h 32"/>
                <a:gd name="T4" fmla="*/ 3 w 32"/>
                <a:gd name="T5" fmla="*/ 2 h 32"/>
                <a:gd name="T6" fmla="*/ 2 w 32"/>
                <a:gd name="T7" fmla="*/ 0 h 32"/>
                <a:gd name="T8" fmla="*/ 0 w 3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21"/>
                  </a:moveTo>
                  <a:lnTo>
                    <a:pt x="21" y="32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912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913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914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915"/>
            <p:cNvSpPr>
              <a:spLocks/>
            </p:cNvSpPr>
            <p:nvPr/>
          </p:nvSpPr>
          <p:spPr bwMode="auto">
            <a:xfrm>
              <a:off x="3166" y="4500"/>
              <a:ext cx="26" cy="19"/>
            </a:xfrm>
            <a:custGeom>
              <a:avLst/>
              <a:gdLst>
                <a:gd name="T0" fmla="*/ 0 w 44"/>
                <a:gd name="T1" fmla="*/ 2 h 33"/>
                <a:gd name="T2" fmla="*/ 3 w 44"/>
                <a:gd name="T3" fmla="*/ 3 h 33"/>
                <a:gd name="T4" fmla="*/ 5 w 44"/>
                <a:gd name="T5" fmla="*/ 2 h 33"/>
                <a:gd name="T6" fmla="*/ 3 w 44"/>
                <a:gd name="T7" fmla="*/ 0 h 33"/>
                <a:gd name="T8" fmla="*/ 0 w 4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22"/>
                  </a:moveTo>
                  <a:lnTo>
                    <a:pt x="22" y="33"/>
                  </a:lnTo>
                  <a:lnTo>
                    <a:pt x="44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916"/>
            <p:cNvSpPr>
              <a:spLocks/>
            </p:cNvSpPr>
            <p:nvPr/>
          </p:nvSpPr>
          <p:spPr bwMode="auto">
            <a:xfrm>
              <a:off x="1964" y="4667"/>
              <a:ext cx="20" cy="18"/>
            </a:xfrm>
            <a:custGeom>
              <a:avLst/>
              <a:gdLst>
                <a:gd name="T0" fmla="*/ 0 w 33"/>
                <a:gd name="T1" fmla="*/ 2 h 32"/>
                <a:gd name="T2" fmla="*/ 0 w 33"/>
                <a:gd name="T3" fmla="*/ 3 h 32"/>
                <a:gd name="T4" fmla="*/ 4 w 33"/>
                <a:gd name="T5" fmla="*/ 2 h 32"/>
                <a:gd name="T6" fmla="*/ 0 w 33"/>
                <a:gd name="T7" fmla="*/ 0 h 32"/>
                <a:gd name="T8" fmla="*/ 0 w 33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22"/>
                  </a:moveTo>
                  <a:lnTo>
                    <a:pt x="0" y="32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917"/>
            <p:cNvSpPr>
              <a:spLocks/>
            </p:cNvSpPr>
            <p:nvPr/>
          </p:nvSpPr>
          <p:spPr bwMode="auto">
            <a:xfrm>
              <a:off x="2300" y="4936"/>
              <a:ext cx="25" cy="19"/>
            </a:xfrm>
            <a:custGeom>
              <a:avLst/>
              <a:gdLst>
                <a:gd name="T0" fmla="*/ 0 w 44"/>
                <a:gd name="T1" fmla="*/ 1 h 33"/>
                <a:gd name="T2" fmla="*/ 3 w 44"/>
                <a:gd name="T3" fmla="*/ 3 h 33"/>
                <a:gd name="T4" fmla="*/ 5 w 44"/>
                <a:gd name="T5" fmla="*/ 1 h 33"/>
                <a:gd name="T6" fmla="*/ 3 w 44"/>
                <a:gd name="T7" fmla="*/ 0 h 33"/>
                <a:gd name="T8" fmla="*/ 0 w 44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0" y="11"/>
                  </a:moveTo>
                  <a:lnTo>
                    <a:pt x="33" y="33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918"/>
            <p:cNvSpPr>
              <a:spLocks/>
            </p:cNvSpPr>
            <p:nvPr/>
          </p:nvSpPr>
          <p:spPr bwMode="auto">
            <a:xfrm>
              <a:off x="2262" y="5121"/>
              <a:ext cx="19" cy="18"/>
            </a:xfrm>
            <a:custGeom>
              <a:avLst/>
              <a:gdLst>
                <a:gd name="T0" fmla="*/ 0 w 33"/>
                <a:gd name="T1" fmla="*/ 1 h 32"/>
                <a:gd name="T2" fmla="*/ 1 w 33"/>
                <a:gd name="T3" fmla="*/ 3 h 32"/>
                <a:gd name="T4" fmla="*/ 3 w 33"/>
                <a:gd name="T5" fmla="*/ 1 h 32"/>
                <a:gd name="T6" fmla="*/ 1 w 33"/>
                <a:gd name="T7" fmla="*/ 0 h 32"/>
                <a:gd name="T8" fmla="*/ 0 w 3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11"/>
                  </a:moveTo>
                  <a:lnTo>
                    <a:pt x="11" y="3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919"/>
            <p:cNvSpPr>
              <a:spLocks/>
            </p:cNvSpPr>
            <p:nvPr/>
          </p:nvSpPr>
          <p:spPr bwMode="auto">
            <a:xfrm>
              <a:off x="3148" y="4624"/>
              <a:ext cx="18" cy="17"/>
            </a:xfrm>
            <a:custGeom>
              <a:avLst/>
              <a:gdLst>
                <a:gd name="T0" fmla="*/ 0 w 32"/>
                <a:gd name="T1" fmla="*/ 2 h 32"/>
                <a:gd name="T2" fmla="*/ 1 w 32"/>
                <a:gd name="T3" fmla="*/ 3 h 32"/>
                <a:gd name="T4" fmla="*/ 3 w 32"/>
                <a:gd name="T5" fmla="*/ 2 h 32"/>
                <a:gd name="T6" fmla="*/ 1 w 32"/>
                <a:gd name="T7" fmla="*/ 0 h 32"/>
                <a:gd name="T8" fmla="*/ 0 w 3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21"/>
                  </a:moveTo>
                  <a:lnTo>
                    <a:pt x="11" y="32"/>
                  </a:lnTo>
                  <a:lnTo>
                    <a:pt x="32" y="21"/>
                  </a:lnTo>
                  <a:lnTo>
                    <a:pt x="1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920"/>
            <p:cNvSpPr>
              <a:spLocks/>
            </p:cNvSpPr>
            <p:nvPr/>
          </p:nvSpPr>
          <p:spPr bwMode="auto">
            <a:xfrm>
              <a:off x="2446" y="4789"/>
              <a:ext cx="12" cy="19"/>
            </a:xfrm>
            <a:custGeom>
              <a:avLst/>
              <a:gdLst>
                <a:gd name="T0" fmla="*/ 0 w 21"/>
                <a:gd name="T1" fmla="*/ 2 h 33"/>
                <a:gd name="T2" fmla="*/ 2 w 21"/>
                <a:gd name="T3" fmla="*/ 3 h 33"/>
                <a:gd name="T4" fmla="*/ 2 w 21"/>
                <a:gd name="T5" fmla="*/ 2 h 33"/>
                <a:gd name="T6" fmla="*/ 2 w 21"/>
                <a:gd name="T7" fmla="*/ 0 h 33"/>
                <a:gd name="T8" fmla="*/ 0 w 21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3"/>
                <a:gd name="T17" fmla="*/ 21 w 2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3">
                  <a:moveTo>
                    <a:pt x="0" y="22"/>
                  </a:moveTo>
                  <a:lnTo>
                    <a:pt x="21" y="33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921"/>
            <p:cNvSpPr>
              <a:spLocks/>
            </p:cNvSpPr>
            <p:nvPr/>
          </p:nvSpPr>
          <p:spPr bwMode="auto">
            <a:xfrm>
              <a:off x="2781" y="4980"/>
              <a:ext cx="19" cy="12"/>
            </a:xfrm>
            <a:custGeom>
              <a:avLst/>
              <a:gdLst>
                <a:gd name="T0" fmla="*/ 0 w 33"/>
                <a:gd name="T1" fmla="*/ 1 h 21"/>
                <a:gd name="T2" fmla="*/ 0 w 33"/>
                <a:gd name="T3" fmla="*/ 2 h 21"/>
                <a:gd name="T4" fmla="*/ 3 w 33"/>
                <a:gd name="T5" fmla="*/ 1 h 21"/>
                <a:gd name="T6" fmla="*/ 0 w 33"/>
                <a:gd name="T7" fmla="*/ 0 h 21"/>
                <a:gd name="T8" fmla="*/ 0 w 3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1"/>
                <a:gd name="T17" fmla="*/ 33 w 3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1">
                  <a:moveTo>
                    <a:pt x="0" y="10"/>
                  </a:moveTo>
                  <a:lnTo>
                    <a:pt x="0" y="21"/>
                  </a:lnTo>
                  <a:lnTo>
                    <a:pt x="33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922"/>
            <p:cNvSpPr>
              <a:spLocks/>
            </p:cNvSpPr>
            <p:nvPr/>
          </p:nvSpPr>
          <p:spPr bwMode="auto">
            <a:xfrm>
              <a:off x="2686" y="4667"/>
              <a:ext cx="13" cy="18"/>
            </a:xfrm>
            <a:custGeom>
              <a:avLst/>
              <a:gdLst>
                <a:gd name="T0" fmla="*/ 0 w 22"/>
                <a:gd name="T1" fmla="*/ 2 h 32"/>
                <a:gd name="T2" fmla="*/ 1 w 22"/>
                <a:gd name="T3" fmla="*/ 3 h 32"/>
                <a:gd name="T4" fmla="*/ 3 w 22"/>
                <a:gd name="T5" fmla="*/ 2 h 32"/>
                <a:gd name="T6" fmla="*/ 1 w 22"/>
                <a:gd name="T7" fmla="*/ 0 h 32"/>
                <a:gd name="T8" fmla="*/ 0 w 2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22"/>
                  </a:moveTo>
                  <a:lnTo>
                    <a:pt x="11" y="32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923"/>
            <p:cNvSpPr>
              <a:spLocks/>
            </p:cNvSpPr>
            <p:nvPr/>
          </p:nvSpPr>
          <p:spPr bwMode="auto">
            <a:xfrm>
              <a:off x="1984" y="4691"/>
              <a:ext cx="12" cy="18"/>
            </a:xfrm>
            <a:custGeom>
              <a:avLst/>
              <a:gdLst>
                <a:gd name="T0" fmla="*/ 0 w 21"/>
                <a:gd name="T1" fmla="*/ 1 h 33"/>
                <a:gd name="T2" fmla="*/ 1 w 21"/>
                <a:gd name="T3" fmla="*/ 3 h 33"/>
                <a:gd name="T4" fmla="*/ 2 w 21"/>
                <a:gd name="T5" fmla="*/ 1 h 33"/>
                <a:gd name="T6" fmla="*/ 1 w 21"/>
                <a:gd name="T7" fmla="*/ 0 h 33"/>
                <a:gd name="T8" fmla="*/ 0 w 2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3"/>
                <a:gd name="T17" fmla="*/ 21 w 2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3">
                  <a:moveTo>
                    <a:pt x="0" y="11"/>
                  </a:moveTo>
                  <a:lnTo>
                    <a:pt x="11" y="33"/>
                  </a:lnTo>
                  <a:lnTo>
                    <a:pt x="2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924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925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926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927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928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929"/>
            <p:cNvSpPr>
              <a:spLocks/>
            </p:cNvSpPr>
            <p:nvPr/>
          </p:nvSpPr>
          <p:spPr bwMode="auto">
            <a:xfrm>
              <a:off x="3166" y="4500"/>
              <a:ext cx="20" cy="19"/>
            </a:xfrm>
            <a:custGeom>
              <a:avLst/>
              <a:gdLst>
                <a:gd name="T0" fmla="*/ 0 w 33"/>
                <a:gd name="T1" fmla="*/ 2 h 33"/>
                <a:gd name="T2" fmla="*/ 3 w 33"/>
                <a:gd name="T3" fmla="*/ 3 h 33"/>
                <a:gd name="T4" fmla="*/ 4 w 33"/>
                <a:gd name="T5" fmla="*/ 2 h 33"/>
                <a:gd name="T6" fmla="*/ 3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22" y="33"/>
                  </a:lnTo>
                  <a:lnTo>
                    <a:pt x="33" y="22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930"/>
            <p:cNvSpPr>
              <a:spLocks/>
            </p:cNvSpPr>
            <p:nvPr/>
          </p:nvSpPr>
          <p:spPr bwMode="auto">
            <a:xfrm>
              <a:off x="2002" y="4255"/>
              <a:ext cx="20" cy="18"/>
            </a:xfrm>
            <a:custGeom>
              <a:avLst/>
              <a:gdLst>
                <a:gd name="T0" fmla="*/ 0 w 33"/>
                <a:gd name="T1" fmla="*/ 1 h 33"/>
                <a:gd name="T2" fmla="*/ 3 w 33"/>
                <a:gd name="T3" fmla="*/ 3 h 33"/>
                <a:gd name="T4" fmla="*/ 4 w 33"/>
                <a:gd name="T5" fmla="*/ 1 h 33"/>
                <a:gd name="T6" fmla="*/ 3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931"/>
            <p:cNvSpPr>
              <a:spLocks/>
            </p:cNvSpPr>
            <p:nvPr/>
          </p:nvSpPr>
          <p:spPr bwMode="auto">
            <a:xfrm>
              <a:off x="2845" y="5121"/>
              <a:ext cx="24" cy="12"/>
            </a:xfrm>
            <a:custGeom>
              <a:avLst/>
              <a:gdLst>
                <a:gd name="T0" fmla="*/ 0 w 43"/>
                <a:gd name="T1" fmla="*/ 1 h 21"/>
                <a:gd name="T2" fmla="*/ 1 w 43"/>
                <a:gd name="T3" fmla="*/ 2 h 21"/>
                <a:gd name="T4" fmla="*/ 4 w 43"/>
                <a:gd name="T5" fmla="*/ 1 h 21"/>
                <a:gd name="T6" fmla="*/ 1 w 43"/>
                <a:gd name="T7" fmla="*/ 0 h 21"/>
                <a:gd name="T8" fmla="*/ 0 w 4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0" y="11"/>
                  </a:moveTo>
                  <a:lnTo>
                    <a:pt x="11" y="21"/>
                  </a:lnTo>
                  <a:lnTo>
                    <a:pt x="4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932"/>
            <p:cNvSpPr>
              <a:spLocks/>
            </p:cNvSpPr>
            <p:nvPr/>
          </p:nvSpPr>
          <p:spPr bwMode="auto">
            <a:xfrm>
              <a:off x="2825" y="4771"/>
              <a:ext cx="13" cy="30"/>
            </a:xfrm>
            <a:custGeom>
              <a:avLst/>
              <a:gdLst>
                <a:gd name="T0" fmla="*/ 0 w 22"/>
                <a:gd name="T1" fmla="*/ 1 h 54"/>
                <a:gd name="T2" fmla="*/ 1 w 22"/>
                <a:gd name="T3" fmla="*/ 5 h 54"/>
                <a:gd name="T4" fmla="*/ 3 w 22"/>
                <a:gd name="T5" fmla="*/ 1 h 54"/>
                <a:gd name="T6" fmla="*/ 1 w 22"/>
                <a:gd name="T7" fmla="*/ 0 h 54"/>
                <a:gd name="T8" fmla="*/ 0 w 22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54"/>
                <a:gd name="T17" fmla="*/ 22 w 2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54">
                  <a:moveTo>
                    <a:pt x="0" y="11"/>
                  </a:moveTo>
                  <a:lnTo>
                    <a:pt x="11" y="54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933"/>
            <p:cNvSpPr>
              <a:spLocks/>
            </p:cNvSpPr>
            <p:nvPr/>
          </p:nvSpPr>
          <p:spPr bwMode="auto">
            <a:xfrm>
              <a:off x="2401" y="4955"/>
              <a:ext cx="12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2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934"/>
            <p:cNvSpPr>
              <a:spLocks/>
            </p:cNvSpPr>
            <p:nvPr/>
          </p:nvSpPr>
          <p:spPr bwMode="auto">
            <a:xfrm>
              <a:off x="3098" y="4955"/>
              <a:ext cx="19" cy="19"/>
            </a:xfrm>
            <a:custGeom>
              <a:avLst/>
              <a:gdLst>
                <a:gd name="T0" fmla="*/ 0 w 32"/>
                <a:gd name="T1" fmla="*/ 2 h 33"/>
                <a:gd name="T2" fmla="*/ 2 w 32"/>
                <a:gd name="T3" fmla="*/ 3 h 33"/>
                <a:gd name="T4" fmla="*/ 4 w 32"/>
                <a:gd name="T5" fmla="*/ 2 h 33"/>
                <a:gd name="T6" fmla="*/ 2 w 32"/>
                <a:gd name="T7" fmla="*/ 0 h 33"/>
                <a:gd name="T8" fmla="*/ 0 w 3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0" y="22"/>
                  </a:moveTo>
                  <a:lnTo>
                    <a:pt x="21" y="33"/>
                  </a:lnTo>
                  <a:lnTo>
                    <a:pt x="32" y="22"/>
                  </a:lnTo>
                  <a:lnTo>
                    <a:pt x="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935"/>
            <p:cNvSpPr>
              <a:spLocks/>
            </p:cNvSpPr>
            <p:nvPr/>
          </p:nvSpPr>
          <p:spPr bwMode="auto">
            <a:xfrm>
              <a:off x="2262" y="5121"/>
              <a:ext cx="19" cy="18"/>
            </a:xfrm>
            <a:custGeom>
              <a:avLst/>
              <a:gdLst>
                <a:gd name="T0" fmla="*/ 0 w 33"/>
                <a:gd name="T1" fmla="*/ 1 h 32"/>
                <a:gd name="T2" fmla="*/ 1 w 33"/>
                <a:gd name="T3" fmla="*/ 3 h 32"/>
                <a:gd name="T4" fmla="*/ 3 w 33"/>
                <a:gd name="T5" fmla="*/ 1 h 32"/>
                <a:gd name="T6" fmla="*/ 1 w 33"/>
                <a:gd name="T7" fmla="*/ 0 h 32"/>
                <a:gd name="T8" fmla="*/ 0 w 33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0" y="11"/>
                  </a:moveTo>
                  <a:lnTo>
                    <a:pt x="11" y="3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936"/>
            <p:cNvSpPr>
              <a:spLocks/>
            </p:cNvSpPr>
            <p:nvPr/>
          </p:nvSpPr>
          <p:spPr bwMode="auto">
            <a:xfrm>
              <a:off x="2243" y="4500"/>
              <a:ext cx="12" cy="26"/>
            </a:xfrm>
            <a:custGeom>
              <a:avLst/>
              <a:gdLst>
                <a:gd name="T0" fmla="*/ 0 w 21"/>
                <a:gd name="T1" fmla="*/ 3 h 44"/>
                <a:gd name="T2" fmla="*/ 1 w 21"/>
                <a:gd name="T3" fmla="*/ 5 h 44"/>
                <a:gd name="T4" fmla="*/ 2 w 21"/>
                <a:gd name="T5" fmla="*/ 3 h 44"/>
                <a:gd name="T6" fmla="*/ 1 w 21"/>
                <a:gd name="T7" fmla="*/ 0 h 44"/>
                <a:gd name="T8" fmla="*/ 0 w 21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4"/>
                <a:gd name="T17" fmla="*/ 21 w 2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4">
                  <a:moveTo>
                    <a:pt x="0" y="22"/>
                  </a:moveTo>
                  <a:lnTo>
                    <a:pt x="10" y="44"/>
                  </a:lnTo>
                  <a:lnTo>
                    <a:pt x="21" y="22"/>
                  </a:lnTo>
                  <a:lnTo>
                    <a:pt x="1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937"/>
            <p:cNvSpPr>
              <a:spLocks/>
            </p:cNvSpPr>
            <p:nvPr/>
          </p:nvSpPr>
          <p:spPr bwMode="auto">
            <a:xfrm>
              <a:off x="2629" y="4488"/>
              <a:ext cx="12" cy="18"/>
            </a:xfrm>
            <a:custGeom>
              <a:avLst/>
              <a:gdLst>
                <a:gd name="T0" fmla="*/ 0 w 22"/>
                <a:gd name="T1" fmla="*/ 0 h 33"/>
                <a:gd name="T2" fmla="*/ 2 w 22"/>
                <a:gd name="T3" fmla="*/ 3 h 33"/>
                <a:gd name="T4" fmla="*/ 2 w 22"/>
                <a:gd name="T5" fmla="*/ 0 h 33"/>
                <a:gd name="T6" fmla="*/ 2 w 22"/>
                <a:gd name="T7" fmla="*/ 0 h 33"/>
                <a:gd name="T8" fmla="*/ 0 w 2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0"/>
                  </a:moveTo>
                  <a:lnTo>
                    <a:pt x="22" y="3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938"/>
            <p:cNvSpPr>
              <a:spLocks/>
            </p:cNvSpPr>
            <p:nvPr/>
          </p:nvSpPr>
          <p:spPr bwMode="auto">
            <a:xfrm>
              <a:off x="3008" y="4894"/>
              <a:ext cx="13" cy="18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939"/>
            <p:cNvSpPr>
              <a:spLocks/>
            </p:cNvSpPr>
            <p:nvPr/>
          </p:nvSpPr>
          <p:spPr bwMode="auto">
            <a:xfrm>
              <a:off x="3148" y="4630"/>
              <a:ext cx="18" cy="11"/>
            </a:xfrm>
            <a:custGeom>
              <a:avLst/>
              <a:gdLst>
                <a:gd name="T0" fmla="*/ 0 w 32"/>
                <a:gd name="T1" fmla="*/ 1 h 21"/>
                <a:gd name="T2" fmla="*/ 1 w 32"/>
                <a:gd name="T3" fmla="*/ 2 h 21"/>
                <a:gd name="T4" fmla="*/ 3 w 32"/>
                <a:gd name="T5" fmla="*/ 1 h 21"/>
                <a:gd name="T6" fmla="*/ 1 w 32"/>
                <a:gd name="T7" fmla="*/ 0 h 21"/>
                <a:gd name="T8" fmla="*/ 0 w 3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10"/>
                  </a:moveTo>
                  <a:lnTo>
                    <a:pt x="11" y="21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940"/>
            <p:cNvSpPr>
              <a:spLocks/>
            </p:cNvSpPr>
            <p:nvPr/>
          </p:nvSpPr>
          <p:spPr bwMode="auto">
            <a:xfrm>
              <a:off x="3059" y="5164"/>
              <a:ext cx="13" cy="18"/>
            </a:xfrm>
            <a:custGeom>
              <a:avLst/>
              <a:gdLst>
                <a:gd name="T0" fmla="*/ 0 w 22"/>
                <a:gd name="T1" fmla="*/ 1 h 32"/>
                <a:gd name="T2" fmla="*/ 0 w 22"/>
                <a:gd name="T3" fmla="*/ 3 h 32"/>
                <a:gd name="T4" fmla="*/ 3 w 22"/>
                <a:gd name="T5" fmla="*/ 1 h 32"/>
                <a:gd name="T6" fmla="*/ 0 w 22"/>
                <a:gd name="T7" fmla="*/ 0 h 32"/>
                <a:gd name="T8" fmla="*/ 0 w 2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11"/>
                  </a:moveTo>
                  <a:lnTo>
                    <a:pt x="0" y="32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941"/>
            <p:cNvSpPr>
              <a:spLocks/>
            </p:cNvSpPr>
            <p:nvPr/>
          </p:nvSpPr>
          <p:spPr bwMode="auto">
            <a:xfrm>
              <a:off x="2015" y="4630"/>
              <a:ext cx="32" cy="11"/>
            </a:xfrm>
            <a:custGeom>
              <a:avLst/>
              <a:gdLst>
                <a:gd name="T0" fmla="*/ 0 w 54"/>
                <a:gd name="T1" fmla="*/ 1 h 21"/>
                <a:gd name="T2" fmla="*/ 4 w 54"/>
                <a:gd name="T3" fmla="*/ 2 h 21"/>
                <a:gd name="T4" fmla="*/ 7 w 54"/>
                <a:gd name="T5" fmla="*/ 1 h 21"/>
                <a:gd name="T6" fmla="*/ 4 w 54"/>
                <a:gd name="T7" fmla="*/ 0 h 21"/>
                <a:gd name="T8" fmla="*/ 0 w 54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1"/>
                <a:gd name="T17" fmla="*/ 54 w 5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1">
                  <a:moveTo>
                    <a:pt x="0" y="10"/>
                  </a:moveTo>
                  <a:lnTo>
                    <a:pt x="33" y="21"/>
                  </a:lnTo>
                  <a:lnTo>
                    <a:pt x="54" y="10"/>
                  </a:lnTo>
                  <a:lnTo>
                    <a:pt x="3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942"/>
            <p:cNvSpPr>
              <a:spLocks/>
            </p:cNvSpPr>
            <p:nvPr/>
          </p:nvSpPr>
          <p:spPr bwMode="auto">
            <a:xfrm>
              <a:off x="2572" y="4814"/>
              <a:ext cx="1" cy="30"/>
            </a:xfrm>
            <a:custGeom>
              <a:avLst/>
              <a:gdLst>
                <a:gd name="T0" fmla="*/ 0 w 1"/>
                <a:gd name="T1" fmla="*/ 4 h 54"/>
                <a:gd name="T2" fmla="*/ 0 w 1"/>
                <a:gd name="T3" fmla="*/ 5 h 54"/>
                <a:gd name="T4" fmla="*/ 0 w 1"/>
                <a:gd name="T5" fmla="*/ 4 h 54"/>
                <a:gd name="T6" fmla="*/ 0 w 1"/>
                <a:gd name="T7" fmla="*/ 1 h 54"/>
                <a:gd name="T8" fmla="*/ 0 w 1"/>
                <a:gd name="T9" fmla="*/ 0 h 54"/>
                <a:gd name="T10" fmla="*/ 0 w 1"/>
                <a:gd name="T11" fmla="*/ 1 h 54"/>
                <a:gd name="T12" fmla="*/ 0 w 1"/>
                <a:gd name="T13" fmla="*/ 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54"/>
                <a:gd name="T23" fmla="*/ 1 w 1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54">
                  <a:moveTo>
                    <a:pt x="0" y="43"/>
                  </a:moveTo>
                  <a:lnTo>
                    <a:pt x="0" y="54"/>
                  </a:lnTo>
                  <a:lnTo>
                    <a:pt x="0" y="4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943"/>
            <p:cNvSpPr>
              <a:spLocks/>
            </p:cNvSpPr>
            <p:nvPr/>
          </p:nvSpPr>
          <p:spPr bwMode="auto">
            <a:xfrm>
              <a:off x="2635" y="4814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944"/>
            <p:cNvSpPr>
              <a:spLocks/>
            </p:cNvSpPr>
            <p:nvPr/>
          </p:nvSpPr>
          <p:spPr bwMode="auto">
            <a:xfrm>
              <a:off x="2407" y="4820"/>
              <a:ext cx="6" cy="24"/>
            </a:xfrm>
            <a:custGeom>
              <a:avLst/>
              <a:gdLst>
                <a:gd name="T0" fmla="*/ 0 w 11"/>
                <a:gd name="T1" fmla="*/ 3 h 43"/>
                <a:gd name="T2" fmla="*/ 0 w 11"/>
                <a:gd name="T3" fmla="*/ 4 h 43"/>
                <a:gd name="T4" fmla="*/ 1 w 11"/>
                <a:gd name="T5" fmla="*/ 3 h 43"/>
                <a:gd name="T6" fmla="*/ 1 w 11"/>
                <a:gd name="T7" fmla="*/ 0 h 43"/>
                <a:gd name="T8" fmla="*/ 0 w 11"/>
                <a:gd name="T9" fmla="*/ 0 h 43"/>
                <a:gd name="T10" fmla="*/ 0 w 11"/>
                <a:gd name="T11" fmla="*/ 0 h 43"/>
                <a:gd name="T12" fmla="*/ 0 w 11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3"/>
                <a:gd name="T23" fmla="*/ 11 w 11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3">
                  <a:moveTo>
                    <a:pt x="0" y="32"/>
                  </a:moveTo>
                  <a:lnTo>
                    <a:pt x="0" y="43"/>
                  </a:lnTo>
                  <a:lnTo>
                    <a:pt x="11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945"/>
            <p:cNvSpPr>
              <a:spLocks/>
            </p:cNvSpPr>
            <p:nvPr/>
          </p:nvSpPr>
          <p:spPr bwMode="auto">
            <a:xfrm>
              <a:off x="3028" y="4255"/>
              <a:ext cx="19" cy="18"/>
            </a:xfrm>
            <a:custGeom>
              <a:avLst/>
              <a:gdLst>
                <a:gd name="T0" fmla="*/ 0 w 33"/>
                <a:gd name="T1" fmla="*/ 1 h 33"/>
                <a:gd name="T2" fmla="*/ 2 w 33"/>
                <a:gd name="T3" fmla="*/ 3 h 33"/>
                <a:gd name="T4" fmla="*/ 3 w 33"/>
                <a:gd name="T5" fmla="*/ 1 h 33"/>
                <a:gd name="T6" fmla="*/ 2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22" y="33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946"/>
            <p:cNvSpPr>
              <a:spLocks/>
            </p:cNvSpPr>
            <p:nvPr/>
          </p:nvSpPr>
          <p:spPr bwMode="auto">
            <a:xfrm>
              <a:off x="3148" y="4482"/>
              <a:ext cx="18" cy="18"/>
            </a:xfrm>
            <a:custGeom>
              <a:avLst/>
              <a:gdLst>
                <a:gd name="T0" fmla="*/ 0 w 32"/>
                <a:gd name="T1" fmla="*/ 1 h 32"/>
                <a:gd name="T2" fmla="*/ 1 w 32"/>
                <a:gd name="T3" fmla="*/ 3 h 32"/>
                <a:gd name="T4" fmla="*/ 3 w 32"/>
                <a:gd name="T5" fmla="*/ 1 h 32"/>
                <a:gd name="T6" fmla="*/ 1 w 32"/>
                <a:gd name="T7" fmla="*/ 0 h 32"/>
                <a:gd name="T8" fmla="*/ 0 w 3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0"/>
                  </a:moveTo>
                  <a:lnTo>
                    <a:pt x="11" y="32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947"/>
            <p:cNvSpPr>
              <a:spLocks/>
            </p:cNvSpPr>
            <p:nvPr/>
          </p:nvSpPr>
          <p:spPr bwMode="auto">
            <a:xfrm>
              <a:off x="3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948"/>
            <p:cNvSpPr>
              <a:spLocks/>
            </p:cNvSpPr>
            <p:nvPr/>
          </p:nvSpPr>
          <p:spPr bwMode="auto">
            <a:xfrm>
              <a:off x="240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949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950"/>
            <p:cNvSpPr>
              <a:spLocks/>
            </p:cNvSpPr>
            <p:nvPr/>
          </p:nvSpPr>
          <p:spPr bwMode="auto">
            <a:xfrm>
              <a:off x="2471" y="4211"/>
              <a:ext cx="19" cy="19"/>
            </a:xfrm>
            <a:custGeom>
              <a:avLst/>
              <a:gdLst>
                <a:gd name="T0" fmla="*/ 0 w 33"/>
                <a:gd name="T1" fmla="*/ 2 h 33"/>
                <a:gd name="T2" fmla="*/ 1 w 33"/>
                <a:gd name="T3" fmla="*/ 3 h 33"/>
                <a:gd name="T4" fmla="*/ 3 w 33"/>
                <a:gd name="T5" fmla="*/ 2 h 33"/>
                <a:gd name="T6" fmla="*/ 1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22"/>
                  </a:moveTo>
                  <a:lnTo>
                    <a:pt x="11" y="33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951"/>
            <p:cNvSpPr>
              <a:spLocks/>
            </p:cNvSpPr>
            <p:nvPr/>
          </p:nvSpPr>
          <p:spPr bwMode="auto">
            <a:xfrm>
              <a:off x="3262" y="4814"/>
              <a:ext cx="12" cy="24"/>
            </a:xfrm>
            <a:custGeom>
              <a:avLst/>
              <a:gdLst>
                <a:gd name="T0" fmla="*/ 0 w 22"/>
                <a:gd name="T1" fmla="*/ 1 h 43"/>
                <a:gd name="T2" fmla="*/ 2 w 22"/>
                <a:gd name="T3" fmla="*/ 4 h 43"/>
                <a:gd name="T4" fmla="*/ 2 w 22"/>
                <a:gd name="T5" fmla="*/ 1 h 43"/>
                <a:gd name="T6" fmla="*/ 2 w 22"/>
                <a:gd name="T7" fmla="*/ 0 h 43"/>
                <a:gd name="T8" fmla="*/ 0 w 22"/>
                <a:gd name="T9" fmla="*/ 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11"/>
                  </a:moveTo>
                  <a:lnTo>
                    <a:pt x="22" y="43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952"/>
            <p:cNvSpPr>
              <a:spLocks/>
            </p:cNvSpPr>
            <p:nvPr/>
          </p:nvSpPr>
          <p:spPr bwMode="auto">
            <a:xfrm>
              <a:off x="2356" y="4924"/>
              <a:ext cx="7" cy="19"/>
            </a:xfrm>
            <a:custGeom>
              <a:avLst/>
              <a:gdLst>
                <a:gd name="T0" fmla="*/ 0 w 11"/>
                <a:gd name="T1" fmla="*/ 4 h 32"/>
                <a:gd name="T2" fmla="*/ 2 w 11"/>
                <a:gd name="T3" fmla="*/ 4 h 32"/>
                <a:gd name="T4" fmla="*/ 2 w 11"/>
                <a:gd name="T5" fmla="*/ 4 h 32"/>
                <a:gd name="T6" fmla="*/ 2 w 11"/>
                <a:gd name="T7" fmla="*/ 0 h 32"/>
                <a:gd name="T8" fmla="*/ 2 w 11"/>
                <a:gd name="T9" fmla="*/ 0 h 32"/>
                <a:gd name="T10" fmla="*/ 2 w 11"/>
                <a:gd name="T11" fmla="*/ 0 h 32"/>
                <a:gd name="T12" fmla="*/ 0 w 11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32"/>
                <a:gd name="T23" fmla="*/ 11 w 1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32">
                  <a:moveTo>
                    <a:pt x="0" y="32"/>
                  </a:moveTo>
                  <a:lnTo>
                    <a:pt x="11" y="32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953"/>
            <p:cNvSpPr>
              <a:spLocks/>
            </p:cNvSpPr>
            <p:nvPr/>
          </p:nvSpPr>
          <p:spPr bwMode="auto">
            <a:xfrm>
              <a:off x="2610" y="5059"/>
              <a:ext cx="19" cy="13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3 h 22"/>
                <a:gd name="T4" fmla="*/ 3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954"/>
            <p:cNvSpPr>
              <a:spLocks/>
            </p:cNvSpPr>
            <p:nvPr/>
          </p:nvSpPr>
          <p:spPr bwMode="auto">
            <a:xfrm>
              <a:off x="3307" y="4962"/>
              <a:ext cx="18" cy="12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2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955"/>
            <p:cNvSpPr>
              <a:spLocks/>
            </p:cNvSpPr>
            <p:nvPr/>
          </p:nvSpPr>
          <p:spPr bwMode="auto">
            <a:xfrm>
              <a:off x="2477" y="4856"/>
              <a:ext cx="7" cy="19"/>
            </a:xfrm>
            <a:custGeom>
              <a:avLst/>
              <a:gdLst>
                <a:gd name="T0" fmla="*/ 0 w 11"/>
                <a:gd name="T1" fmla="*/ 1 h 33"/>
                <a:gd name="T2" fmla="*/ 0 w 11"/>
                <a:gd name="T3" fmla="*/ 3 h 33"/>
                <a:gd name="T4" fmla="*/ 2 w 11"/>
                <a:gd name="T5" fmla="*/ 1 h 33"/>
                <a:gd name="T6" fmla="*/ 0 w 11"/>
                <a:gd name="T7" fmla="*/ 0 h 33"/>
                <a:gd name="T8" fmla="*/ 0 w 1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3"/>
                <a:gd name="T17" fmla="*/ 11 w 1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3">
                  <a:moveTo>
                    <a:pt x="0" y="11"/>
                  </a:moveTo>
                  <a:lnTo>
                    <a:pt x="0" y="33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956"/>
            <p:cNvSpPr>
              <a:spLocks/>
            </p:cNvSpPr>
            <p:nvPr/>
          </p:nvSpPr>
          <p:spPr bwMode="auto">
            <a:xfrm>
              <a:off x="3243" y="5139"/>
              <a:ext cx="19" cy="19"/>
            </a:xfrm>
            <a:custGeom>
              <a:avLst/>
              <a:gdLst>
                <a:gd name="T0" fmla="*/ 0 w 32"/>
                <a:gd name="T1" fmla="*/ 2 h 33"/>
                <a:gd name="T2" fmla="*/ 1 w 32"/>
                <a:gd name="T3" fmla="*/ 3 h 33"/>
                <a:gd name="T4" fmla="*/ 4 w 32"/>
                <a:gd name="T5" fmla="*/ 2 h 33"/>
                <a:gd name="T6" fmla="*/ 1 w 32"/>
                <a:gd name="T7" fmla="*/ 0 h 33"/>
                <a:gd name="T8" fmla="*/ 0 w 3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0" y="22"/>
                  </a:moveTo>
                  <a:lnTo>
                    <a:pt x="11" y="33"/>
                  </a:lnTo>
                  <a:lnTo>
                    <a:pt x="3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957"/>
            <p:cNvSpPr>
              <a:spLocks/>
            </p:cNvSpPr>
            <p:nvPr/>
          </p:nvSpPr>
          <p:spPr bwMode="auto">
            <a:xfrm>
              <a:off x="2262" y="5017"/>
              <a:ext cx="26" cy="12"/>
            </a:xfrm>
            <a:custGeom>
              <a:avLst/>
              <a:gdLst>
                <a:gd name="T0" fmla="*/ 0 w 44"/>
                <a:gd name="T1" fmla="*/ 2 h 22"/>
                <a:gd name="T2" fmla="*/ 1 w 44"/>
                <a:gd name="T3" fmla="*/ 2 h 22"/>
                <a:gd name="T4" fmla="*/ 5 w 44"/>
                <a:gd name="T5" fmla="*/ 2 h 22"/>
                <a:gd name="T6" fmla="*/ 1 w 44"/>
                <a:gd name="T7" fmla="*/ 0 h 22"/>
                <a:gd name="T8" fmla="*/ 0 w 44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22"/>
                  </a:moveTo>
                  <a:lnTo>
                    <a:pt x="11" y="22"/>
                  </a:lnTo>
                  <a:lnTo>
                    <a:pt x="44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958"/>
            <p:cNvSpPr>
              <a:spLocks/>
            </p:cNvSpPr>
            <p:nvPr/>
          </p:nvSpPr>
          <p:spPr bwMode="auto">
            <a:xfrm>
              <a:off x="2262" y="5121"/>
              <a:ext cx="13" cy="18"/>
            </a:xfrm>
            <a:custGeom>
              <a:avLst/>
              <a:gdLst>
                <a:gd name="T0" fmla="*/ 0 w 22"/>
                <a:gd name="T1" fmla="*/ 1 h 32"/>
                <a:gd name="T2" fmla="*/ 1 w 22"/>
                <a:gd name="T3" fmla="*/ 3 h 32"/>
                <a:gd name="T4" fmla="*/ 3 w 22"/>
                <a:gd name="T5" fmla="*/ 1 h 32"/>
                <a:gd name="T6" fmla="*/ 1 w 22"/>
                <a:gd name="T7" fmla="*/ 0 h 32"/>
                <a:gd name="T8" fmla="*/ 0 w 2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0" y="11"/>
                  </a:moveTo>
                  <a:lnTo>
                    <a:pt x="11" y="3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959"/>
            <p:cNvSpPr>
              <a:spLocks/>
            </p:cNvSpPr>
            <p:nvPr/>
          </p:nvSpPr>
          <p:spPr bwMode="auto">
            <a:xfrm>
              <a:off x="2660" y="4838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960"/>
            <p:cNvSpPr>
              <a:spLocks/>
            </p:cNvSpPr>
            <p:nvPr/>
          </p:nvSpPr>
          <p:spPr bwMode="auto">
            <a:xfrm>
              <a:off x="3287" y="4814"/>
              <a:ext cx="20" cy="12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2 h 22"/>
                <a:gd name="T4" fmla="*/ 4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961"/>
            <p:cNvSpPr>
              <a:spLocks/>
            </p:cNvSpPr>
            <p:nvPr/>
          </p:nvSpPr>
          <p:spPr bwMode="auto">
            <a:xfrm>
              <a:off x="2477" y="4617"/>
              <a:ext cx="7" cy="30"/>
            </a:xfrm>
            <a:custGeom>
              <a:avLst/>
              <a:gdLst>
                <a:gd name="T0" fmla="*/ 0 w 11"/>
                <a:gd name="T1" fmla="*/ 3 h 54"/>
                <a:gd name="T2" fmla="*/ 0 w 11"/>
                <a:gd name="T3" fmla="*/ 5 h 54"/>
                <a:gd name="T4" fmla="*/ 2 w 11"/>
                <a:gd name="T5" fmla="*/ 3 h 54"/>
                <a:gd name="T6" fmla="*/ 0 w 11"/>
                <a:gd name="T7" fmla="*/ 0 h 54"/>
                <a:gd name="T8" fmla="*/ 0 w 11"/>
                <a:gd name="T9" fmla="*/ 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4"/>
                <a:gd name="T17" fmla="*/ 11 w 1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4">
                  <a:moveTo>
                    <a:pt x="0" y="32"/>
                  </a:moveTo>
                  <a:lnTo>
                    <a:pt x="0" y="54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962"/>
            <p:cNvSpPr>
              <a:spLocks/>
            </p:cNvSpPr>
            <p:nvPr/>
          </p:nvSpPr>
          <p:spPr bwMode="auto">
            <a:xfrm>
              <a:off x="3160" y="5023"/>
              <a:ext cx="26" cy="12"/>
            </a:xfrm>
            <a:custGeom>
              <a:avLst/>
              <a:gdLst>
                <a:gd name="T0" fmla="*/ 0 w 44"/>
                <a:gd name="T1" fmla="*/ 1 h 21"/>
                <a:gd name="T2" fmla="*/ 4 w 44"/>
                <a:gd name="T3" fmla="*/ 2 h 21"/>
                <a:gd name="T4" fmla="*/ 5 w 44"/>
                <a:gd name="T5" fmla="*/ 1 h 21"/>
                <a:gd name="T6" fmla="*/ 4 w 44"/>
                <a:gd name="T7" fmla="*/ 0 h 21"/>
                <a:gd name="T8" fmla="*/ 0 w 44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11"/>
                  </a:moveTo>
                  <a:lnTo>
                    <a:pt x="33" y="21"/>
                  </a:lnTo>
                  <a:lnTo>
                    <a:pt x="44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963"/>
            <p:cNvSpPr>
              <a:spLocks/>
            </p:cNvSpPr>
            <p:nvPr/>
          </p:nvSpPr>
          <p:spPr bwMode="auto">
            <a:xfrm>
              <a:off x="2704" y="4586"/>
              <a:ext cx="20" cy="19"/>
            </a:xfrm>
            <a:custGeom>
              <a:avLst/>
              <a:gdLst>
                <a:gd name="T0" fmla="*/ 0 w 33"/>
                <a:gd name="T1" fmla="*/ 1 h 33"/>
                <a:gd name="T2" fmla="*/ 1 w 33"/>
                <a:gd name="T3" fmla="*/ 3 h 33"/>
                <a:gd name="T4" fmla="*/ 4 w 33"/>
                <a:gd name="T5" fmla="*/ 1 h 33"/>
                <a:gd name="T6" fmla="*/ 1 w 33"/>
                <a:gd name="T7" fmla="*/ 0 h 33"/>
                <a:gd name="T8" fmla="*/ 0 w 33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1"/>
                  </a:moveTo>
                  <a:lnTo>
                    <a:pt x="11" y="33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964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965"/>
            <p:cNvSpPr>
              <a:spLocks/>
            </p:cNvSpPr>
            <p:nvPr/>
          </p:nvSpPr>
          <p:spPr bwMode="auto">
            <a:xfrm>
              <a:off x="3192" y="5330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3 w 22"/>
                <a:gd name="T3" fmla="*/ 2 h 21"/>
                <a:gd name="T4" fmla="*/ 3 w 22"/>
                <a:gd name="T5" fmla="*/ 1 h 21"/>
                <a:gd name="T6" fmla="*/ 3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0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966"/>
            <p:cNvSpPr>
              <a:spLocks/>
            </p:cNvSpPr>
            <p:nvPr/>
          </p:nvSpPr>
          <p:spPr bwMode="auto">
            <a:xfrm>
              <a:off x="1984" y="4243"/>
              <a:ext cx="18" cy="6"/>
            </a:xfrm>
            <a:custGeom>
              <a:avLst/>
              <a:gdLst>
                <a:gd name="T0" fmla="*/ 0 w 32"/>
                <a:gd name="T1" fmla="*/ 0 h 11"/>
                <a:gd name="T2" fmla="*/ 1 w 32"/>
                <a:gd name="T3" fmla="*/ 1 h 11"/>
                <a:gd name="T4" fmla="*/ 3 w 32"/>
                <a:gd name="T5" fmla="*/ 0 h 11"/>
                <a:gd name="T6" fmla="*/ 1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11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967"/>
            <p:cNvSpPr>
              <a:spLocks/>
            </p:cNvSpPr>
            <p:nvPr/>
          </p:nvSpPr>
          <p:spPr bwMode="auto">
            <a:xfrm>
              <a:off x="3008" y="4832"/>
              <a:ext cx="13" cy="18"/>
            </a:xfrm>
            <a:custGeom>
              <a:avLst/>
              <a:gdLst>
                <a:gd name="T0" fmla="*/ 0 w 22"/>
                <a:gd name="T1" fmla="*/ 1 h 33"/>
                <a:gd name="T2" fmla="*/ 1 w 22"/>
                <a:gd name="T3" fmla="*/ 3 h 33"/>
                <a:gd name="T4" fmla="*/ 3 w 22"/>
                <a:gd name="T5" fmla="*/ 1 h 33"/>
                <a:gd name="T6" fmla="*/ 1 w 22"/>
                <a:gd name="T7" fmla="*/ 0 h 33"/>
                <a:gd name="T8" fmla="*/ 0 w 22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11"/>
                  </a:moveTo>
                  <a:lnTo>
                    <a:pt x="11" y="33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968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969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970"/>
            <p:cNvSpPr>
              <a:spLocks/>
            </p:cNvSpPr>
            <p:nvPr/>
          </p:nvSpPr>
          <p:spPr bwMode="auto">
            <a:xfrm>
              <a:off x="3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971"/>
            <p:cNvSpPr>
              <a:spLocks/>
            </p:cNvSpPr>
            <p:nvPr/>
          </p:nvSpPr>
          <p:spPr bwMode="auto">
            <a:xfrm>
              <a:off x="2401" y="421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2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972"/>
            <p:cNvSpPr>
              <a:spLocks/>
            </p:cNvSpPr>
            <p:nvPr/>
          </p:nvSpPr>
          <p:spPr bwMode="auto">
            <a:xfrm>
              <a:off x="2446" y="4236"/>
              <a:ext cx="18" cy="13"/>
            </a:xfrm>
            <a:custGeom>
              <a:avLst/>
              <a:gdLst>
                <a:gd name="T0" fmla="*/ 0 w 32"/>
                <a:gd name="T1" fmla="*/ 1 h 22"/>
                <a:gd name="T2" fmla="*/ 2 w 32"/>
                <a:gd name="T3" fmla="*/ 3 h 22"/>
                <a:gd name="T4" fmla="*/ 3 w 32"/>
                <a:gd name="T5" fmla="*/ 1 h 22"/>
                <a:gd name="T6" fmla="*/ 2 w 32"/>
                <a:gd name="T7" fmla="*/ 0 h 22"/>
                <a:gd name="T8" fmla="*/ 0 w 3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0" y="11"/>
                  </a:moveTo>
                  <a:lnTo>
                    <a:pt x="21" y="22"/>
                  </a:lnTo>
                  <a:lnTo>
                    <a:pt x="32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973"/>
            <p:cNvSpPr>
              <a:spLocks/>
            </p:cNvSpPr>
            <p:nvPr/>
          </p:nvSpPr>
          <p:spPr bwMode="auto">
            <a:xfrm>
              <a:off x="2471" y="4218"/>
              <a:ext cx="19" cy="12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2 h 22"/>
                <a:gd name="T4" fmla="*/ 3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Freeform 974"/>
            <p:cNvSpPr>
              <a:spLocks/>
            </p:cNvSpPr>
            <p:nvPr/>
          </p:nvSpPr>
          <p:spPr bwMode="auto">
            <a:xfrm>
              <a:off x="3192" y="5188"/>
              <a:ext cx="13" cy="19"/>
            </a:xfrm>
            <a:custGeom>
              <a:avLst/>
              <a:gdLst>
                <a:gd name="T0" fmla="*/ 0 w 22"/>
                <a:gd name="T1" fmla="*/ 1 h 33"/>
                <a:gd name="T2" fmla="*/ 3 w 22"/>
                <a:gd name="T3" fmla="*/ 3 h 33"/>
                <a:gd name="T4" fmla="*/ 3 w 22"/>
                <a:gd name="T5" fmla="*/ 1 h 33"/>
                <a:gd name="T6" fmla="*/ 3 w 22"/>
                <a:gd name="T7" fmla="*/ 0 h 33"/>
                <a:gd name="T8" fmla="*/ 0 w 22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11"/>
                  </a:moveTo>
                  <a:lnTo>
                    <a:pt x="22" y="33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975"/>
            <p:cNvSpPr>
              <a:spLocks/>
            </p:cNvSpPr>
            <p:nvPr/>
          </p:nvSpPr>
          <p:spPr bwMode="auto">
            <a:xfrm>
              <a:off x="2173" y="4500"/>
              <a:ext cx="13" cy="19"/>
            </a:xfrm>
            <a:custGeom>
              <a:avLst/>
              <a:gdLst>
                <a:gd name="T0" fmla="*/ 0 w 22"/>
                <a:gd name="T1" fmla="*/ 2 h 33"/>
                <a:gd name="T2" fmla="*/ 0 w 22"/>
                <a:gd name="T3" fmla="*/ 3 h 33"/>
                <a:gd name="T4" fmla="*/ 3 w 22"/>
                <a:gd name="T5" fmla="*/ 2 h 33"/>
                <a:gd name="T6" fmla="*/ 0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0" y="33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Freeform 976"/>
            <p:cNvSpPr>
              <a:spLocks/>
            </p:cNvSpPr>
            <p:nvPr/>
          </p:nvSpPr>
          <p:spPr bwMode="auto">
            <a:xfrm>
              <a:off x="2325" y="4875"/>
              <a:ext cx="19" cy="13"/>
            </a:xfrm>
            <a:custGeom>
              <a:avLst/>
              <a:gdLst>
                <a:gd name="T0" fmla="*/ 0 w 33"/>
                <a:gd name="T1" fmla="*/ 1 h 21"/>
                <a:gd name="T2" fmla="*/ 2 w 33"/>
                <a:gd name="T3" fmla="*/ 3 h 21"/>
                <a:gd name="T4" fmla="*/ 3 w 33"/>
                <a:gd name="T5" fmla="*/ 1 h 21"/>
                <a:gd name="T6" fmla="*/ 2 w 33"/>
                <a:gd name="T7" fmla="*/ 0 h 21"/>
                <a:gd name="T8" fmla="*/ 0 w 3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1"/>
                <a:gd name="T17" fmla="*/ 33 w 3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1">
                  <a:moveTo>
                    <a:pt x="0" y="11"/>
                  </a:moveTo>
                  <a:lnTo>
                    <a:pt x="22" y="21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977"/>
            <p:cNvSpPr>
              <a:spLocks/>
            </p:cNvSpPr>
            <p:nvPr/>
          </p:nvSpPr>
          <p:spPr bwMode="auto">
            <a:xfrm>
              <a:off x="1984" y="4427"/>
              <a:ext cx="12" cy="18"/>
            </a:xfrm>
            <a:custGeom>
              <a:avLst/>
              <a:gdLst>
                <a:gd name="T0" fmla="*/ 0 w 21"/>
                <a:gd name="T1" fmla="*/ 0 h 32"/>
                <a:gd name="T2" fmla="*/ 1 w 21"/>
                <a:gd name="T3" fmla="*/ 3 h 32"/>
                <a:gd name="T4" fmla="*/ 2 w 21"/>
                <a:gd name="T5" fmla="*/ 0 h 32"/>
                <a:gd name="T6" fmla="*/ 1 w 21"/>
                <a:gd name="T7" fmla="*/ 0 h 32"/>
                <a:gd name="T8" fmla="*/ 0 w 2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0" y="0"/>
                  </a:moveTo>
                  <a:lnTo>
                    <a:pt x="11" y="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Freeform 978"/>
            <p:cNvSpPr>
              <a:spLocks/>
            </p:cNvSpPr>
            <p:nvPr/>
          </p:nvSpPr>
          <p:spPr bwMode="auto">
            <a:xfrm>
              <a:off x="2173" y="4795"/>
              <a:ext cx="7" cy="25"/>
            </a:xfrm>
            <a:custGeom>
              <a:avLst/>
              <a:gdLst>
                <a:gd name="T0" fmla="*/ 0 w 11"/>
                <a:gd name="T1" fmla="*/ 1 h 44"/>
                <a:gd name="T2" fmla="*/ 0 w 11"/>
                <a:gd name="T3" fmla="*/ 5 h 44"/>
                <a:gd name="T4" fmla="*/ 2 w 11"/>
                <a:gd name="T5" fmla="*/ 1 h 44"/>
                <a:gd name="T6" fmla="*/ 0 w 11"/>
                <a:gd name="T7" fmla="*/ 0 h 44"/>
                <a:gd name="T8" fmla="*/ 0 w 11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0" y="11"/>
                  </a:moveTo>
                  <a:lnTo>
                    <a:pt x="0" y="44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979"/>
            <p:cNvSpPr>
              <a:spLocks/>
            </p:cNvSpPr>
            <p:nvPr/>
          </p:nvSpPr>
          <p:spPr bwMode="auto">
            <a:xfrm>
              <a:off x="2147" y="456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980"/>
            <p:cNvSpPr>
              <a:spLocks/>
            </p:cNvSpPr>
            <p:nvPr/>
          </p:nvSpPr>
          <p:spPr bwMode="auto">
            <a:xfrm>
              <a:off x="2604" y="4856"/>
              <a:ext cx="25" cy="13"/>
            </a:xfrm>
            <a:custGeom>
              <a:avLst/>
              <a:gdLst>
                <a:gd name="T0" fmla="*/ 0 w 44"/>
                <a:gd name="T1" fmla="*/ 1 h 22"/>
                <a:gd name="T2" fmla="*/ 2 w 44"/>
                <a:gd name="T3" fmla="*/ 3 h 22"/>
                <a:gd name="T4" fmla="*/ 5 w 44"/>
                <a:gd name="T5" fmla="*/ 1 h 22"/>
                <a:gd name="T6" fmla="*/ 2 w 44"/>
                <a:gd name="T7" fmla="*/ 0 h 22"/>
                <a:gd name="T8" fmla="*/ 0 w 44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2"/>
                <a:gd name="T17" fmla="*/ 44 w 4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2">
                  <a:moveTo>
                    <a:pt x="0" y="11"/>
                  </a:moveTo>
                  <a:lnTo>
                    <a:pt x="22" y="22"/>
                  </a:lnTo>
                  <a:lnTo>
                    <a:pt x="44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981"/>
            <p:cNvSpPr>
              <a:spLocks/>
            </p:cNvSpPr>
            <p:nvPr/>
          </p:nvSpPr>
          <p:spPr bwMode="auto">
            <a:xfrm>
              <a:off x="3135" y="4691"/>
              <a:ext cx="25" cy="12"/>
            </a:xfrm>
            <a:custGeom>
              <a:avLst/>
              <a:gdLst>
                <a:gd name="T0" fmla="*/ 0 w 43"/>
                <a:gd name="T1" fmla="*/ 1 h 22"/>
                <a:gd name="T2" fmla="*/ 3 w 43"/>
                <a:gd name="T3" fmla="*/ 2 h 22"/>
                <a:gd name="T4" fmla="*/ 5 w 43"/>
                <a:gd name="T5" fmla="*/ 1 h 22"/>
                <a:gd name="T6" fmla="*/ 3 w 43"/>
                <a:gd name="T7" fmla="*/ 0 h 22"/>
                <a:gd name="T8" fmla="*/ 0 w 4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0" y="11"/>
                  </a:moveTo>
                  <a:lnTo>
                    <a:pt x="33" y="22"/>
                  </a:lnTo>
                  <a:lnTo>
                    <a:pt x="43" y="11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Freeform 982"/>
            <p:cNvSpPr>
              <a:spLocks/>
            </p:cNvSpPr>
            <p:nvPr/>
          </p:nvSpPr>
          <p:spPr bwMode="auto">
            <a:xfrm>
              <a:off x="3148" y="4795"/>
              <a:ext cx="6" cy="19"/>
            </a:xfrm>
            <a:custGeom>
              <a:avLst/>
              <a:gdLst>
                <a:gd name="T0" fmla="*/ 0 w 11"/>
                <a:gd name="T1" fmla="*/ 1 h 33"/>
                <a:gd name="T2" fmla="*/ 1 w 11"/>
                <a:gd name="T3" fmla="*/ 3 h 33"/>
                <a:gd name="T4" fmla="*/ 1 w 11"/>
                <a:gd name="T5" fmla="*/ 1 h 33"/>
                <a:gd name="T6" fmla="*/ 1 w 11"/>
                <a:gd name="T7" fmla="*/ 0 h 33"/>
                <a:gd name="T8" fmla="*/ 0 w 1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3"/>
                <a:gd name="T17" fmla="*/ 11 w 1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3">
                  <a:moveTo>
                    <a:pt x="0" y="11"/>
                  </a:moveTo>
                  <a:lnTo>
                    <a:pt x="11" y="33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983"/>
            <p:cNvSpPr>
              <a:spLocks/>
            </p:cNvSpPr>
            <p:nvPr/>
          </p:nvSpPr>
          <p:spPr bwMode="auto">
            <a:xfrm>
              <a:off x="3008" y="49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Freeform 984"/>
            <p:cNvSpPr>
              <a:spLocks/>
            </p:cNvSpPr>
            <p:nvPr/>
          </p:nvSpPr>
          <p:spPr bwMode="auto">
            <a:xfrm>
              <a:off x="2047" y="4568"/>
              <a:ext cx="18" cy="6"/>
            </a:xfrm>
            <a:custGeom>
              <a:avLst/>
              <a:gdLst>
                <a:gd name="T0" fmla="*/ 0 w 33"/>
                <a:gd name="T1" fmla="*/ 1 h 11"/>
                <a:gd name="T2" fmla="*/ 2 w 33"/>
                <a:gd name="T3" fmla="*/ 1 h 11"/>
                <a:gd name="T4" fmla="*/ 3 w 33"/>
                <a:gd name="T5" fmla="*/ 1 h 11"/>
                <a:gd name="T6" fmla="*/ 2 w 33"/>
                <a:gd name="T7" fmla="*/ 0 h 11"/>
                <a:gd name="T8" fmla="*/ 0 w 33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1"/>
                <a:gd name="T17" fmla="*/ 33 w 3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1">
                  <a:moveTo>
                    <a:pt x="0" y="11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985"/>
            <p:cNvSpPr>
              <a:spLocks/>
            </p:cNvSpPr>
            <p:nvPr/>
          </p:nvSpPr>
          <p:spPr bwMode="auto">
            <a:xfrm>
              <a:off x="2034" y="4691"/>
              <a:ext cx="13" cy="6"/>
            </a:xfrm>
            <a:custGeom>
              <a:avLst/>
              <a:gdLst>
                <a:gd name="T0" fmla="*/ 0 w 21"/>
                <a:gd name="T1" fmla="*/ 1 h 11"/>
                <a:gd name="T2" fmla="*/ 0 w 21"/>
                <a:gd name="T3" fmla="*/ 1 h 11"/>
                <a:gd name="T4" fmla="*/ 3 w 21"/>
                <a:gd name="T5" fmla="*/ 1 h 11"/>
                <a:gd name="T6" fmla="*/ 0 w 21"/>
                <a:gd name="T7" fmla="*/ 0 h 11"/>
                <a:gd name="T8" fmla="*/ 0 w 2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0" y="11"/>
                  </a:moveTo>
                  <a:lnTo>
                    <a:pt x="0" y="11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986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987"/>
            <p:cNvSpPr>
              <a:spLocks/>
            </p:cNvSpPr>
            <p:nvPr/>
          </p:nvSpPr>
          <p:spPr bwMode="auto">
            <a:xfrm>
              <a:off x="2686" y="4820"/>
              <a:ext cx="18" cy="6"/>
            </a:xfrm>
            <a:custGeom>
              <a:avLst/>
              <a:gdLst>
                <a:gd name="T0" fmla="*/ 0 w 32"/>
                <a:gd name="T1" fmla="*/ 0 h 11"/>
                <a:gd name="T2" fmla="*/ 1 w 32"/>
                <a:gd name="T3" fmla="*/ 1 h 11"/>
                <a:gd name="T4" fmla="*/ 3 w 32"/>
                <a:gd name="T5" fmla="*/ 0 h 11"/>
                <a:gd name="T6" fmla="*/ 1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11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Freeform 988"/>
            <p:cNvSpPr>
              <a:spLocks/>
            </p:cNvSpPr>
            <p:nvPr/>
          </p:nvSpPr>
          <p:spPr bwMode="auto">
            <a:xfrm>
              <a:off x="2218" y="4506"/>
              <a:ext cx="6" cy="26"/>
            </a:xfrm>
            <a:custGeom>
              <a:avLst/>
              <a:gdLst>
                <a:gd name="T0" fmla="*/ 0 w 11"/>
                <a:gd name="T1" fmla="*/ 5 h 44"/>
                <a:gd name="T2" fmla="*/ 1 w 11"/>
                <a:gd name="T3" fmla="*/ 5 h 44"/>
                <a:gd name="T4" fmla="*/ 1 w 11"/>
                <a:gd name="T5" fmla="*/ 5 h 44"/>
                <a:gd name="T6" fmla="*/ 1 w 11"/>
                <a:gd name="T7" fmla="*/ 1 h 44"/>
                <a:gd name="T8" fmla="*/ 1 w 11"/>
                <a:gd name="T9" fmla="*/ 0 h 44"/>
                <a:gd name="T10" fmla="*/ 0 w 11"/>
                <a:gd name="T11" fmla="*/ 1 h 44"/>
                <a:gd name="T12" fmla="*/ 0 w 11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4"/>
                <a:gd name="T23" fmla="*/ 11 w 11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4">
                  <a:moveTo>
                    <a:pt x="0" y="44"/>
                  </a:moveTo>
                  <a:lnTo>
                    <a:pt x="11" y="44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989"/>
            <p:cNvSpPr>
              <a:spLocks/>
            </p:cNvSpPr>
            <p:nvPr/>
          </p:nvSpPr>
          <p:spPr bwMode="auto">
            <a:xfrm>
              <a:off x="2983" y="5286"/>
              <a:ext cx="20" cy="13"/>
            </a:xfrm>
            <a:custGeom>
              <a:avLst/>
              <a:gdLst>
                <a:gd name="T0" fmla="*/ 0 w 33"/>
                <a:gd name="T1" fmla="*/ 1 h 22"/>
                <a:gd name="T2" fmla="*/ 1 w 33"/>
                <a:gd name="T3" fmla="*/ 3 h 22"/>
                <a:gd name="T4" fmla="*/ 4 w 33"/>
                <a:gd name="T5" fmla="*/ 1 h 22"/>
                <a:gd name="T6" fmla="*/ 1 w 33"/>
                <a:gd name="T7" fmla="*/ 0 h 22"/>
                <a:gd name="T8" fmla="*/ 0 w 3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11"/>
                  </a:moveTo>
                  <a:lnTo>
                    <a:pt x="11" y="22"/>
                  </a:lnTo>
                  <a:lnTo>
                    <a:pt x="33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Freeform 990"/>
            <p:cNvSpPr>
              <a:spLocks/>
            </p:cNvSpPr>
            <p:nvPr/>
          </p:nvSpPr>
          <p:spPr bwMode="auto">
            <a:xfrm>
              <a:off x="2851" y="5225"/>
              <a:ext cx="12" cy="13"/>
            </a:xfrm>
            <a:custGeom>
              <a:avLst/>
              <a:gdLst>
                <a:gd name="T0" fmla="*/ 0 w 21"/>
                <a:gd name="T1" fmla="*/ 1 h 21"/>
                <a:gd name="T2" fmla="*/ 0 w 21"/>
                <a:gd name="T3" fmla="*/ 3 h 21"/>
                <a:gd name="T4" fmla="*/ 2 w 21"/>
                <a:gd name="T5" fmla="*/ 1 h 21"/>
                <a:gd name="T6" fmla="*/ 0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0" y="21"/>
                  </a:lnTo>
                  <a:lnTo>
                    <a:pt x="21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991"/>
            <p:cNvSpPr>
              <a:spLocks/>
            </p:cNvSpPr>
            <p:nvPr/>
          </p:nvSpPr>
          <p:spPr bwMode="auto">
            <a:xfrm>
              <a:off x="2401" y="421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2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Freeform 992"/>
            <p:cNvSpPr>
              <a:spLocks/>
            </p:cNvSpPr>
            <p:nvPr/>
          </p:nvSpPr>
          <p:spPr bwMode="auto">
            <a:xfrm>
              <a:off x="2451" y="42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993"/>
            <p:cNvSpPr>
              <a:spLocks/>
            </p:cNvSpPr>
            <p:nvPr/>
          </p:nvSpPr>
          <p:spPr bwMode="auto">
            <a:xfrm>
              <a:off x="2471" y="421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Freeform 994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995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Freeform 996"/>
            <p:cNvSpPr>
              <a:spLocks/>
            </p:cNvSpPr>
            <p:nvPr/>
          </p:nvSpPr>
          <p:spPr bwMode="auto">
            <a:xfrm>
              <a:off x="3173" y="450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997"/>
            <p:cNvSpPr>
              <a:spLocks/>
            </p:cNvSpPr>
            <p:nvPr/>
          </p:nvSpPr>
          <p:spPr bwMode="auto">
            <a:xfrm>
              <a:off x="2237" y="4980"/>
              <a:ext cx="18" cy="12"/>
            </a:xfrm>
            <a:custGeom>
              <a:avLst/>
              <a:gdLst>
                <a:gd name="T0" fmla="*/ 0 w 32"/>
                <a:gd name="T1" fmla="*/ 1 h 21"/>
                <a:gd name="T2" fmla="*/ 2 w 32"/>
                <a:gd name="T3" fmla="*/ 2 h 21"/>
                <a:gd name="T4" fmla="*/ 3 w 32"/>
                <a:gd name="T5" fmla="*/ 1 h 21"/>
                <a:gd name="T6" fmla="*/ 2 w 32"/>
                <a:gd name="T7" fmla="*/ 0 h 21"/>
                <a:gd name="T8" fmla="*/ 0 w 3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10"/>
                  </a:moveTo>
                  <a:lnTo>
                    <a:pt x="21" y="21"/>
                  </a:lnTo>
                  <a:lnTo>
                    <a:pt x="32" y="10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Freeform 998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Freeform 999"/>
            <p:cNvSpPr>
              <a:spLocks/>
            </p:cNvSpPr>
            <p:nvPr/>
          </p:nvSpPr>
          <p:spPr bwMode="auto">
            <a:xfrm>
              <a:off x="3243" y="5410"/>
              <a:ext cx="13" cy="12"/>
            </a:xfrm>
            <a:custGeom>
              <a:avLst/>
              <a:gdLst>
                <a:gd name="T0" fmla="*/ 0 w 22"/>
                <a:gd name="T1" fmla="*/ 2 h 22"/>
                <a:gd name="T2" fmla="*/ 1 w 22"/>
                <a:gd name="T3" fmla="*/ 2 h 22"/>
                <a:gd name="T4" fmla="*/ 3 w 22"/>
                <a:gd name="T5" fmla="*/ 2 h 22"/>
                <a:gd name="T6" fmla="*/ 1 w 22"/>
                <a:gd name="T7" fmla="*/ 0 h 22"/>
                <a:gd name="T8" fmla="*/ 0 w 2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22"/>
                  </a:moveTo>
                  <a:lnTo>
                    <a:pt x="11" y="22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Freeform 1000"/>
            <p:cNvSpPr>
              <a:spLocks/>
            </p:cNvSpPr>
            <p:nvPr/>
          </p:nvSpPr>
          <p:spPr bwMode="auto">
            <a:xfrm>
              <a:off x="3312" y="5410"/>
              <a:ext cx="13" cy="18"/>
            </a:xfrm>
            <a:custGeom>
              <a:avLst/>
              <a:gdLst>
                <a:gd name="T0" fmla="*/ 0 w 22"/>
                <a:gd name="T1" fmla="*/ 2 h 33"/>
                <a:gd name="T2" fmla="*/ 1 w 22"/>
                <a:gd name="T3" fmla="*/ 3 h 33"/>
                <a:gd name="T4" fmla="*/ 3 w 22"/>
                <a:gd name="T5" fmla="*/ 2 h 33"/>
                <a:gd name="T6" fmla="*/ 1 w 22"/>
                <a:gd name="T7" fmla="*/ 0 h 33"/>
                <a:gd name="T8" fmla="*/ 0 w 22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22"/>
                  </a:moveTo>
                  <a:lnTo>
                    <a:pt x="11" y="33"/>
                  </a:lnTo>
                  <a:lnTo>
                    <a:pt x="22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1001"/>
            <p:cNvSpPr>
              <a:spLocks/>
            </p:cNvSpPr>
            <p:nvPr/>
          </p:nvSpPr>
          <p:spPr bwMode="auto">
            <a:xfrm>
              <a:off x="2072" y="4261"/>
              <a:ext cx="12" cy="12"/>
            </a:xfrm>
            <a:custGeom>
              <a:avLst/>
              <a:gdLst>
                <a:gd name="T0" fmla="*/ 0 w 22"/>
                <a:gd name="T1" fmla="*/ 0 h 22"/>
                <a:gd name="T2" fmla="*/ 2 w 22"/>
                <a:gd name="T3" fmla="*/ 2 h 22"/>
                <a:gd name="T4" fmla="*/ 2 w 22"/>
                <a:gd name="T5" fmla="*/ 0 h 22"/>
                <a:gd name="T6" fmla="*/ 2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22" y="2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Freeform 1002"/>
            <p:cNvSpPr>
              <a:spLocks/>
            </p:cNvSpPr>
            <p:nvPr/>
          </p:nvSpPr>
          <p:spPr bwMode="auto">
            <a:xfrm>
              <a:off x="3268" y="49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Freeform 1003"/>
            <p:cNvSpPr>
              <a:spLocks/>
            </p:cNvSpPr>
            <p:nvPr/>
          </p:nvSpPr>
          <p:spPr bwMode="auto">
            <a:xfrm>
              <a:off x="2591" y="4427"/>
              <a:ext cx="6" cy="25"/>
            </a:xfrm>
            <a:custGeom>
              <a:avLst/>
              <a:gdLst>
                <a:gd name="T0" fmla="*/ 1 w 11"/>
                <a:gd name="T1" fmla="*/ 5 h 43"/>
                <a:gd name="T2" fmla="*/ 1 w 11"/>
                <a:gd name="T3" fmla="*/ 5 h 43"/>
                <a:gd name="T4" fmla="*/ 1 w 11"/>
                <a:gd name="T5" fmla="*/ 5 h 43"/>
                <a:gd name="T6" fmla="*/ 1 w 11"/>
                <a:gd name="T7" fmla="*/ 0 h 43"/>
                <a:gd name="T8" fmla="*/ 0 w 11"/>
                <a:gd name="T9" fmla="*/ 0 h 43"/>
                <a:gd name="T10" fmla="*/ 1 w 11"/>
                <a:gd name="T11" fmla="*/ 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3"/>
                <a:gd name="T20" fmla="*/ 11 w 1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3">
                  <a:moveTo>
                    <a:pt x="11" y="43"/>
                  </a:moveTo>
                  <a:lnTo>
                    <a:pt x="11" y="4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Freeform 1004"/>
            <p:cNvSpPr>
              <a:spLocks/>
            </p:cNvSpPr>
            <p:nvPr/>
          </p:nvSpPr>
          <p:spPr bwMode="auto">
            <a:xfrm>
              <a:off x="2660" y="4673"/>
              <a:ext cx="7" cy="12"/>
            </a:xfrm>
            <a:custGeom>
              <a:avLst/>
              <a:gdLst>
                <a:gd name="T0" fmla="*/ 0 w 11"/>
                <a:gd name="T1" fmla="*/ 1 h 21"/>
                <a:gd name="T2" fmla="*/ 2 w 11"/>
                <a:gd name="T3" fmla="*/ 2 h 21"/>
                <a:gd name="T4" fmla="*/ 2 w 11"/>
                <a:gd name="T5" fmla="*/ 1 h 21"/>
                <a:gd name="T6" fmla="*/ 2 w 11"/>
                <a:gd name="T7" fmla="*/ 0 h 21"/>
                <a:gd name="T8" fmla="*/ 0 w 1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1"/>
                <a:gd name="T17" fmla="*/ 11 w 1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1">
                  <a:moveTo>
                    <a:pt x="0" y="11"/>
                  </a:moveTo>
                  <a:lnTo>
                    <a:pt x="11" y="2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Freeform 1005"/>
            <p:cNvSpPr>
              <a:spLocks/>
            </p:cNvSpPr>
            <p:nvPr/>
          </p:nvSpPr>
          <p:spPr bwMode="auto">
            <a:xfrm>
              <a:off x="2022" y="4715"/>
              <a:ext cx="25" cy="6"/>
            </a:xfrm>
            <a:custGeom>
              <a:avLst/>
              <a:gdLst>
                <a:gd name="T0" fmla="*/ 0 w 43"/>
                <a:gd name="T1" fmla="*/ 0 h 11"/>
                <a:gd name="T2" fmla="*/ 3 w 43"/>
                <a:gd name="T3" fmla="*/ 1 h 11"/>
                <a:gd name="T4" fmla="*/ 5 w 43"/>
                <a:gd name="T5" fmla="*/ 0 h 11"/>
                <a:gd name="T6" fmla="*/ 3 w 43"/>
                <a:gd name="T7" fmla="*/ 0 h 11"/>
                <a:gd name="T8" fmla="*/ 0 w 4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1"/>
                <a:gd name="T17" fmla="*/ 43 w 4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1">
                  <a:moveTo>
                    <a:pt x="0" y="0"/>
                  </a:moveTo>
                  <a:lnTo>
                    <a:pt x="22" y="11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Freeform 1006"/>
            <p:cNvSpPr>
              <a:spLocks/>
            </p:cNvSpPr>
            <p:nvPr/>
          </p:nvSpPr>
          <p:spPr bwMode="auto">
            <a:xfrm>
              <a:off x="2616" y="4955"/>
              <a:ext cx="6" cy="13"/>
            </a:xfrm>
            <a:custGeom>
              <a:avLst/>
              <a:gdLst>
                <a:gd name="T0" fmla="*/ 0 w 11"/>
                <a:gd name="T1" fmla="*/ 3 h 22"/>
                <a:gd name="T2" fmla="*/ 0 w 11"/>
                <a:gd name="T3" fmla="*/ 3 h 22"/>
                <a:gd name="T4" fmla="*/ 1 w 11"/>
                <a:gd name="T5" fmla="*/ 3 h 22"/>
                <a:gd name="T6" fmla="*/ 0 w 11"/>
                <a:gd name="T7" fmla="*/ 0 h 22"/>
                <a:gd name="T8" fmla="*/ 0 w 11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Freeform 1007"/>
            <p:cNvSpPr>
              <a:spLocks/>
            </p:cNvSpPr>
            <p:nvPr/>
          </p:nvSpPr>
          <p:spPr bwMode="auto">
            <a:xfrm>
              <a:off x="2591" y="4838"/>
              <a:ext cx="25" cy="6"/>
            </a:xfrm>
            <a:custGeom>
              <a:avLst/>
              <a:gdLst>
                <a:gd name="T0" fmla="*/ 0 w 43"/>
                <a:gd name="T1" fmla="*/ 0 h 11"/>
                <a:gd name="T2" fmla="*/ 1 w 43"/>
                <a:gd name="T3" fmla="*/ 1 h 11"/>
                <a:gd name="T4" fmla="*/ 5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1"/>
                <a:gd name="T17" fmla="*/ 43 w 4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1">
                  <a:moveTo>
                    <a:pt x="0" y="0"/>
                  </a:moveTo>
                  <a:lnTo>
                    <a:pt x="11" y="11"/>
                  </a:lnTo>
                  <a:lnTo>
                    <a:pt x="43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Freeform 1008"/>
            <p:cNvSpPr>
              <a:spLocks/>
            </p:cNvSpPr>
            <p:nvPr/>
          </p:nvSpPr>
          <p:spPr bwMode="auto">
            <a:xfrm>
              <a:off x="3294" y="5041"/>
              <a:ext cx="6" cy="1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2 h 22"/>
                <a:gd name="T4" fmla="*/ 1 w 11"/>
                <a:gd name="T5" fmla="*/ 1 h 22"/>
                <a:gd name="T6" fmla="*/ 0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Freeform 1009"/>
            <p:cNvSpPr>
              <a:spLocks/>
            </p:cNvSpPr>
            <p:nvPr/>
          </p:nvSpPr>
          <p:spPr bwMode="auto">
            <a:xfrm>
              <a:off x="2009" y="4285"/>
              <a:ext cx="19" cy="6"/>
            </a:xfrm>
            <a:custGeom>
              <a:avLst/>
              <a:gdLst>
                <a:gd name="T0" fmla="*/ 0 w 33"/>
                <a:gd name="T1" fmla="*/ 0 h 11"/>
                <a:gd name="T2" fmla="*/ 1 w 33"/>
                <a:gd name="T3" fmla="*/ 1 h 11"/>
                <a:gd name="T4" fmla="*/ 3 w 33"/>
                <a:gd name="T5" fmla="*/ 0 h 11"/>
                <a:gd name="T6" fmla="*/ 1 w 33"/>
                <a:gd name="T7" fmla="*/ 0 h 11"/>
                <a:gd name="T8" fmla="*/ 0 w 3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1"/>
                <a:gd name="T17" fmla="*/ 33 w 3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1">
                  <a:moveTo>
                    <a:pt x="0" y="0"/>
                  </a:moveTo>
                  <a:lnTo>
                    <a:pt x="11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Freeform 1010"/>
            <p:cNvSpPr>
              <a:spLocks/>
            </p:cNvSpPr>
            <p:nvPr/>
          </p:nvSpPr>
          <p:spPr bwMode="auto">
            <a:xfrm>
              <a:off x="3015" y="4771"/>
              <a:ext cx="13" cy="11"/>
            </a:xfrm>
            <a:custGeom>
              <a:avLst/>
              <a:gdLst>
                <a:gd name="T0" fmla="*/ 0 w 22"/>
                <a:gd name="T1" fmla="*/ 1 h 21"/>
                <a:gd name="T2" fmla="*/ 0 w 22"/>
                <a:gd name="T3" fmla="*/ 2 h 21"/>
                <a:gd name="T4" fmla="*/ 3 w 22"/>
                <a:gd name="T5" fmla="*/ 1 h 21"/>
                <a:gd name="T6" fmla="*/ 0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1"/>
                  </a:moveTo>
                  <a:lnTo>
                    <a:pt x="0" y="2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Freeform 1011"/>
            <p:cNvSpPr>
              <a:spLocks/>
            </p:cNvSpPr>
            <p:nvPr/>
          </p:nvSpPr>
          <p:spPr bwMode="auto">
            <a:xfrm>
              <a:off x="3123" y="4752"/>
              <a:ext cx="12" cy="13"/>
            </a:xfrm>
            <a:custGeom>
              <a:avLst/>
              <a:gdLst>
                <a:gd name="T0" fmla="*/ 0 w 22"/>
                <a:gd name="T1" fmla="*/ 1 h 22"/>
                <a:gd name="T2" fmla="*/ 2 w 22"/>
                <a:gd name="T3" fmla="*/ 3 h 22"/>
                <a:gd name="T4" fmla="*/ 2 w 22"/>
                <a:gd name="T5" fmla="*/ 1 h 22"/>
                <a:gd name="T6" fmla="*/ 2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Freeform 1012"/>
            <p:cNvSpPr>
              <a:spLocks/>
            </p:cNvSpPr>
            <p:nvPr/>
          </p:nvSpPr>
          <p:spPr bwMode="auto">
            <a:xfrm>
              <a:off x="2755" y="5188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2 w 11"/>
                <a:gd name="T3" fmla="*/ 1 h 11"/>
                <a:gd name="T4" fmla="*/ 2 w 11"/>
                <a:gd name="T5" fmla="*/ 1 h 11"/>
                <a:gd name="T6" fmla="*/ 2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Freeform 1013"/>
            <p:cNvSpPr>
              <a:spLocks/>
            </p:cNvSpPr>
            <p:nvPr/>
          </p:nvSpPr>
          <p:spPr bwMode="auto">
            <a:xfrm>
              <a:off x="3312" y="5121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1 w 22"/>
                <a:gd name="T3" fmla="*/ 2 h 21"/>
                <a:gd name="T4" fmla="*/ 3 w 22"/>
                <a:gd name="T5" fmla="*/ 1 h 21"/>
                <a:gd name="T6" fmla="*/ 1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1"/>
                  </a:moveTo>
                  <a:lnTo>
                    <a:pt x="11" y="2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Freeform 1014"/>
            <p:cNvSpPr>
              <a:spLocks/>
            </p:cNvSpPr>
            <p:nvPr/>
          </p:nvSpPr>
          <p:spPr bwMode="auto">
            <a:xfrm>
              <a:off x="2218" y="4611"/>
              <a:ext cx="6" cy="13"/>
            </a:xfrm>
            <a:custGeom>
              <a:avLst/>
              <a:gdLst>
                <a:gd name="T0" fmla="*/ 0 w 11"/>
                <a:gd name="T1" fmla="*/ 0 h 22"/>
                <a:gd name="T2" fmla="*/ 1 w 11"/>
                <a:gd name="T3" fmla="*/ 3 h 22"/>
                <a:gd name="T4" fmla="*/ 1 w 11"/>
                <a:gd name="T5" fmla="*/ 0 h 22"/>
                <a:gd name="T6" fmla="*/ 1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Freeform 1015"/>
            <p:cNvSpPr>
              <a:spLocks/>
            </p:cNvSpPr>
            <p:nvPr/>
          </p:nvSpPr>
          <p:spPr bwMode="auto">
            <a:xfrm>
              <a:off x="3098" y="5084"/>
              <a:ext cx="12" cy="6"/>
            </a:xfrm>
            <a:custGeom>
              <a:avLst/>
              <a:gdLst>
                <a:gd name="T0" fmla="*/ 0 w 21"/>
                <a:gd name="T1" fmla="*/ 1 h 11"/>
                <a:gd name="T2" fmla="*/ 2 w 21"/>
                <a:gd name="T3" fmla="*/ 1 h 11"/>
                <a:gd name="T4" fmla="*/ 2 w 21"/>
                <a:gd name="T5" fmla="*/ 1 h 11"/>
                <a:gd name="T6" fmla="*/ 2 w 21"/>
                <a:gd name="T7" fmla="*/ 0 h 11"/>
                <a:gd name="T8" fmla="*/ 0 w 2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Freeform 1016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1017"/>
            <p:cNvSpPr>
              <a:spLocks/>
            </p:cNvSpPr>
            <p:nvPr/>
          </p:nvSpPr>
          <p:spPr bwMode="auto">
            <a:xfrm>
              <a:off x="2401" y="4218"/>
              <a:ext cx="12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2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Freeform 1018"/>
            <p:cNvSpPr>
              <a:spLocks/>
            </p:cNvSpPr>
            <p:nvPr/>
          </p:nvSpPr>
          <p:spPr bwMode="auto">
            <a:xfrm>
              <a:off x="2451" y="4236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1019"/>
            <p:cNvSpPr>
              <a:spLocks/>
            </p:cNvSpPr>
            <p:nvPr/>
          </p:nvSpPr>
          <p:spPr bwMode="auto">
            <a:xfrm>
              <a:off x="2471" y="4218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Freeform 1020"/>
            <p:cNvSpPr>
              <a:spLocks/>
            </p:cNvSpPr>
            <p:nvPr/>
          </p:nvSpPr>
          <p:spPr bwMode="auto">
            <a:xfrm>
              <a:off x="3034" y="4255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1021"/>
            <p:cNvSpPr>
              <a:spLocks/>
            </p:cNvSpPr>
            <p:nvPr/>
          </p:nvSpPr>
          <p:spPr bwMode="auto">
            <a:xfrm>
              <a:off x="3148" y="4482"/>
              <a:ext cx="12" cy="12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Freeform 1022"/>
            <p:cNvSpPr>
              <a:spLocks/>
            </p:cNvSpPr>
            <p:nvPr/>
          </p:nvSpPr>
          <p:spPr bwMode="auto">
            <a:xfrm>
              <a:off x="3173" y="4506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Freeform 1023"/>
            <p:cNvSpPr>
              <a:spLocks/>
            </p:cNvSpPr>
            <p:nvPr/>
          </p:nvSpPr>
          <p:spPr bwMode="auto">
            <a:xfrm>
              <a:off x="2541" y="4445"/>
              <a:ext cx="18" cy="7"/>
            </a:xfrm>
            <a:custGeom>
              <a:avLst/>
              <a:gdLst>
                <a:gd name="T0" fmla="*/ 0 w 32"/>
                <a:gd name="T1" fmla="*/ 2 h 11"/>
                <a:gd name="T2" fmla="*/ 1 w 32"/>
                <a:gd name="T3" fmla="*/ 2 h 11"/>
                <a:gd name="T4" fmla="*/ 3 w 32"/>
                <a:gd name="T5" fmla="*/ 2 h 11"/>
                <a:gd name="T6" fmla="*/ 1 w 32"/>
                <a:gd name="T7" fmla="*/ 0 h 11"/>
                <a:gd name="T8" fmla="*/ 0 w 3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11"/>
                  </a:moveTo>
                  <a:lnTo>
                    <a:pt x="11" y="11"/>
                  </a:lnTo>
                  <a:lnTo>
                    <a:pt x="3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Freeform 1024"/>
            <p:cNvSpPr>
              <a:spLocks/>
            </p:cNvSpPr>
            <p:nvPr/>
          </p:nvSpPr>
          <p:spPr bwMode="auto">
            <a:xfrm>
              <a:off x="3166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3 w 22"/>
                <a:gd name="T3" fmla="*/ 1 h 10"/>
                <a:gd name="T4" fmla="*/ 3 w 22"/>
                <a:gd name="T5" fmla="*/ 0 h 10"/>
                <a:gd name="T6" fmla="*/ 3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Freeform 1025"/>
            <p:cNvSpPr>
              <a:spLocks/>
            </p:cNvSpPr>
            <p:nvPr/>
          </p:nvSpPr>
          <p:spPr bwMode="auto">
            <a:xfrm>
              <a:off x="3034" y="5164"/>
              <a:ext cx="7" cy="13"/>
            </a:xfrm>
            <a:custGeom>
              <a:avLst/>
              <a:gdLst>
                <a:gd name="T0" fmla="*/ 0 w 11"/>
                <a:gd name="T1" fmla="*/ 1 h 22"/>
                <a:gd name="T2" fmla="*/ 2 w 11"/>
                <a:gd name="T3" fmla="*/ 3 h 22"/>
                <a:gd name="T4" fmla="*/ 2 w 11"/>
                <a:gd name="T5" fmla="*/ 1 h 22"/>
                <a:gd name="T6" fmla="*/ 2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Freeform 1026"/>
            <p:cNvSpPr>
              <a:spLocks/>
            </p:cNvSpPr>
            <p:nvPr/>
          </p:nvSpPr>
          <p:spPr bwMode="auto">
            <a:xfrm>
              <a:off x="2009" y="4482"/>
              <a:ext cx="13" cy="12"/>
            </a:xfrm>
            <a:custGeom>
              <a:avLst/>
              <a:gdLst>
                <a:gd name="T0" fmla="*/ 0 w 22"/>
                <a:gd name="T1" fmla="*/ 1 h 21"/>
                <a:gd name="T2" fmla="*/ 1 w 22"/>
                <a:gd name="T3" fmla="*/ 2 h 21"/>
                <a:gd name="T4" fmla="*/ 3 w 22"/>
                <a:gd name="T5" fmla="*/ 1 h 21"/>
                <a:gd name="T6" fmla="*/ 1 w 22"/>
                <a:gd name="T7" fmla="*/ 0 h 21"/>
                <a:gd name="T8" fmla="*/ 0 w 22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10"/>
                  </a:moveTo>
                  <a:lnTo>
                    <a:pt x="11" y="21"/>
                  </a:lnTo>
                  <a:lnTo>
                    <a:pt x="22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1027"/>
            <p:cNvSpPr>
              <a:spLocks/>
            </p:cNvSpPr>
            <p:nvPr/>
          </p:nvSpPr>
          <p:spPr bwMode="auto">
            <a:xfrm>
              <a:off x="2825" y="5171"/>
              <a:ext cx="13" cy="6"/>
            </a:xfrm>
            <a:custGeom>
              <a:avLst/>
              <a:gdLst>
                <a:gd name="T0" fmla="*/ 0 w 22"/>
                <a:gd name="T1" fmla="*/ 0 h 11"/>
                <a:gd name="T2" fmla="*/ 1 w 22"/>
                <a:gd name="T3" fmla="*/ 1 h 11"/>
                <a:gd name="T4" fmla="*/ 3 w 22"/>
                <a:gd name="T5" fmla="*/ 0 h 11"/>
                <a:gd name="T6" fmla="*/ 1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Freeform 1028"/>
            <p:cNvSpPr>
              <a:spLocks/>
            </p:cNvSpPr>
            <p:nvPr/>
          </p:nvSpPr>
          <p:spPr bwMode="auto">
            <a:xfrm>
              <a:off x="2243" y="4703"/>
              <a:ext cx="6" cy="18"/>
            </a:xfrm>
            <a:custGeom>
              <a:avLst/>
              <a:gdLst>
                <a:gd name="T0" fmla="*/ 0 w 10"/>
                <a:gd name="T1" fmla="*/ 2 h 33"/>
                <a:gd name="T2" fmla="*/ 1 w 10"/>
                <a:gd name="T3" fmla="*/ 3 h 33"/>
                <a:gd name="T4" fmla="*/ 1 w 10"/>
                <a:gd name="T5" fmla="*/ 2 h 33"/>
                <a:gd name="T6" fmla="*/ 1 w 10"/>
                <a:gd name="T7" fmla="*/ 0 h 33"/>
                <a:gd name="T8" fmla="*/ 0 w 1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3"/>
                <a:gd name="T17" fmla="*/ 10 w 1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3">
                  <a:moveTo>
                    <a:pt x="0" y="22"/>
                  </a:moveTo>
                  <a:lnTo>
                    <a:pt x="10" y="33"/>
                  </a:lnTo>
                  <a:lnTo>
                    <a:pt x="10" y="22"/>
                  </a:lnTo>
                  <a:lnTo>
                    <a:pt x="1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Freeform 1029"/>
            <p:cNvSpPr>
              <a:spLocks/>
            </p:cNvSpPr>
            <p:nvPr/>
          </p:nvSpPr>
          <p:spPr bwMode="auto">
            <a:xfrm>
              <a:off x="3148" y="4630"/>
              <a:ext cx="12" cy="11"/>
            </a:xfrm>
            <a:custGeom>
              <a:avLst/>
              <a:gdLst>
                <a:gd name="T0" fmla="*/ 0 w 21"/>
                <a:gd name="T1" fmla="*/ 1 h 21"/>
                <a:gd name="T2" fmla="*/ 1 w 21"/>
                <a:gd name="T3" fmla="*/ 2 h 21"/>
                <a:gd name="T4" fmla="*/ 2 w 21"/>
                <a:gd name="T5" fmla="*/ 1 h 21"/>
                <a:gd name="T6" fmla="*/ 1 w 21"/>
                <a:gd name="T7" fmla="*/ 0 h 21"/>
                <a:gd name="T8" fmla="*/ 0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10"/>
                  </a:moveTo>
                  <a:lnTo>
                    <a:pt x="11" y="21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Freeform 1030"/>
            <p:cNvSpPr>
              <a:spLocks/>
            </p:cNvSpPr>
            <p:nvPr/>
          </p:nvSpPr>
          <p:spPr bwMode="auto">
            <a:xfrm>
              <a:off x="2477" y="5066"/>
              <a:ext cx="7" cy="12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2 h 22"/>
                <a:gd name="T4" fmla="*/ 2 w 11"/>
                <a:gd name="T5" fmla="*/ 0 h 22"/>
                <a:gd name="T6" fmla="*/ 0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1031"/>
            <p:cNvSpPr>
              <a:spLocks/>
            </p:cNvSpPr>
            <p:nvPr/>
          </p:nvSpPr>
          <p:spPr bwMode="auto">
            <a:xfrm>
              <a:off x="2129" y="4630"/>
              <a:ext cx="6" cy="5"/>
            </a:xfrm>
            <a:custGeom>
              <a:avLst/>
              <a:gdLst>
                <a:gd name="T0" fmla="*/ 0 w 11"/>
                <a:gd name="T1" fmla="*/ 1 h 10"/>
                <a:gd name="T2" fmla="*/ 0 w 11"/>
                <a:gd name="T3" fmla="*/ 1 h 10"/>
                <a:gd name="T4" fmla="*/ 1 w 11"/>
                <a:gd name="T5" fmla="*/ 1 h 10"/>
                <a:gd name="T6" fmla="*/ 0 w 11"/>
                <a:gd name="T7" fmla="*/ 0 h 10"/>
                <a:gd name="T8" fmla="*/ 0 w 11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1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Freeform 1032"/>
            <p:cNvSpPr>
              <a:spLocks/>
            </p:cNvSpPr>
            <p:nvPr/>
          </p:nvSpPr>
          <p:spPr bwMode="auto">
            <a:xfrm>
              <a:off x="2521" y="5151"/>
              <a:ext cx="7" cy="13"/>
            </a:xfrm>
            <a:custGeom>
              <a:avLst/>
              <a:gdLst>
                <a:gd name="T0" fmla="*/ 0 w 11"/>
                <a:gd name="T1" fmla="*/ 0 h 22"/>
                <a:gd name="T2" fmla="*/ 2 w 11"/>
                <a:gd name="T3" fmla="*/ 3 h 22"/>
                <a:gd name="T4" fmla="*/ 2 w 11"/>
                <a:gd name="T5" fmla="*/ 0 h 22"/>
                <a:gd name="T6" fmla="*/ 2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Freeform 1033"/>
            <p:cNvSpPr>
              <a:spLocks/>
            </p:cNvSpPr>
            <p:nvPr/>
          </p:nvSpPr>
          <p:spPr bwMode="auto">
            <a:xfrm>
              <a:off x="2262" y="4918"/>
              <a:ext cx="13" cy="12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2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Freeform 1034"/>
            <p:cNvSpPr>
              <a:spLocks/>
            </p:cNvSpPr>
            <p:nvPr/>
          </p:nvSpPr>
          <p:spPr bwMode="auto">
            <a:xfrm>
              <a:off x="3034" y="4838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1035"/>
            <p:cNvSpPr>
              <a:spLocks/>
            </p:cNvSpPr>
            <p:nvPr/>
          </p:nvSpPr>
          <p:spPr bwMode="auto">
            <a:xfrm>
              <a:off x="2781" y="5244"/>
              <a:ext cx="13" cy="12"/>
            </a:xfrm>
            <a:custGeom>
              <a:avLst/>
              <a:gdLst>
                <a:gd name="T0" fmla="*/ 0 w 22"/>
                <a:gd name="T1" fmla="*/ 2 h 22"/>
                <a:gd name="T2" fmla="*/ 0 w 22"/>
                <a:gd name="T3" fmla="*/ 2 h 22"/>
                <a:gd name="T4" fmla="*/ 3 w 22"/>
                <a:gd name="T5" fmla="*/ 2 h 22"/>
                <a:gd name="T6" fmla="*/ 0 w 22"/>
                <a:gd name="T7" fmla="*/ 0 h 22"/>
                <a:gd name="T8" fmla="*/ 0 w 2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22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Freeform 1036"/>
            <p:cNvSpPr>
              <a:spLocks/>
            </p:cNvSpPr>
            <p:nvPr/>
          </p:nvSpPr>
          <p:spPr bwMode="auto">
            <a:xfrm>
              <a:off x="2660" y="4752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1037"/>
            <p:cNvSpPr>
              <a:spLocks/>
            </p:cNvSpPr>
            <p:nvPr/>
          </p:nvSpPr>
          <p:spPr bwMode="auto">
            <a:xfrm>
              <a:off x="2147" y="4882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Freeform 1038"/>
            <p:cNvSpPr>
              <a:spLocks/>
            </p:cNvSpPr>
            <p:nvPr/>
          </p:nvSpPr>
          <p:spPr bwMode="auto">
            <a:xfrm>
              <a:off x="3059" y="4900"/>
              <a:ext cx="7" cy="24"/>
            </a:xfrm>
            <a:custGeom>
              <a:avLst/>
              <a:gdLst>
                <a:gd name="T0" fmla="*/ 0 w 11"/>
                <a:gd name="T1" fmla="*/ 1 h 44"/>
                <a:gd name="T2" fmla="*/ 0 w 11"/>
                <a:gd name="T3" fmla="*/ 4 h 44"/>
                <a:gd name="T4" fmla="*/ 2 w 11"/>
                <a:gd name="T5" fmla="*/ 1 h 44"/>
                <a:gd name="T6" fmla="*/ 0 w 11"/>
                <a:gd name="T7" fmla="*/ 0 h 44"/>
                <a:gd name="T8" fmla="*/ 0 w 11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0" y="11"/>
                  </a:moveTo>
                  <a:lnTo>
                    <a:pt x="0" y="44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Freeform 1039"/>
            <p:cNvSpPr>
              <a:spLocks/>
            </p:cNvSpPr>
            <p:nvPr/>
          </p:nvSpPr>
          <p:spPr bwMode="auto">
            <a:xfrm>
              <a:off x="2730" y="5232"/>
              <a:ext cx="13" cy="12"/>
            </a:xfrm>
            <a:custGeom>
              <a:avLst/>
              <a:gdLst>
                <a:gd name="T0" fmla="*/ 0 w 22"/>
                <a:gd name="T1" fmla="*/ 0 h 22"/>
                <a:gd name="T2" fmla="*/ 1 w 22"/>
                <a:gd name="T3" fmla="*/ 2 h 22"/>
                <a:gd name="T4" fmla="*/ 3 w 22"/>
                <a:gd name="T5" fmla="*/ 0 h 22"/>
                <a:gd name="T6" fmla="*/ 1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0"/>
                  </a:moveTo>
                  <a:lnTo>
                    <a:pt x="11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Freeform 1040"/>
            <p:cNvSpPr>
              <a:spLocks/>
            </p:cNvSpPr>
            <p:nvPr/>
          </p:nvSpPr>
          <p:spPr bwMode="auto">
            <a:xfrm>
              <a:off x="3034" y="4647"/>
              <a:ext cx="7" cy="13"/>
            </a:xfrm>
            <a:custGeom>
              <a:avLst/>
              <a:gdLst>
                <a:gd name="T0" fmla="*/ 0 w 11"/>
                <a:gd name="T1" fmla="*/ 1 h 22"/>
                <a:gd name="T2" fmla="*/ 2 w 11"/>
                <a:gd name="T3" fmla="*/ 3 h 22"/>
                <a:gd name="T4" fmla="*/ 2 w 11"/>
                <a:gd name="T5" fmla="*/ 1 h 22"/>
                <a:gd name="T6" fmla="*/ 2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1041"/>
            <p:cNvSpPr>
              <a:spLocks/>
            </p:cNvSpPr>
            <p:nvPr/>
          </p:nvSpPr>
          <p:spPr bwMode="auto">
            <a:xfrm>
              <a:off x="2262" y="5127"/>
              <a:ext cx="13" cy="6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1 h 10"/>
                <a:gd name="T4" fmla="*/ 3 w 22"/>
                <a:gd name="T5" fmla="*/ 0 h 10"/>
                <a:gd name="T6" fmla="*/ 1 w 22"/>
                <a:gd name="T7" fmla="*/ 0 h 10"/>
                <a:gd name="T8" fmla="*/ 0 w 2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0" y="0"/>
                  </a:moveTo>
                  <a:lnTo>
                    <a:pt x="11" y="1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Freeform 1042"/>
            <p:cNvSpPr>
              <a:spLocks/>
            </p:cNvSpPr>
            <p:nvPr/>
          </p:nvSpPr>
          <p:spPr bwMode="auto">
            <a:xfrm>
              <a:off x="3142" y="4691"/>
              <a:ext cx="18" cy="6"/>
            </a:xfrm>
            <a:custGeom>
              <a:avLst/>
              <a:gdLst>
                <a:gd name="T0" fmla="*/ 0 w 32"/>
                <a:gd name="T1" fmla="*/ 1 h 11"/>
                <a:gd name="T2" fmla="*/ 2 w 32"/>
                <a:gd name="T3" fmla="*/ 1 h 11"/>
                <a:gd name="T4" fmla="*/ 3 w 32"/>
                <a:gd name="T5" fmla="*/ 1 h 11"/>
                <a:gd name="T6" fmla="*/ 2 w 32"/>
                <a:gd name="T7" fmla="*/ 0 h 11"/>
                <a:gd name="T8" fmla="*/ 0 w 3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11"/>
                  </a:moveTo>
                  <a:lnTo>
                    <a:pt x="22" y="11"/>
                  </a:lnTo>
                  <a:lnTo>
                    <a:pt x="32" y="11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1043"/>
            <p:cNvSpPr>
              <a:spLocks/>
            </p:cNvSpPr>
            <p:nvPr/>
          </p:nvSpPr>
          <p:spPr bwMode="auto">
            <a:xfrm>
              <a:off x="3059" y="5292"/>
              <a:ext cx="13" cy="7"/>
            </a:xfrm>
            <a:custGeom>
              <a:avLst/>
              <a:gdLst>
                <a:gd name="T0" fmla="*/ 0 w 22"/>
                <a:gd name="T1" fmla="*/ 0 h 11"/>
                <a:gd name="T2" fmla="*/ 0 w 22"/>
                <a:gd name="T3" fmla="*/ 2 h 11"/>
                <a:gd name="T4" fmla="*/ 3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0" y="1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Freeform 1044"/>
            <p:cNvSpPr>
              <a:spLocks/>
            </p:cNvSpPr>
            <p:nvPr/>
          </p:nvSpPr>
          <p:spPr bwMode="auto">
            <a:xfrm>
              <a:off x="2135" y="4323"/>
              <a:ext cx="19" cy="6"/>
            </a:xfrm>
            <a:custGeom>
              <a:avLst/>
              <a:gdLst>
                <a:gd name="T0" fmla="*/ 0 w 32"/>
                <a:gd name="T1" fmla="*/ 0 h 11"/>
                <a:gd name="T2" fmla="*/ 4 w 32"/>
                <a:gd name="T3" fmla="*/ 1 h 11"/>
                <a:gd name="T4" fmla="*/ 4 w 32"/>
                <a:gd name="T5" fmla="*/ 0 h 11"/>
                <a:gd name="T6" fmla="*/ 4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32" y="1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Freeform 1045"/>
            <p:cNvSpPr>
              <a:spLocks/>
            </p:cNvSpPr>
            <p:nvPr/>
          </p:nvSpPr>
          <p:spPr bwMode="auto">
            <a:xfrm>
              <a:off x="3008" y="5268"/>
              <a:ext cx="13" cy="13"/>
            </a:xfrm>
            <a:custGeom>
              <a:avLst/>
              <a:gdLst>
                <a:gd name="T0" fmla="*/ 0 w 22"/>
                <a:gd name="T1" fmla="*/ 1 h 22"/>
                <a:gd name="T2" fmla="*/ 1 w 22"/>
                <a:gd name="T3" fmla="*/ 3 h 22"/>
                <a:gd name="T4" fmla="*/ 3 w 22"/>
                <a:gd name="T5" fmla="*/ 1 h 22"/>
                <a:gd name="T6" fmla="*/ 1 w 22"/>
                <a:gd name="T7" fmla="*/ 0 h 22"/>
                <a:gd name="T8" fmla="*/ 0 w 22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1"/>
                  </a:moveTo>
                  <a:lnTo>
                    <a:pt x="11" y="22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Freeform 1046"/>
            <p:cNvSpPr>
              <a:spLocks/>
            </p:cNvSpPr>
            <p:nvPr/>
          </p:nvSpPr>
          <p:spPr bwMode="auto">
            <a:xfrm>
              <a:off x="2458" y="5103"/>
              <a:ext cx="6" cy="1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2 h 22"/>
                <a:gd name="T4" fmla="*/ 1 w 11"/>
                <a:gd name="T5" fmla="*/ 1 h 22"/>
                <a:gd name="T6" fmla="*/ 0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1047"/>
            <p:cNvSpPr>
              <a:spLocks/>
            </p:cNvSpPr>
            <p:nvPr/>
          </p:nvSpPr>
          <p:spPr bwMode="auto">
            <a:xfrm>
              <a:off x="2800" y="5127"/>
              <a:ext cx="13" cy="12"/>
            </a:xfrm>
            <a:custGeom>
              <a:avLst/>
              <a:gdLst>
                <a:gd name="T0" fmla="*/ 0 w 21"/>
                <a:gd name="T1" fmla="*/ 0 h 21"/>
                <a:gd name="T2" fmla="*/ 1 w 21"/>
                <a:gd name="T3" fmla="*/ 2 h 21"/>
                <a:gd name="T4" fmla="*/ 3 w 21"/>
                <a:gd name="T5" fmla="*/ 0 h 21"/>
                <a:gd name="T6" fmla="*/ 1 w 21"/>
                <a:gd name="T7" fmla="*/ 0 h 21"/>
                <a:gd name="T8" fmla="*/ 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0"/>
                  </a:moveTo>
                  <a:lnTo>
                    <a:pt x="10" y="21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Freeform 1048"/>
            <p:cNvSpPr>
              <a:spLocks/>
            </p:cNvSpPr>
            <p:nvPr/>
          </p:nvSpPr>
          <p:spPr bwMode="auto">
            <a:xfrm>
              <a:off x="3148" y="4630"/>
              <a:ext cx="12" cy="5"/>
            </a:xfrm>
            <a:custGeom>
              <a:avLst/>
              <a:gdLst>
                <a:gd name="T0" fmla="*/ 0 w 21"/>
                <a:gd name="T1" fmla="*/ 1 h 10"/>
                <a:gd name="T2" fmla="*/ 1 w 21"/>
                <a:gd name="T3" fmla="*/ 1 h 10"/>
                <a:gd name="T4" fmla="*/ 2 w 21"/>
                <a:gd name="T5" fmla="*/ 1 h 10"/>
                <a:gd name="T6" fmla="*/ 1 w 21"/>
                <a:gd name="T7" fmla="*/ 0 h 10"/>
                <a:gd name="T8" fmla="*/ 0 w 21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0"/>
                <a:gd name="T17" fmla="*/ 21 w 2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0">
                  <a:moveTo>
                    <a:pt x="0" y="10"/>
                  </a:moveTo>
                  <a:lnTo>
                    <a:pt x="11" y="10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A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Freeform 1049"/>
            <p:cNvSpPr>
              <a:spLocks/>
            </p:cNvSpPr>
            <p:nvPr/>
          </p:nvSpPr>
          <p:spPr bwMode="auto">
            <a:xfrm>
              <a:off x="2122" y="4734"/>
              <a:ext cx="13" cy="6"/>
            </a:xfrm>
            <a:custGeom>
              <a:avLst/>
              <a:gdLst>
                <a:gd name="T0" fmla="*/ 0 w 22"/>
                <a:gd name="T1" fmla="*/ 1 h 11"/>
                <a:gd name="T2" fmla="*/ 1 w 22"/>
                <a:gd name="T3" fmla="*/ 1 h 11"/>
                <a:gd name="T4" fmla="*/ 3 w 22"/>
                <a:gd name="T5" fmla="*/ 1 h 11"/>
                <a:gd name="T6" fmla="*/ 1 w 22"/>
                <a:gd name="T7" fmla="*/ 0 h 11"/>
                <a:gd name="T8" fmla="*/ 0 w 22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11"/>
                  </a:moveTo>
                  <a:lnTo>
                    <a:pt x="11" y="11"/>
                  </a:lnTo>
                  <a:lnTo>
                    <a:pt x="22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Freeform 1050"/>
            <p:cNvSpPr>
              <a:spLocks/>
            </p:cNvSpPr>
            <p:nvPr/>
          </p:nvSpPr>
          <p:spPr bwMode="auto">
            <a:xfrm>
              <a:off x="2616" y="5017"/>
              <a:ext cx="6" cy="12"/>
            </a:xfrm>
            <a:custGeom>
              <a:avLst/>
              <a:gdLst>
                <a:gd name="T0" fmla="*/ 0 w 11"/>
                <a:gd name="T1" fmla="*/ 2 h 22"/>
                <a:gd name="T2" fmla="*/ 0 w 11"/>
                <a:gd name="T3" fmla="*/ 2 h 22"/>
                <a:gd name="T4" fmla="*/ 1 w 11"/>
                <a:gd name="T5" fmla="*/ 2 h 22"/>
                <a:gd name="T6" fmla="*/ 0 w 11"/>
                <a:gd name="T7" fmla="*/ 0 h 22"/>
                <a:gd name="T8" fmla="*/ 0 w 11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Freeform 1051"/>
            <p:cNvSpPr>
              <a:spLocks/>
            </p:cNvSpPr>
            <p:nvPr/>
          </p:nvSpPr>
          <p:spPr bwMode="auto">
            <a:xfrm>
              <a:off x="2920" y="5250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1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Freeform 1052"/>
            <p:cNvSpPr>
              <a:spLocks/>
            </p:cNvSpPr>
            <p:nvPr/>
          </p:nvSpPr>
          <p:spPr bwMode="auto">
            <a:xfrm>
              <a:off x="2407" y="4740"/>
              <a:ext cx="26" cy="1"/>
            </a:xfrm>
            <a:custGeom>
              <a:avLst/>
              <a:gdLst>
                <a:gd name="T0" fmla="*/ 0 w 44"/>
                <a:gd name="T1" fmla="*/ 0 h 1"/>
                <a:gd name="T2" fmla="*/ 0 w 44"/>
                <a:gd name="T3" fmla="*/ 0 h 1"/>
                <a:gd name="T4" fmla="*/ 5 w 44"/>
                <a:gd name="T5" fmla="*/ 0 h 1"/>
                <a:gd name="T6" fmla="*/ 5 w 44"/>
                <a:gd name="T7" fmla="*/ 0 h 1"/>
                <a:gd name="T8" fmla="*/ 5 w 44"/>
                <a:gd name="T9" fmla="*/ 0 h 1"/>
                <a:gd name="T10" fmla="*/ 0 w 44"/>
                <a:gd name="T11" fmla="*/ 0 h 1"/>
                <a:gd name="T12" fmla="*/ 0 w 4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"/>
                <a:gd name="T23" fmla="*/ 44 w 4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Freeform 1053"/>
            <p:cNvSpPr>
              <a:spLocks/>
            </p:cNvSpPr>
            <p:nvPr/>
          </p:nvSpPr>
          <p:spPr bwMode="auto">
            <a:xfrm>
              <a:off x="3363" y="4985"/>
              <a:ext cx="13" cy="1"/>
            </a:xfrm>
            <a:custGeom>
              <a:avLst/>
              <a:gdLst>
                <a:gd name="T0" fmla="*/ 0 w 22"/>
                <a:gd name="T1" fmla="*/ 0 h 1"/>
                <a:gd name="T2" fmla="*/ 0 w 22"/>
                <a:gd name="T3" fmla="*/ 0 h 1"/>
                <a:gd name="T4" fmla="*/ 3 w 22"/>
                <a:gd name="T5" fmla="*/ 0 h 1"/>
                <a:gd name="T6" fmla="*/ 0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Freeform 1054"/>
            <p:cNvSpPr>
              <a:spLocks/>
            </p:cNvSpPr>
            <p:nvPr/>
          </p:nvSpPr>
          <p:spPr bwMode="auto">
            <a:xfrm>
              <a:off x="2078" y="4519"/>
              <a:ext cx="6" cy="13"/>
            </a:xfrm>
            <a:custGeom>
              <a:avLst/>
              <a:gdLst>
                <a:gd name="T0" fmla="*/ 0 w 11"/>
                <a:gd name="T1" fmla="*/ 3 h 22"/>
                <a:gd name="T2" fmla="*/ 1 w 11"/>
                <a:gd name="T3" fmla="*/ 3 h 22"/>
                <a:gd name="T4" fmla="*/ 1 w 11"/>
                <a:gd name="T5" fmla="*/ 3 h 22"/>
                <a:gd name="T6" fmla="*/ 1 w 11"/>
                <a:gd name="T7" fmla="*/ 0 h 22"/>
                <a:gd name="T8" fmla="*/ 0 w 11"/>
                <a:gd name="T9" fmla="*/ 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22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1055"/>
            <p:cNvSpPr>
              <a:spLocks/>
            </p:cNvSpPr>
            <p:nvPr/>
          </p:nvSpPr>
          <p:spPr bwMode="auto">
            <a:xfrm>
              <a:off x="2382" y="4777"/>
              <a:ext cx="6" cy="5"/>
            </a:xfrm>
            <a:custGeom>
              <a:avLst/>
              <a:gdLst>
                <a:gd name="T0" fmla="*/ 0 w 11"/>
                <a:gd name="T1" fmla="*/ 0 h 10"/>
                <a:gd name="T2" fmla="*/ 1 w 11"/>
                <a:gd name="T3" fmla="*/ 1 h 10"/>
                <a:gd name="T4" fmla="*/ 1 w 11"/>
                <a:gd name="T5" fmla="*/ 0 h 10"/>
                <a:gd name="T6" fmla="*/ 1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Freeform 1056"/>
            <p:cNvSpPr>
              <a:spLocks/>
            </p:cNvSpPr>
            <p:nvPr/>
          </p:nvSpPr>
          <p:spPr bwMode="auto">
            <a:xfrm>
              <a:off x="3104" y="4697"/>
              <a:ext cx="13" cy="1"/>
            </a:xfrm>
            <a:custGeom>
              <a:avLst/>
              <a:gdLst>
                <a:gd name="T0" fmla="*/ 0 w 21"/>
                <a:gd name="T1" fmla="*/ 0 h 1"/>
                <a:gd name="T2" fmla="*/ 1 w 21"/>
                <a:gd name="T3" fmla="*/ 0 h 1"/>
                <a:gd name="T4" fmla="*/ 3 w 21"/>
                <a:gd name="T5" fmla="*/ 0 h 1"/>
                <a:gd name="T6" fmla="*/ 1 w 21"/>
                <a:gd name="T7" fmla="*/ 0 h 1"/>
                <a:gd name="T8" fmla="*/ 0 w 2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"/>
                <a:gd name="T17" fmla="*/ 21 w 2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Freeform 1057"/>
            <p:cNvSpPr>
              <a:spLocks/>
            </p:cNvSpPr>
            <p:nvPr/>
          </p:nvSpPr>
          <p:spPr bwMode="auto">
            <a:xfrm>
              <a:off x="2288" y="4488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Freeform 1058"/>
            <p:cNvSpPr>
              <a:spLocks/>
            </p:cNvSpPr>
            <p:nvPr/>
          </p:nvSpPr>
          <p:spPr bwMode="auto">
            <a:xfrm>
              <a:off x="2084" y="4709"/>
              <a:ext cx="1" cy="12"/>
            </a:xfrm>
            <a:custGeom>
              <a:avLst/>
              <a:gdLst>
                <a:gd name="T0" fmla="*/ 0 w 1"/>
                <a:gd name="T1" fmla="*/ 1 h 22"/>
                <a:gd name="T2" fmla="*/ 0 w 1"/>
                <a:gd name="T3" fmla="*/ 2 h 22"/>
                <a:gd name="T4" fmla="*/ 0 w 1"/>
                <a:gd name="T5" fmla="*/ 1 h 22"/>
                <a:gd name="T6" fmla="*/ 0 w 1"/>
                <a:gd name="T7" fmla="*/ 0 h 22"/>
                <a:gd name="T8" fmla="*/ 0 w 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2"/>
                <a:gd name="T17" fmla="*/ 1 w 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2"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1059"/>
            <p:cNvSpPr>
              <a:spLocks/>
            </p:cNvSpPr>
            <p:nvPr/>
          </p:nvSpPr>
          <p:spPr bwMode="auto">
            <a:xfrm>
              <a:off x="3268" y="5109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Freeform 1060"/>
            <p:cNvSpPr>
              <a:spLocks/>
            </p:cNvSpPr>
            <p:nvPr/>
          </p:nvSpPr>
          <p:spPr bwMode="auto">
            <a:xfrm>
              <a:off x="2268" y="5127"/>
              <a:ext cx="7" cy="6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2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1061"/>
            <p:cNvSpPr>
              <a:spLocks/>
            </p:cNvSpPr>
            <p:nvPr/>
          </p:nvSpPr>
          <p:spPr bwMode="auto">
            <a:xfrm>
              <a:off x="2306" y="5047"/>
              <a:ext cx="13" cy="1"/>
            </a:xfrm>
            <a:custGeom>
              <a:avLst/>
              <a:gdLst>
                <a:gd name="T0" fmla="*/ 0 w 22"/>
                <a:gd name="T1" fmla="*/ 0 h 1"/>
                <a:gd name="T2" fmla="*/ 3 w 22"/>
                <a:gd name="T3" fmla="*/ 0 h 1"/>
                <a:gd name="T4" fmla="*/ 3 w 22"/>
                <a:gd name="T5" fmla="*/ 0 h 1"/>
                <a:gd name="T6" fmla="*/ 3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Freeform 1062"/>
            <p:cNvSpPr>
              <a:spLocks/>
            </p:cNvSpPr>
            <p:nvPr/>
          </p:nvSpPr>
          <p:spPr bwMode="auto">
            <a:xfrm>
              <a:off x="2356" y="4384"/>
              <a:ext cx="7" cy="12"/>
            </a:xfrm>
            <a:custGeom>
              <a:avLst/>
              <a:gdLst>
                <a:gd name="T0" fmla="*/ 0 w 11"/>
                <a:gd name="T1" fmla="*/ 0 h 22"/>
                <a:gd name="T2" fmla="*/ 2 w 11"/>
                <a:gd name="T3" fmla="*/ 2 h 22"/>
                <a:gd name="T4" fmla="*/ 2 w 11"/>
                <a:gd name="T5" fmla="*/ 0 h 22"/>
                <a:gd name="T6" fmla="*/ 2 w 11"/>
                <a:gd name="T7" fmla="*/ 0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1063"/>
            <p:cNvSpPr>
              <a:spLocks/>
            </p:cNvSpPr>
            <p:nvPr/>
          </p:nvSpPr>
          <p:spPr bwMode="auto">
            <a:xfrm>
              <a:off x="2288" y="4445"/>
              <a:ext cx="6" cy="7"/>
            </a:xfrm>
            <a:custGeom>
              <a:avLst/>
              <a:gdLst>
                <a:gd name="T0" fmla="*/ 0 w 11"/>
                <a:gd name="T1" fmla="*/ 2 h 11"/>
                <a:gd name="T2" fmla="*/ 1 w 11"/>
                <a:gd name="T3" fmla="*/ 2 h 11"/>
                <a:gd name="T4" fmla="*/ 1 w 11"/>
                <a:gd name="T5" fmla="*/ 2 h 11"/>
                <a:gd name="T6" fmla="*/ 1 w 11"/>
                <a:gd name="T7" fmla="*/ 0 h 11"/>
                <a:gd name="T8" fmla="*/ 0 w 11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Freeform 1064"/>
            <p:cNvSpPr>
              <a:spLocks/>
            </p:cNvSpPr>
            <p:nvPr/>
          </p:nvSpPr>
          <p:spPr bwMode="auto">
            <a:xfrm>
              <a:off x="3243" y="5286"/>
              <a:ext cx="6" cy="13"/>
            </a:xfrm>
            <a:custGeom>
              <a:avLst/>
              <a:gdLst>
                <a:gd name="T0" fmla="*/ 0 w 11"/>
                <a:gd name="T1" fmla="*/ 1 h 22"/>
                <a:gd name="T2" fmla="*/ 1 w 11"/>
                <a:gd name="T3" fmla="*/ 3 h 22"/>
                <a:gd name="T4" fmla="*/ 1 w 11"/>
                <a:gd name="T5" fmla="*/ 1 h 22"/>
                <a:gd name="T6" fmla="*/ 1 w 11"/>
                <a:gd name="T7" fmla="*/ 0 h 22"/>
                <a:gd name="T8" fmla="*/ 0 w 1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0" y="11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Freeform 1065"/>
            <p:cNvSpPr>
              <a:spLocks/>
            </p:cNvSpPr>
            <p:nvPr/>
          </p:nvSpPr>
          <p:spPr bwMode="auto">
            <a:xfrm>
              <a:off x="2294" y="4709"/>
              <a:ext cx="0" cy="12"/>
            </a:xfrm>
            <a:custGeom>
              <a:avLst/>
              <a:gdLst>
                <a:gd name="T0" fmla="*/ 1 h 22"/>
                <a:gd name="T1" fmla="*/ 2 h 22"/>
                <a:gd name="T2" fmla="*/ 1 h 22"/>
                <a:gd name="T3" fmla="*/ 0 h 22"/>
                <a:gd name="T4" fmla="*/ 1 h 2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2"/>
                <a:gd name="T11" fmla="*/ 22 h 22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2"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Freeform 1066"/>
            <p:cNvSpPr>
              <a:spLocks/>
            </p:cNvSpPr>
            <p:nvPr/>
          </p:nvSpPr>
          <p:spPr bwMode="auto">
            <a:xfrm>
              <a:off x="3110" y="5207"/>
              <a:ext cx="1" cy="6"/>
            </a:xfrm>
            <a:custGeom>
              <a:avLst/>
              <a:gdLst>
                <a:gd name="T0" fmla="*/ 0 w 1"/>
                <a:gd name="T1" fmla="*/ 1 h 11"/>
                <a:gd name="T2" fmla="*/ 0 w 1"/>
                <a:gd name="T3" fmla="*/ 1 h 11"/>
                <a:gd name="T4" fmla="*/ 0 w 1"/>
                <a:gd name="T5" fmla="*/ 1 h 11"/>
                <a:gd name="T6" fmla="*/ 0 w 1"/>
                <a:gd name="T7" fmla="*/ 0 h 11"/>
                <a:gd name="T8" fmla="*/ 0 w 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1"/>
                <a:gd name="T17" fmla="*/ 1 w 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1067"/>
            <p:cNvSpPr>
              <a:spLocks/>
            </p:cNvSpPr>
            <p:nvPr/>
          </p:nvSpPr>
          <p:spPr bwMode="auto">
            <a:xfrm>
              <a:off x="3332" y="4943"/>
              <a:ext cx="13" cy="6"/>
            </a:xfrm>
            <a:custGeom>
              <a:avLst/>
              <a:gdLst>
                <a:gd name="T0" fmla="*/ 0 w 22"/>
                <a:gd name="T1" fmla="*/ 0 h 11"/>
                <a:gd name="T2" fmla="*/ 3 w 22"/>
                <a:gd name="T3" fmla="*/ 1 h 11"/>
                <a:gd name="T4" fmla="*/ 3 w 22"/>
                <a:gd name="T5" fmla="*/ 0 h 11"/>
                <a:gd name="T6" fmla="*/ 3 w 22"/>
                <a:gd name="T7" fmla="*/ 0 h 11"/>
                <a:gd name="T8" fmla="*/ 0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0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Freeform 1068"/>
            <p:cNvSpPr>
              <a:spLocks/>
            </p:cNvSpPr>
            <p:nvPr/>
          </p:nvSpPr>
          <p:spPr bwMode="auto">
            <a:xfrm>
              <a:off x="2920" y="4611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1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1069"/>
            <p:cNvSpPr>
              <a:spLocks/>
            </p:cNvSpPr>
            <p:nvPr/>
          </p:nvSpPr>
          <p:spPr bwMode="auto">
            <a:xfrm>
              <a:off x="2331" y="4820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1 h 11"/>
                <a:gd name="T4" fmla="*/ 2 w 11"/>
                <a:gd name="T5" fmla="*/ 0 h 11"/>
                <a:gd name="T6" fmla="*/ 2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Freeform 1070"/>
            <p:cNvSpPr>
              <a:spLocks/>
            </p:cNvSpPr>
            <p:nvPr/>
          </p:nvSpPr>
          <p:spPr bwMode="auto">
            <a:xfrm>
              <a:off x="2268" y="4838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2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1071"/>
            <p:cNvSpPr>
              <a:spLocks/>
            </p:cNvSpPr>
            <p:nvPr/>
          </p:nvSpPr>
          <p:spPr bwMode="auto">
            <a:xfrm>
              <a:off x="2382" y="4882"/>
              <a:ext cx="6" cy="6"/>
            </a:xfrm>
            <a:custGeom>
              <a:avLst/>
              <a:gdLst>
                <a:gd name="T0" fmla="*/ 0 w 11"/>
                <a:gd name="T1" fmla="*/ 0 h 10"/>
                <a:gd name="T2" fmla="*/ 1 w 11"/>
                <a:gd name="T3" fmla="*/ 1 h 10"/>
                <a:gd name="T4" fmla="*/ 1 w 11"/>
                <a:gd name="T5" fmla="*/ 0 h 10"/>
                <a:gd name="T6" fmla="*/ 1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Freeform 1072"/>
            <p:cNvSpPr>
              <a:spLocks/>
            </p:cNvSpPr>
            <p:nvPr/>
          </p:nvSpPr>
          <p:spPr bwMode="auto">
            <a:xfrm>
              <a:off x="2129" y="4771"/>
              <a:ext cx="0" cy="11"/>
            </a:xfrm>
            <a:custGeom>
              <a:avLst/>
              <a:gdLst>
                <a:gd name="T0" fmla="*/ 1 h 21"/>
                <a:gd name="T1" fmla="*/ 2 h 21"/>
                <a:gd name="T2" fmla="*/ 1 h 21"/>
                <a:gd name="T3" fmla="*/ 0 h 21"/>
                <a:gd name="T4" fmla="*/ 1 h 2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1"/>
                <a:gd name="T11" fmla="*/ 21 h 2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1">
                  <a:moveTo>
                    <a:pt x="0" y="1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Freeform 1073"/>
            <p:cNvSpPr>
              <a:spLocks/>
            </p:cNvSpPr>
            <p:nvPr/>
          </p:nvSpPr>
          <p:spPr bwMode="auto">
            <a:xfrm>
              <a:off x="3300" y="5292"/>
              <a:ext cx="19" cy="7"/>
            </a:xfrm>
            <a:custGeom>
              <a:avLst/>
              <a:gdLst>
                <a:gd name="T0" fmla="*/ 0 w 32"/>
                <a:gd name="T1" fmla="*/ 0 h 11"/>
                <a:gd name="T2" fmla="*/ 4 w 32"/>
                <a:gd name="T3" fmla="*/ 2 h 11"/>
                <a:gd name="T4" fmla="*/ 4 w 32"/>
                <a:gd name="T5" fmla="*/ 0 h 11"/>
                <a:gd name="T6" fmla="*/ 4 w 32"/>
                <a:gd name="T7" fmla="*/ 0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1"/>
                <a:gd name="T17" fmla="*/ 32 w 3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1">
                  <a:moveTo>
                    <a:pt x="0" y="0"/>
                  </a:moveTo>
                  <a:lnTo>
                    <a:pt x="32" y="1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Freeform 1074"/>
            <p:cNvSpPr>
              <a:spLocks/>
            </p:cNvSpPr>
            <p:nvPr/>
          </p:nvSpPr>
          <p:spPr bwMode="auto">
            <a:xfrm>
              <a:off x="1964" y="4593"/>
              <a:ext cx="7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2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Freeform 1075"/>
            <p:cNvSpPr>
              <a:spLocks/>
            </p:cNvSpPr>
            <p:nvPr/>
          </p:nvSpPr>
          <p:spPr bwMode="auto">
            <a:xfrm>
              <a:off x="3154" y="4630"/>
              <a:ext cx="6" cy="5"/>
            </a:xfrm>
            <a:custGeom>
              <a:avLst/>
              <a:gdLst>
                <a:gd name="T0" fmla="*/ 0 w 10"/>
                <a:gd name="T1" fmla="*/ 1 h 10"/>
                <a:gd name="T2" fmla="*/ 0 w 10"/>
                <a:gd name="T3" fmla="*/ 1 h 10"/>
                <a:gd name="T4" fmla="*/ 1 w 10"/>
                <a:gd name="T5" fmla="*/ 1 h 10"/>
                <a:gd name="T6" fmla="*/ 0 w 10"/>
                <a:gd name="T7" fmla="*/ 0 h 10"/>
                <a:gd name="T8" fmla="*/ 0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Freeform 1076"/>
            <p:cNvSpPr>
              <a:spLocks/>
            </p:cNvSpPr>
            <p:nvPr/>
          </p:nvSpPr>
          <p:spPr bwMode="auto">
            <a:xfrm>
              <a:off x="2382" y="4795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1 w 11"/>
                <a:gd name="T3" fmla="*/ 1 h 11"/>
                <a:gd name="T4" fmla="*/ 1 w 11"/>
                <a:gd name="T5" fmla="*/ 1 h 11"/>
                <a:gd name="T6" fmla="*/ 1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1077"/>
            <p:cNvSpPr>
              <a:spLocks/>
            </p:cNvSpPr>
            <p:nvPr/>
          </p:nvSpPr>
          <p:spPr bwMode="auto">
            <a:xfrm>
              <a:off x="3224" y="509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Freeform 1078"/>
            <p:cNvSpPr>
              <a:spLocks/>
            </p:cNvSpPr>
            <p:nvPr/>
          </p:nvSpPr>
          <p:spPr bwMode="auto">
            <a:xfrm>
              <a:off x="2990" y="5256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Freeform 1079"/>
            <p:cNvSpPr>
              <a:spLocks/>
            </p:cNvSpPr>
            <p:nvPr/>
          </p:nvSpPr>
          <p:spPr bwMode="auto">
            <a:xfrm>
              <a:off x="2268" y="5127"/>
              <a:ext cx="7" cy="6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2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Freeform 1080"/>
            <p:cNvSpPr>
              <a:spLocks/>
            </p:cNvSpPr>
            <p:nvPr/>
          </p:nvSpPr>
          <p:spPr bwMode="auto">
            <a:xfrm>
              <a:off x="2382" y="4715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1 w 11"/>
                <a:gd name="T5" fmla="*/ 0 h 11"/>
                <a:gd name="T6" fmla="*/ 1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Freeform 1081"/>
            <p:cNvSpPr>
              <a:spLocks/>
            </p:cNvSpPr>
            <p:nvPr/>
          </p:nvSpPr>
          <p:spPr bwMode="auto">
            <a:xfrm>
              <a:off x="2521" y="5047"/>
              <a:ext cx="7" cy="1"/>
            </a:xfrm>
            <a:custGeom>
              <a:avLst/>
              <a:gdLst>
                <a:gd name="T0" fmla="*/ 0 w 11"/>
                <a:gd name="T1" fmla="*/ 0 h 1"/>
                <a:gd name="T2" fmla="*/ 2 w 11"/>
                <a:gd name="T3" fmla="*/ 0 h 1"/>
                <a:gd name="T4" fmla="*/ 2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Freeform 1082"/>
            <p:cNvSpPr>
              <a:spLocks/>
            </p:cNvSpPr>
            <p:nvPr/>
          </p:nvSpPr>
          <p:spPr bwMode="auto">
            <a:xfrm>
              <a:off x="3148" y="4697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1 w 11"/>
                <a:gd name="T5" fmla="*/ 0 h 1"/>
                <a:gd name="T6" fmla="*/ 1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Freeform 1083"/>
            <p:cNvSpPr>
              <a:spLocks/>
            </p:cNvSpPr>
            <p:nvPr/>
          </p:nvSpPr>
          <p:spPr bwMode="auto">
            <a:xfrm>
              <a:off x="2641" y="515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2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Freeform 1084"/>
            <p:cNvSpPr>
              <a:spLocks/>
            </p:cNvSpPr>
            <p:nvPr/>
          </p:nvSpPr>
          <p:spPr bwMode="auto">
            <a:xfrm>
              <a:off x="2990" y="5354"/>
              <a:ext cx="6" cy="6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1 h 11"/>
                <a:gd name="T4" fmla="*/ 1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Freeform 1085"/>
            <p:cNvSpPr>
              <a:spLocks/>
            </p:cNvSpPr>
            <p:nvPr/>
          </p:nvSpPr>
          <p:spPr bwMode="auto">
            <a:xfrm>
              <a:off x="1990" y="4243"/>
              <a:ext cx="6" cy="0"/>
            </a:xfrm>
            <a:custGeom>
              <a:avLst/>
              <a:gdLst>
                <a:gd name="T0" fmla="*/ 0 w 10"/>
                <a:gd name="T1" fmla="*/ 0 w 10"/>
                <a:gd name="T2" fmla="*/ 1 w 10"/>
                <a:gd name="T3" fmla="*/ 0 w 10"/>
                <a:gd name="T4" fmla="*/ 0 w 1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0"/>
                <a:gd name="T11" fmla="*/ 10 w 10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Freeform 1086"/>
            <p:cNvSpPr>
              <a:spLocks/>
            </p:cNvSpPr>
            <p:nvPr/>
          </p:nvSpPr>
          <p:spPr bwMode="auto">
            <a:xfrm>
              <a:off x="2078" y="482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1 w 11"/>
                <a:gd name="T5" fmla="*/ 0 h 1"/>
                <a:gd name="T6" fmla="*/ 1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Freeform 1087"/>
            <p:cNvSpPr>
              <a:spLocks/>
            </p:cNvSpPr>
            <p:nvPr/>
          </p:nvSpPr>
          <p:spPr bwMode="auto">
            <a:xfrm>
              <a:off x="3154" y="5109"/>
              <a:ext cx="6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"/>
                <a:gd name="T17" fmla="*/ 10 w 10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Freeform 1088"/>
            <p:cNvSpPr>
              <a:spLocks/>
            </p:cNvSpPr>
            <p:nvPr/>
          </p:nvSpPr>
          <p:spPr bwMode="auto">
            <a:xfrm>
              <a:off x="2711" y="4882"/>
              <a:ext cx="6" cy="0"/>
            </a:xfrm>
            <a:custGeom>
              <a:avLst/>
              <a:gdLst>
                <a:gd name="T0" fmla="*/ 0 w 11"/>
                <a:gd name="T1" fmla="*/ 0 w 11"/>
                <a:gd name="T2" fmla="*/ 1 w 11"/>
                <a:gd name="T3" fmla="*/ 0 w 11"/>
                <a:gd name="T4" fmla="*/ 0 w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1"/>
                <a:gd name="T11" fmla="*/ 11 w 1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Freeform 1089"/>
            <p:cNvSpPr>
              <a:spLocks/>
            </p:cNvSpPr>
            <p:nvPr/>
          </p:nvSpPr>
          <p:spPr bwMode="auto">
            <a:xfrm>
              <a:off x="2363" y="4900"/>
              <a:ext cx="0" cy="6"/>
            </a:xfrm>
            <a:custGeom>
              <a:avLst/>
              <a:gdLst>
                <a:gd name="T0" fmla="*/ 1 h 11"/>
                <a:gd name="T1" fmla="*/ 1 h 11"/>
                <a:gd name="T2" fmla="*/ 1 h 11"/>
                <a:gd name="T3" fmla="*/ 0 h 11"/>
                <a:gd name="T4" fmla="*/ 1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Freeform 1090"/>
            <p:cNvSpPr>
              <a:spLocks/>
            </p:cNvSpPr>
            <p:nvPr/>
          </p:nvSpPr>
          <p:spPr bwMode="auto">
            <a:xfrm>
              <a:off x="3154" y="4630"/>
              <a:ext cx="6" cy="5"/>
            </a:xfrm>
            <a:custGeom>
              <a:avLst/>
              <a:gdLst>
                <a:gd name="T0" fmla="*/ 0 w 10"/>
                <a:gd name="T1" fmla="*/ 1 h 10"/>
                <a:gd name="T2" fmla="*/ 0 w 10"/>
                <a:gd name="T3" fmla="*/ 1 h 10"/>
                <a:gd name="T4" fmla="*/ 1 w 10"/>
                <a:gd name="T5" fmla="*/ 1 h 10"/>
                <a:gd name="T6" fmla="*/ 0 w 10"/>
                <a:gd name="T7" fmla="*/ 0 h 10"/>
                <a:gd name="T8" fmla="*/ 0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Freeform 1091"/>
            <p:cNvSpPr>
              <a:spLocks/>
            </p:cNvSpPr>
            <p:nvPr/>
          </p:nvSpPr>
          <p:spPr bwMode="auto">
            <a:xfrm>
              <a:off x="3294" y="5171"/>
              <a:ext cx="6" cy="0"/>
            </a:xfrm>
            <a:custGeom>
              <a:avLst/>
              <a:gdLst>
                <a:gd name="T0" fmla="*/ 0 w 11"/>
                <a:gd name="T1" fmla="*/ 0 w 11"/>
                <a:gd name="T2" fmla="*/ 1 w 11"/>
                <a:gd name="T3" fmla="*/ 0 w 11"/>
                <a:gd name="T4" fmla="*/ 0 w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1"/>
                <a:gd name="T11" fmla="*/ 11 w 1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Freeform 1092"/>
            <p:cNvSpPr>
              <a:spLocks/>
            </p:cNvSpPr>
            <p:nvPr/>
          </p:nvSpPr>
          <p:spPr bwMode="auto">
            <a:xfrm>
              <a:off x="2338" y="4691"/>
              <a:ext cx="6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1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AFF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Freeform 1093"/>
            <p:cNvSpPr>
              <a:spLocks/>
            </p:cNvSpPr>
            <p:nvPr/>
          </p:nvSpPr>
          <p:spPr bwMode="auto">
            <a:xfrm>
              <a:off x="3294" y="5207"/>
              <a:ext cx="0" cy="6"/>
            </a:xfrm>
            <a:custGeom>
              <a:avLst/>
              <a:gdLst>
                <a:gd name="T0" fmla="*/ 1 h 11"/>
                <a:gd name="T1" fmla="*/ 1 h 11"/>
                <a:gd name="T2" fmla="*/ 1 h 11"/>
                <a:gd name="T3" fmla="*/ 0 h 11"/>
                <a:gd name="T4" fmla="*/ 1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Freeform 1094"/>
            <p:cNvSpPr>
              <a:spLocks/>
            </p:cNvSpPr>
            <p:nvPr/>
          </p:nvSpPr>
          <p:spPr bwMode="auto">
            <a:xfrm>
              <a:off x="3363" y="5416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2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Freeform 1095"/>
            <p:cNvSpPr>
              <a:spLocks/>
            </p:cNvSpPr>
            <p:nvPr/>
          </p:nvSpPr>
          <p:spPr bwMode="auto">
            <a:xfrm>
              <a:off x="2825" y="5213"/>
              <a:ext cx="7" cy="1"/>
            </a:xfrm>
            <a:custGeom>
              <a:avLst/>
              <a:gdLst>
                <a:gd name="T0" fmla="*/ 0 w 11"/>
                <a:gd name="T1" fmla="*/ 0 h 1"/>
                <a:gd name="T2" fmla="*/ 2 w 11"/>
                <a:gd name="T3" fmla="*/ 0 h 1"/>
                <a:gd name="T4" fmla="*/ 2 w 11"/>
                <a:gd name="T5" fmla="*/ 0 h 1"/>
                <a:gd name="T6" fmla="*/ 2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Rectangle 1096"/>
            <p:cNvSpPr>
              <a:spLocks noChangeArrowheads="1"/>
            </p:cNvSpPr>
            <p:nvPr/>
          </p:nvSpPr>
          <p:spPr bwMode="auto">
            <a:xfrm>
              <a:off x="3085" y="521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Rectangle 1097"/>
            <p:cNvSpPr>
              <a:spLocks noChangeArrowheads="1"/>
            </p:cNvSpPr>
            <p:nvPr/>
          </p:nvSpPr>
          <p:spPr bwMode="auto">
            <a:xfrm>
              <a:off x="1990" y="4408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Freeform 1098"/>
            <p:cNvSpPr>
              <a:spLocks/>
            </p:cNvSpPr>
            <p:nvPr/>
          </p:nvSpPr>
          <p:spPr bwMode="auto">
            <a:xfrm>
              <a:off x="3338" y="5188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2 w 11"/>
                <a:gd name="T3" fmla="*/ 1 h 11"/>
                <a:gd name="T4" fmla="*/ 2 w 11"/>
                <a:gd name="T5" fmla="*/ 1 h 11"/>
                <a:gd name="T6" fmla="*/ 2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Rectangle 1099"/>
            <p:cNvSpPr>
              <a:spLocks noChangeArrowheads="1"/>
            </p:cNvSpPr>
            <p:nvPr/>
          </p:nvSpPr>
          <p:spPr bwMode="auto">
            <a:xfrm>
              <a:off x="2433" y="486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Freeform 1100"/>
            <p:cNvSpPr>
              <a:spLocks/>
            </p:cNvSpPr>
            <p:nvPr/>
          </p:nvSpPr>
          <p:spPr bwMode="auto">
            <a:xfrm>
              <a:off x="3110" y="4654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 h 11"/>
                <a:gd name="T4" fmla="*/ 0 w 1"/>
                <a:gd name="T5" fmla="*/ 0 h 11"/>
                <a:gd name="T6" fmla="*/ 0 w 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Freeform 1101"/>
            <p:cNvSpPr>
              <a:spLocks/>
            </p:cNvSpPr>
            <p:nvPr/>
          </p:nvSpPr>
          <p:spPr bwMode="auto">
            <a:xfrm>
              <a:off x="2851" y="5188"/>
              <a:ext cx="6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1 w 10"/>
                <a:gd name="T5" fmla="*/ 1 h 11"/>
                <a:gd name="T6" fmla="*/ 0 w 10"/>
                <a:gd name="T7" fmla="*/ 0 h 11"/>
                <a:gd name="T8" fmla="*/ 0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0" y="1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55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Rectangle 1102"/>
            <p:cNvSpPr>
              <a:spLocks noChangeArrowheads="1"/>
            </p:cNvSpPr>
            <p:nvPr/>
          </p:nvSpPr>
          <p:spPr bwMode="auto">
            <a:xfrm>
              <a:off x="2154" y="4863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Freeform 1103"/>
            <p:cNvSpPr>
              <a:spLocks/>
            </p:cNvSpPr>
            <p:nvPr/>
          </p:nvSpPr>
          <p:spPr bwMode="auto">
            <a:xfrm>
              <a:off x="2616" y="4740"/>
              <a:ext cx="6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 w 11"/>
                <a:gd name="T5" fmla="*/ 0 h 1"/>
                <a:gd name="T6" fmla="*/ 0 w 11"/>
                <a:gd name="T7" fmla="*/ 0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Rectangle 1104"/>
            <p:cNvSpPr>
              <a:spLocks noChangeArrowheads="1"/>
            </p:cNvSpPr>
            <p:nvPr/>
          </p:nvSpPr>
          <p:spPr bwMode="auto">
            <a:xfrm>
              <a:off x="2268" y="4697"/>
              <a:ext cx="0" cy="0"/>
            </a:xfrm>
            <a:prstGeom prst="rect">
              <a:avLst/>
            </a:prstGeom>
            <a:solidFill>
              <a:srgbClr val="00FFAA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Rectangle 1105"/>
            <p:cNvSpPr>
              <a:spLocks noChangeArrowheads="1"/>
            </p:cNvSpPr>
            <p:nvPr/>
          </p:nvSpPr>
          <p:spPr bwMode="auto">
            <a:xfrm>
              <a:off x="2224" y="4882"/>
              <a:ext cx="0" cy="0"/>
            </a:xfrm>
            <a:prstGeom prst="rect">
              <a:avLst/>
            </a:prstGeom>
            <a:solidFill>
              <a:srgbClr val="00FF55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Rectangle 1106"/>
            <p:cNvSpPr>
              <a:spLocks noChangeArrowheads="1"/>
            </p:cNvSpPr>
            <p:nvPr/>
          </p:nvSpPr>
          <p:spPr bwMode="auto">
            <a:xfrm>
              <a:off x="2363" y="4777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Freeform 1107"/>
            <p:cNvSpPr>
              <a:spLocks/>
            </p:cNvSpPr>
            <p:nvPr/>
          </p:nvSpPr>
          <p:spPr bwMode="auto">
            <a:xfrm>
              <a:off x="2502" y="4384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1 h 11"/>
                <a:gd name="T4" fmla="*/ 0 w 1"/>
                <a:gd name="T5" fmla="*/ 0 h 11"/>
                <a:gd name="T6" fmla="*/ 0 w 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Rectangle 1108"/>
            <p:cNvSpPr>
              <a:spLocks noChangeArrowheads="1"/>
            </p:cNvSpPr>
            <p:nvPr/>
          </p:nvSpPr>
          <p:spPr bwMode="auto">
            <a:xfrm>
              <a:off x="3154" y="4635"/>
              <a:ext cx="0" cy="0"/>
            </a:xfrm>
            <a:prstGeom prst="rect">
              <a:avLst/>
            </a:prstGeom>
            <a:solidFill>
              <a:srgbClr val="00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Rectangle 1109"/>
            <p:cNvSpPr>
              <a:spLocks noChangeArrowheads="1"/>
            </p:cNvSpPr>
            <p:nvPr/>
          </p:nvSpPr>
          <p:spPr bwMode="auto">
            <a:xfrm>
              <a:off x="2667" y="5004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Rectangle 1110"/>
            <p:cNvSpPr>
              <a:spLocks noChangeArrowheads="1"/>
            </p:cNvSpPr>
            <p:nvPr/>
          </p:nvSpPr>
          <p:spPr bwMode="auto">
            <a:xfrm>
              <a:off x="2806" y="4715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Freeform 1111"/>
            <p:cNvSpPr>
              <a:spLocks/>
            </p:cNvSpPr>
            <p:nvPr/>
          </p:nvSpPr>
          <p:spPr bwMode="auto">
            <a:xfrm>
              <a:off x="3059" y="4673"/>
              <a:ext cx="7" cy="6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1 h 11"/>
                <a:gd name="T4" fmla="*/ 2 w 11"/>
                <a:gd name="T5" fmla="*/ 1 h 11"/>
                <a:gd name="T6" fmla="*/ 0 w 11"/>
                <a:gd name="T7" fmla="*/ 0 h 11"/>
                <a:gd name="T8" fmla="*/ 0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Freeform 1112"/>
            <p:cNvSpPr>
              <a:spLocks/>
            </p:cNvSpPr>
            <p:nvPr/>
          </p:nvSpPr>
          <p:spPr bwMode="auto">
            <a:xfrm>
              <a:off x="2338" y="5059"/>
              <a:ext cx="0" cy="7"/>
            </a:xfrm>
            <a:custGeom>
              <a:avLst/>
              <a:gdLst>
                <a:gd name="T0" fmla="*/ 2 h 11"/>
                <a:gd name="T1" fmla="*/ 2 h 11"/>
                <a:gd name="T2" fmla="*/ 2 h 11"/>
                <a:gd name="T3" fmla="*/ 0 h 11"/>
                <a:gd name="T4" fmla="*/ 2 h 1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1"/>
                <a:gd name="T11" fmla="*/ 11 h 1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A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Freeform 1113"/>
            <p:cNvSpPr>
              <a:spLocks/>
            </p:cNvSpPr>
            <p:nvPr/>
          </p:nvSpPr>
          <p:spPr bwMode="auto">
            <a:xfrm>
              <a:off x="2288" y="4985"/>
              <a:ext cx="6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FF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Rectangle 1114"/>
            <p:cNvSpPr>
              <a:spLocks noChangeArrowheads="1"/>
            </p:cNvSpPr>
            <p:nvPr/>
          </p:nvSpPr>
          <p:spPr bwMode="auto">
            <a:xfrm>
              <a:off x="1990" y="4532"/>
              <a:ext cx="0" cy="0"/>
            </a:xfrm>
            <a:prstGeom prst="rect">
              <a:avLst/>
            </a:prstGeom>
            <a:solidFill>
              <a:srgbClr val="00AAFF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Freeform 1115"/>
            <p:cNvSpPr>
              <a:spLocks/>
            </p:cNvSpPr>
            <p:nvPr/>
          </p:nvSpPr>
          <p:spPr bwMode="auto">
            <a:xfrm>
              <a:off x="2034" y="426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2 w 11"/>
                <a:gd name="T5" fmla="*/ 0 h 1"/>
                <a:gd name="T6" fmla="*/ 0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00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Rectangle 1116"/>
            <p:cNvSpPr>
              <a:spLocks noChangeArrowheads="1"/>
            </p:cNvSpPr>
            <p:nvPr/>
          </p:nvSpPr>
          <p:spPr bwMode="auto">
            <a:xfrm>
              <a:off x="2084" y="4470"/>
              <a:ext cx="1" cy="1"/>
            </a:xfrm>
            <a:prstGeom prst="rect">
              <a:avLst/>
            </a:prstGeom>
            <a:solidFill>
              <a:srgbClr val="00FFAA"/>
            </a:solidFill>
            <a:ln w="174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Freeform 1117"/>
            <p:cNvSpPr>
              <a:spLocks/>
            </p:cNvSpPr>
            <p:nvPr/>
          </p:nvSpPr>
          <p:spPr bwMode="auto">
            <a:xfrm>
              <a:off x="2268" y="4445"/>
              <a:ext cx="1" cy="7"/>
            </a:xfrm>
            <a:custGeom>
              <a:avLst/>
              <a:gdLst>
                <a:gd name="T0" fmla="*/ 0 w 1"/>
                <a:gd name="T1" fmla="*/ 2 h 11"/>
                <a:gd name="T2" fmla="*/ 0 w 1"/>
                <a:gd name="T3" fmla="*/ 2 h 11"/>
                <a:gd name="T4" fmla="*/ 0 w 1"/>
                <a:gd name="T5" fmla="*/ 0 h 11"/>
                <a:gd name="T6" fmla="*/ 0 w 1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AA"/>
            </a:solidFill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Line 1118"/>
            <p:cNvSpPr>
              <a:spLocks noChangeShapeType="1"/>
            </p:cNvSpPr>
            <p:nvPr/>
          </p:nvSpPr>
          <p:spPr bwMode="auto">
            <a:xfrm flipV="1">
              <a:off x="3179" y="5459"/>
              <a:ext cx="1" cy="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Line 1119"/>
            <p:cNvSpPr>
              <a:spLocks noChangeShapeType="1"/>
            </p:cNvSpPr>
            <p:nvPr/>
          </p:nvSpPr>
          <p:spPr bwMode="auto">
            <a:xfrm flipV="1">
              <a:off x="1920" y="4156"/>
              <a:ext cx="1" cy="13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" name="Line 1120"/>
            <p:cNvSpPr>
              <a:spLocks noChangeShapeType="1"/>
            </p:cNvSpPr>
            <p:nvPr/>
          </p:nvSpPr>
          <p:spPr bwMode="auto">
            <a:xfrm>
              <a:off x="2015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Line 1121"/>
            <p:cNvSpPr>
              <a:spLocks noChangeShapeType="1"/>
            </p:cNvSpPr>
            <p:nvPr/>
          </p:nvSpPr>
          <p:spPr bwMode="auto">
            <a:xfrm>
              <a:off x="2129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" name="Line 1122"/>
            <p:cNvSpPr>
              <a:spLocks noChangeShapeType="1"/>
            </p:cNvSpPr>
            <p:nvPr/>
          </p:nvSpPr>
          <p:spPr bwMode="auto">
            <a:xfrm>
              <a:off x="2249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Line 1123"/>
            <p:cNvSpPr>
              <a:spLocks noChangeShapeType="1"/>
            </p:cNvSpPr>
            <p:nvPr/>
          </p:nvSpPr>
          <p:spPr bwMode="auto">
            <a:xfrm>
              <a:off x="2363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Line 1124"/>
            <p:cNvSpPr>
              <a:spLocks noChangeShapeType="1"/>
            </p:cNvSpPr>
            <p:nvPr/>
          </p:nvSpPr>
          <p:spPr bwMode="auto">
            <a:xfrm>
              <a:off x="2477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Line 1125"/>
            <p:cNvSpPr>
              <a:spLocks noChangeShapeType="1"/>
            </p:cNvSpPr>
            <p:nvPr/>
          </p:nvSpPr>
          <p:spPr bwMode="auto">
            <a:xfrm>
              <a:off x="2597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Line 1126"/>
            <p:cNvSpPr>
              <a:spLocks noChangeShapeType="1"/>
            </p:cNvSpPr>
            <p:nvPr/>
          </p:nvSpPr>
          <p:spPr bwMode="auto">
            <a:xfrm>
              <a:off x="2711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Line 1127"/>
            <p:cNvSpPr>
              <a:spLocks noChangeShapeType="1"/>
            </p:cNvSpPr>
            <p:nvPr/>
          </p:nvSpPr>
          <p:spPr bwMode="auto">
            <a:xfrm>
              <a:off x="2832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Line 1128"/>
            <p:cNvSpPr>
              <a:spLocks noChangeShapeType="1"/>
            </p:cNvSpPr>
            <p:nvPr/>
          </p:nvSpPr>
          <p:spPr bwMode="auto">
            <a:xfrm>
              <a:off x="2945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Line 1129"/>
            <p:cNvSpPr>
              <a:spLocks noChangeShapeType="1"/>
            </p:cNvSpPr>
            <p:nvPr/>
          </p:nvSpPr>
          <p:spPr bwMode="auto">
            <a:xfrm>
              <a:off x="3059" y="4156"/>
              <a:ext cx="7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Line 1130"/>
            <p:cNvSpPr>
              <a:spLocks noChangeShapeType="1"/>
            </p:cNvSpPr>
            <p:nvPr/>
          </p:nvSpPr>
          <p:spPr bwMode="auto">
            <a:xfrm>
              <a:off x="3179" y="4156"/>
              <a:ext cx="1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Line 1131"/>
            <p:cNvSpPr>
              <a:spLocks noChangeShapeType="1"/>
            </p:cNvSpPr>
            <p:nvPr/>
          </p:nvSpPr>
          <p:spPr bwMode="auto">
            <a:xfrm>
              <a:off x="3294" y="4156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Line 1132"/>
            <p:cNvSpPr>
              <a:spLocks noChangeShapeType="1"/>
            </p:cNvSpPr>
            <p:nvPr/>
          </p:nvSpPr>
          <p:spPr bwMode="auto">
            <a:xfrm>
              <a:off x="1920" y="4156"/>
              <a:ext cx="1469" cy="6"/>
            </a:xfrm>
            <a:prstGeom prst="line">
              <a:avLst/>
            </a:prstGeom>
            <a:noFill/>
            <a:ln w="17463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Line 1133"/>
            <p:cNvSpPr>
              <a:spLocks noChangeShapeType="1"/>
            </p:cNvSpPr>
            <p:nvPr/>
          </p:nvSpPr>
          <p:spPr bwMode="auto">
            <a:xfrm>
              <a:off x="3389" y="5380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Line 1134"/>
            <p:cNvSpPr>
              <a:spLocks noChangeShapeType="1"/>
            </p:cNvSpPr>
            <p:nvPr/>
          </p:nvSpPr>
          <p:spPr bwMode="auto">
            <a:xfrm>
              <a:off x="3389" y="527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Line 1135"/>
            <p:cNvSpPr>
              <a:spLocks noChangeShapeType="1"/>
            </p:cNvSpPr>
            <p:nvPr/>
          </p:nvSpPr>
          <p:spPr bwMode="auto">
            <a:xfrm>
              <a:off x="3389" y="517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Line 1136"/>
            <p:cNvSpPr>
              <a:spLocks noChangeShapeType="1"/>
            </p:cNvSpPr>
            <p:nvPr/>
          </p:nvSpPr>
          <p:spPr bwMode="auto">
            <a:xfrm>
              <a:off x="3389" y="5066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Line 1137"/>
            <p:cNvSpPr>
              <a:spLocks noChangeShapeType="1"/>
            </p:cNvSpPr>
            <p:nvPr/>
          </p:nvSpPr>
          <p:spPr bwMode="auto">
            <a:xfrm>
              <a:off x="3389" y="4968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Line 1138"/>
            <p:cNvSpPr>
              <a:spLocks noChangeShapeType="1"/>
            </p:cNvSpPr>
            <p:nvPr/>
          </p:nvSpPr>
          <p:spPr bwMode="auto">
            <a:xfrm>
              <a:off x="3389" y="486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1139"/>
            <p:cNvSpPr>
              <a:spLocks noChangeShapeType="1"/>
            </p:cNvSpPr>
            <p:nvPr/>
          </p:nvSpPr>
          <p:spPr bwMode="auto">
            <a:xfrm>
              <a:off x="3389" y="4759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" name="Line 1140"/>
            <p:cNvSpPr>
              <a:spLocks noChangeShapeType="1"/>
            </p:cNvSpPr>
            <p:nvPr/>
          </p:nvSpPr>
          <p:spPr bwMode="auto">
            <a:xfrm>
              <a:off x="3389" y="4654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Line 1141"/>
            <p:cNvSpPr>
              <a:spLocks noChangeShapeType="1"/>
            </p:cNvSpPr>
            <p:nvPr/>
          </p:nvSpPr>
          <p:spPr bwMode="auto">
            <a:xfrm>
              <a:off x="3389" y="4550"/>
              <a:ext cx="0" cy="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Line 1142"/>
            <p:cNvSpPr>
              <a:spLocks noChangeShapeType="1"/>
            </p:cNvSpPr>
            <p:nvPr/>
          </p:nvSpPr>
          <p:spPr bwMode="auto">
            <a:xfrm>
              <a:off x="3389" y="445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Line 1143"/>
            <p:cNvSpPr>
              <a:spLocks noChangeShapeType="1"/>
            </p:cNvSpPr>
            <p:nvPr/>
          </p:nvSpPr>
          <p:spPr bwMode="auto">
            <a:xfrm>
              <a:off x="3389" y="434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Line 1144"/>
            <p:cNvSpPr>
              <a:spLocks noChangeShapeType="1"/>
            </p:cNvSpPr>
            <p:nvPr/>
          </p:nvSpPr>
          <p:spPr bwMode="auto">
            <a:xfrm>
              <a:off x="3389" y="424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Line 1145"/>
            <p:cNvSpPr>
              <a:spLocks noChangeShapeType="1"/>
            </p:cNvSpPr>
            <p:nvPr/>
          </p:nvSpPr>
          <p:spPr bwMode="auto">
            <a:xfrm flipV="1">
              <a:off x="3389" y="4156"/>
              <a:ext cx="0" cy="13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Rectangle 1146"/>
            <p:cNvSpPr>
              <a:spLocks noChangeArrowheads="1"/>
            </p:cNvSpPr>
            <p:nvPr/>
          </p:nvSpPr>
          <p:spPr bwMode="auto">
            <a:xfrm>
              <a:off x="2078" y="4052"/>
              <a:ext cx="15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Rectangle 1147"/>
            <p:cNvSpPr>
              <a:spLocks noChangeArrowheads="1"/>
            </p:cNvSpPr>
            <p:nvPr/>
          </p:nvSpPr>
          <p:spPr bwMode="auto">
            <a:xfrm>
              <a:off x="2648" y="4046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Rectangle 1148"/>
            <p:cNvSpPr>
              <a:spLocks noChangeArrowheads="1"/>
            </p:cNvSpPr>
            <p:nvPr/>
          </p:nvSpPr>
          <p:spPr bwMode="auto">
            <a:xfrm>
              <a:off x="2648" y="405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" name="Group 1149"/>
            <p:cNvGrpSpPr>
              <a:grpSpLocks/>
            </p:cNvGrpSpPr>
            <p:nvPr/>
          </p:nvGrpSpPr>
          <p:grpSpPr bwMode="auto">
            <a:xfrm>
              <a:off x="3960" y="4297"/>
              <a:ext cx="268" cy="1103"/>
              <a:chOff x="4960" y="1184"/>
              <a:chExt cx="459" cy="1951"/>
            </a:xfrm>
          </p:grpSpPr>
          <p:sp>
            <p:nvSpPr>
              <p:cNvPr id="4767" name="Rectangle 1150"/>
              <p:cNvSpPr>
                <a:spLocks noChangeArrowheads="1"/>
              </p:cNvSpPr>
              <p:nvPr/>
            </p:nvSpPr>
            <p:spPr bwMode="auto">
              <a:xfrm>
                <a:off x="4992" y="286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8" name="Rectangle 1151"/>
              <p:cNvSpPr>
                <a:spLocks noChangeArrowheads="1"/>
              </p:cNvSpPr>
              <p:nvPr/>
            </p:nvSpPr>
            <p:spPr bwMode="auto">
              <a:xfrm>
                <a:off x="4993" y="2881"/>
                <a:ext cx="28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4.7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69" name="Rectangle 1152"/>
              <p:cNvSpPr>
                <a:spLocks noChangeArrowheads="1"/>
              </p:cNvSpPr>
              <p:nvPr/>
            </p:nvSpPr>
            <p:spPr bwMode="auto">
              <a:xfrm>
                <a:off x="4992" y="2576"/>
                <a:ext cx="164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0" name="Rectangle 1153"/>
              <p:cNvSpPr>
                <a:spLocks noChangeArrowheads="1"/>
              </p:cNvSpPr>
              <p:nvPr/>
            </p:nvSpPr>
            <p:spPr bwMode="auto">
              <a:xfrm>
                <a:off x="4993" y="2586"/>
                <a:ext cx="2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5.8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1" name="Rectangle 1154"/>
              <p:cNvSpPr>
                <a:spLocks noChangeArrowheads="1"/>
              </p:cNvSpPr>
              <p:nvPr/>
            </p:nvSpPr>
            <p:spPr bwMode="auto">
              <a:xfrm>
                <a:off x="4992" y="2315"/>
                <a:ext cx="16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" name="Rectangle 1155"/>
              <p:cNvSpPr>
                <a:spLocks noChangeArrowheads="1"/>
              </p:cNvSpPr>
              <p:nvPr/>
            </p:nvSpPr>
            <p:spPr bwMode="auto">
              <a:xfrm>
                <a:off x="4993" y="2324"/>
                <a:ext cx="2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7.0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3" name="Rectangle 1156"/>
              <p:cNvSpPr>
                <a:spLocks noChangeArrowheads="1"/>
              </p:cNvSpPr>
              <p:nvPr/>
            </p:nvSpPr>
            <p:spPr bwMode="auto">
              <a:xfrm>
                <a:off x="4992" y="2021"/>
                <a:ext cx="174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Rectangle 1157"/>
              <p:cNvSpPr>
                <a:spLocks noChangeArrowheads="1"/>
              </p:cNvSpPr>
              <p:nvPr/>
            </p:nvSpPr>
            <p:spPr bwMode="auto">
              <a:xfrm>
                <a:off x="4993" y="2032"/>
                <a:ext cx="28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8.1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5" name="Rectangle 1158"/>
              <p:cNvSpPr>
                <a:spLocks noChangeArrowheads="1"/>
              </p:cNvSpPr>
              <p:nvPr/>
            </p:nvSpPr>
            <p:spPr bwMode="auto">
              <a:xfrm>
                <a:off x="4992" y="1749"/>
                <a:ext cx="17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Rectangle 1159"/>
              <p:cNvSpPr>
                <a:spLocks noChangeArrowheads="1"/>
              </p:cNvSpPr>
              <p:nvPr/>
            </p:nvSpPr>
            <p:spPr bwMode="auto">
              <a:xfrm>
                <a:off x="4993" y="1760"/>
                <a:ext cx="285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9.2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7" name="Rectangle 1160"/>
              <p:cNvSpPr>
                <a:spLocks noChangeArrowheads="1"/>
              </p:cNvSpPr>
              <p:nvPr/>
            </p:nvSpPr>
            <p:spPr bwMode="auto">
              <a:xfrm>
                <a:off x="4982" y="1466"/>
                <a:ext cx="23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8" name="Rectangle 1161"/>
              <p:cNvSpPr>
                <a:spLocks noChangeArrowheads="1"/>
              </p:cNvSpPr>
              <p:nvPr/>
            </p:nvSpPr>
            <p:spPr bwMode="auto">
              <a:xfrm>
                <a:off x="4982" y="1477"/>
                <a:ext cx="401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10.4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779" name="Rectangle 1162"/>
              <p:cNvSpPr>
                <a:spLocks noChangeArrowheads="1"/>
              </p:cNvSpPr>
              <p:nvPr/>
            </p:nvSpPr>
            <p:spPr bwMode="auto">
              <a:xfrm>
                <a:off x="4960" y="1184"/>
                <a:ext cx="2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0" name="Rectangle 1163"/>
              <p:cNvSpPr>
                <a:spLocks noChangeArrowheads="1"/>
              </p:cNvSpPr>
              <p:nvPr/>
            </p:nvSpPr>
            <p:spPr bwMode="auto">
              <a:xfrm>
                <a:off x="4961" y="1192"/>
                <a:ext cx="458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/>
                  <a:t> 11.6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716" name="Rectangle 1164"/>
            <p:cNvSpPr>
              <a:spLocks noChangeArrowheads="1"/>
            </p:cNvSpPr>
            <p:nvPr/>
          </p:nvSpPr>
          <p:spPr bwMode="auto">
            <a:xfrm>
              <a:off x="3850" y="4149"/>
              <a:ext cx="304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Rectangle 1165"/>
            <p:cNvSpPr>
              <a:spLocks noChangeArrowheads="1"/>
            </p:cNvSpPr>
            <p:nvPr/>
          </p:nvSpPr>
          <p:spPr bwMode="auto">
            <a:xfrm>
              <a:off x="3696" y="4130"/>
              <a:ext cx="50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b="1"/>
                <a:t>Wt % CO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8" name="Rectangle 1166"/>
            <p:cNvSpPr>
              <a:spLocks noChangeArrowheads="1"/>
            </p:cNvSpPr>
            <p:nvPr/>
          </p:nvSpPr>
          <p:spPr bwMode="auto">
            <a:xfrm>
              <a:off x="4110" y="4197"/>
              <a:ext cx="2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Rectangle 1167"/>
            <p:cNvSpPr>
              <a:spLocks noChangeArrowheads="1"/>
            </p:cNvSpPr>
            <p:nvPr/>
          </p:nvSpPr>
          <p:spPr bwMode="auto">
            <a:xfrm>
              <a:off x="4128" y="4136"/>
              <a:ext cx="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Rectangle 1168"/>
            <p:cNvSpPr>
              <a:spLocks noChangeArrowheads="1"/>
            </p:cNvSpPr>
            <p:nvPr/>
          </p:nvSpPr>
          <p:spPr bwMode="auto">
            <a:xfrm>
              <a:off x="4176" y="4080"/>
              <a:ext cx="7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2-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1" name="Rectangle 1169"/>
            <p:cNvSpPr>
              <a:spLocks noChangeArrowheads="1"/>
            </p:cNvSpPr>
            <p:nvPr/>
          </p:nvSpPr>
          <p:spPr bwMode="auto">
            <a:xfrm>
              <a:off x="3913" y="5575"/>
              <a:ext cx="26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Rectangle 1170"/>
            <p:cNvSpPr>
              <a:spLocks noChangeArrowheads="1"/>
            </p:cNvSpPr>
            <p:nvPr/>
          </p:nvSpPr>
          <p:spPr bwMode="auto">
            <a:xfrm rot="-5400000">
              <a:off x="3626" y="477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3" name="Rectangle 1171"/>
            <p:cNvSpPr>
              <a:spLocks noChangeArrowheads="1"/>
            </p:cNvSpPr>
            <p:nvPr/>
          </p:nvSpPr>
          <p:spPr bwMode="auto">
            <a:xfrm>
              <a:off x="3565" y="5334"/>
              <a:ext cx="127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Rectangle 1172"/>
            <p:cNvSpPr>
              <a:spLocks noChangeArrowheads="1"/>
            </p:cNvSpPr>
            <p:nvPr/>
          </p:nvSpPr>
          <p:spPr bwMode="auto">
            <a:xfrm>
              <a:off x="3565" y="5254"/>
              <a:ext cx="127" cy="8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Rectangle 1173"/>
            <p:cNvSpPr>
              <a:spLocks noChangeArrowheads="1"/>
            </p:cNvSpPr>
            <p:nvPr/>
          </p:nvSpPr>
          <p:spPr bwMode="auto">
            <a:xfrm>
              <a:off x="3565" y="5175"/>
              <a:ext cx="127" cy="79"/>
            </a:xfrm>
            <a:prstGeom prst="rect">
              <a:avLst/>
            </a:prstGeom>
            <a:solidFill>
              <a:srgbClr val="005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Rectangle 1174"/>
            <p:cNvSpPr>
              <a:spLocks noChangeArrowheads="1"/>
            </p:cNvSpPr>
            <p:nvPr/>
          </p:nvSpPr>
          <p:spPr bwMode="auto">
            <a:xfrm>
              <a:off x="3565" y="5095"/>
              <a:ext cx="127" cy="80"/>
            </a:xfrm>
            <a:prstGeom prst="rect">
              <a:avLst/>
            </a:prstGeom>
            <a:solidFill>
              <a:srgbClr val="00AA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Rectangle 1175"/>
            <p:cNvSpPr>
              <a:spLocks noChangeArrowheads="1"/>
            </p:cNvSpPr>
            <p:nvPr/>
          </p:nvSpPr>
          <p:spPr bwMode="auto">
            <a:xfrm>
              <a:off x="3565" y="5021"/>
              <a:ext cx="127" cy="7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Rectangle 1176"/>
            <p:cNvSpPr>
              <a:spLocks noChangeArrowheads="1"/>
            </p:cNvSpPr>
            <p:nvPr/>
          </p:nvSpPr>
          <p:spPr bwMode="auto">
            <a:xfrm>
              <a:off x="3565" y="4942"/>
              <a:ext cx="127" cy="79"/>
            </a:xfrm>
            <a:prstGeom prst="rect">
              <a:avLst/>
            </a:prstGeom>
            <a:solidFill>
              <a:srgbClr val="00FF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Rectangle 1177"/>
            <p:cNvSpPr>
              <a:spLocks noChangeArrowheads="1"/>
            </p:cNvSpPr>
            <p:nvPr/>
          </p:nvSpPr>
          <p:spPr bwMode="auto">
            <a:xfrm>
              <a:off x="3565" y="4862"/>
              <a:ext cx="127" cy="80"/>
            </a:xfrm>
            <a:prstGeom prst="rect">
              <a:avLst/>
            </a:prstGeom>
            <a:solidFill>
              <a:srgbClr val="00FF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Rectangle 1178"/>
            <p:cNvSpPr>
              <a:spLocks noChangeArrowheads="1"/>
            </p:cNvSpPr>
            <p:nvPr/>
          </p:nvSpPr>
          <p:spPr bwMode="auto">
            <a:xfrm>
              <a:off x="3565" y="4781"/>
              <a:ext cx="127" cy="8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Rectangle 1179"/>
            <p:cNvSpPr>
              <a:spLocks noChangeArrowheads="1"/>
            </p:cNvSpPr>
            <p:nvPr/>
          </p:nvSpPr>
          <p:spPr bwMode="auto">
            <a:xfrm>
              <a:off x="3565" y="4701"/>
              <a:ext cx="127" cy="80"/>
            </a:xfrm>
            <a:prstGeom prst="rect">
              <a:avLst/>
            </a:prstGeom>
            <a:solidFill>
              <a:srgbClr val="55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Rectangle 1180"/>
            <p:cNvSpPr>
              <a:spLocks noChangeArrowheads="1"/>
            </p:cNvSpPr>
            <p:nvPr/>
          </p:nvSpPr>
          <p:spPr bwMode="auto">
            <a:xfrm>
              <a:off x="3565" y="4628"/>
              <a:ext cx="127" cy="73"/>
            </a:xfrm>
            <a:prstGeom prst="rect">
              <a:avLst/>
            </a:prstGeom>
            <a:solidFill>
              <a:srgbClr val="AA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Rectangle 1181"/>
            <p:cNvSpPr>
              <a:spLocks noChangeArrowheads="1"/>
            </p:cNvSpPr>
            <p:nvPr/>
          </p:nvSpPr>
          <p:spPr bwMode="auto">
            <a:xfrm>
              <a:off x="3553" y="4554"/>
              <a:ext cx="133" cy="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Rectangle 1182"/>
            <p:cNvSpPr>
              <a:spLocks noChangeArrowheads="1"/>
            </p:cNvSpPr>
            <p:nvPr/>
          </p:nvSpPr>
          <p:spPr bwMode="auto">
            <a:xfrm>
              <a:off x="3565" y="4468"/>
              <a:ext cx="127" cy="80"/>
            </a:xfrm>
            <a:prstGeom prst="rect">
              <a:avLst/>
            </a:prstGeom>
            <a:solidFill>
              <a:srgbClr val="FFA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Rectangle 1183"/>
            <p:cNvSpPr>
              <a:spLocks noChangeArrowheads="1"/>
            </p:cNvSpPr>
            <p:nvPr/>
          </p:nvSpPr>
          <p:spPr bwMode="auto">
            <a:xfrm>
              <a:off x="3565" y="4389"/>
              <a:ext cx="127" cy="79"/>
            </a:xfrm>
            <a:prstGeom prst="rect">
              <a:avLst/>
            </a:prstGeom>
            <a:solidFill>
              <a:srgbClr val="FF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Rectangle 1184"/>
            <p:cNvSpPr>
              <a:spLocks noChangeArrowheads="1"/>
            </p:cNvSpPr>
            <p:nvPr/>
          </p:nvSpPr>
          <p:spPr bwMode="auto">
            <a:xfrm>
              <a:off x="3565" y="4308"/>
              <a:ext cx="127" cy="8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Rectangle 1185"/>
            <p:cNvSpPr>
              <a:spLocks noChangeArrowheads="1"/>
            </p:cNvSpPr>
            <p:nvPr/>
          </p:nvSpPr>
          <p:spPr bwMode="auto">
            <a:xfrm>
              <a:off x="3565" y="4229"/>
              <a:ext cx="127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Rectangle 1186"/>
            <p:cNvSpPr>
              <a:spLocks noChangeArrowheads="1"/>
            </p:cNvSpPr>
            <p:nvPr/>
          </p:nvSpPr>
          <p:spPr bwMode="auto">
            <a:xfrm>
              <a:off x="3711" y="5316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Rectangle 1187"/>
            <p:cNvSpPr>
              <a:spLocks noChangeArrowheads="1"/>
            </p:cNvSpPr>
            <p:nvPr/>
          </p:nvSpPr>
          <p:spPr bwMode="auto">
            <a:xfrm>
              <a:off x="3711" y="532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0" name="Rectangle 1188"/>
            <p:cNvSpPr>
              <a:spLocks noChangeArrowheads="1"/>
            </p:cNvSpPr>
            <p:nvPr/>
          </p:nvSpPr>
          <p:spPr bwMode="auto">
            <a:xfrm>
              <a:off x="3711" y="5237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Rectangle 1189"/>
            <p:cNvSpPr>
              <a:spLocks noChangeArrowheads="1"/>
            </p:cNvSpPr>
            <p:nvPr/>
          </p:nvSpPr>
          <p:spPr bwMode="auto">
            <a:xfrm>
              <a:off x="3711" y="524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2" name="Rectangle 1190"/>
            <p:cNvSpPr>
              <a:spLocks noChangeArrowheads="1"/>
            </p:cNvSpPr>
            <p:nvPr/>
          </p:nvSpPr>
          <p:spPr bwMode="auto">
            <a:xfrm>
              <a:off x="3711" y="5156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Rectangle 1191"/>
            <p:cNvSpPr>
              <a:spLocks noChangeArrowheads="1"/>
            </p:cNvSpPr>
            <p:nvPr/>
          </p:nvSpPr>
          <p:spPr bwMode="auto">
            <a:xfrm>
              <a:off x="3711" y="516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0.19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4" name="Rectangle 1192"/>
            <p:cNvSpPr>
              <a:spLocks noChangeArrowheads="1"/>
            </p:cNvSpPr>
            <p:nvPr/>
          </p:nvSpPr>
          <p:spPr bwMode="auto">
            <a:xfrm>
              <a:off x="3711" y="5083"/>
              <a:ext cx="12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Rectangle 1193"/>
            <p:cNvSpPr>
              <a:spLocks noChangeArrowheads="1"/>
            </p:cNvSpPr>
            <p:nvPr/>
          </p:nvSpPr>
          <p:spPr bwMode="auto">
            <a:xfrm>
              <a:off x="3711" y="508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6" name="Rectangle 1194"/>
            <p:cNvSpPr>
              <a:spLocks noChangeArrowheads="1"/>
            </p:cNvSpPr>
            <p:nvPr/>
          </p:nvSpPr>
          <p:spPr bwMode="auto">
            <a:xfrm>
              <a:off x="3711" y="5003"/>
              <a:ext cx="12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Rectangle 1195"/>
            <p:cNvSpPr>
              <a:spLocks noChangeArrowheads="1"/>
            </p:cNvSpPr>
            <p:nvPr/>
          </p:nvSpPr>
          <p:spPr bwMode="auto">
            <a:xfrm>
              <a:off x="3711" y="500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48" name="Rectangle 1196"/>
            <p:cNvSpPr>
              <a:spLocks noChangeArrowheads="1"/>
            </p:cNvSpPr>
            <p:nvPr/>
          </p:nvSpPr>
          <p:spPr bwMode="auto">
            <a:xfrm>
              <a:off x="3711" y="4922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Rectangle 1197"/>
            <p:cNvSpPr>
              <a:spLocks noChangeArrowheads="1"/>
            </p:cNvSpPr>
            <p:nvPr/>
          </p:nvSpPr>
          <p:spPr bwMode="auto">
            <a:xfrm>
              <a:off x="3711" y="492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0" name="Rectangle 1198"/>
            <p:cNvSpPr>
              <a:spLocks noChangeArrowheads="1"/>
            </p:cNvSpPr>
            <p:nvPr/>
          </p:nvSpPr>
          <p:spPr bwMode="auto">
            <a:xfrm>
              <a:off x="3711" y="4842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Rectangle 1199"/>
            <p:cNvSpPr>
              <a:spLocks noChangeArrowheads="1"/>
            </p:cNvSpPr>
            <p:nvPr/>
          </p:nvSpPr>
          <p:spPr bwMode="auto">
            <a:xfrm>
              <a:off x="3711" y="484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2" name="Rectangle 1200"/>
            <p:cNvSpPr>
              <a:spLocks noChangeArrowheads="1"/>
            </p:cNvSpPr>
            <p:nvPr/>
          </p:nvSpPr>
          <p:spPr bwMode="auto">
            <a:xfrm>
              <a:off x="3711" y="4763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Rectangle 1201"/>
            <p:cNvSpPr>
              <a:spLocks noChangeArrowheads="1"/>
            </p:cNvSpPr>
            <p:nvPr/>
          </p:nvSpPr>
          <p:spPr bwMode="auto">
            <a:xfrm>
              <a:off x="3711" y="476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0.29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4" name="Rectangle 1202"/>
            <p:cNvSpPr>
              <a:spLocks noChangeArrowheads="1"/>
            </p:cNvSpPr>
            <p:nvPr/>
          </p:nvSpPr>
          <p:spPr bwMode="auto">
            <a:xfrm>
              <a:off x="3711" y="4689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Rectangle 1203"/>
            <p:cNvSpPr>
              <a:spLocks noChangeArrowheads="1"/>
            </p:cNvSpPr>
            <p:nvPr/>
          </p:nvSpPr>
          <p:spPr bwMode="auto">
            <a:xfrm>
              <a:off x="3711" y="468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6" name="Rectangle 1204"/>
            <p:cNvSpPr>
              <a:spLocks noChangeArrowheads="1"/>
            </p:cNvSpPr>
            <p:nvPr/>
          </p:nvSpPr>
          <p:spPr bwMode="auto">
            <a:xfrm>
              <a:off x="3711" y="4609"/>
              <a:ext cx="12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Rectangle 1205"/>
            <p:cNvSpPr>
              <a:spLocks noChangeArrowheads="1"/>
            </p:cNvSpPr>
            <p:nvPr/>
          </p:nvSpPr>
          <p:spPr bwMode="auto">
            <a:xfrm>
              <a:off x="3711" y="4609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58" name="Rectangle 1206"/>
            <p:cNvSpPr>
              <a:spLocks noChangeArrowheads="1"/>
            </p:cNvSpPr>
            <p:nvPr/>
          </p:nvSpPr>
          <p:spPr bwMode="auto">
            <a:xfrm>
              <a:off x="3711" y="453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Rectangle 1207"/>
            <p:cNvSpPr>
              <a:spLocks noChangeArrowheads="1"/>
            </p:cNvSpPr>
            <p:nvPr/>
          </p:nvSpPr>
          <p:spPr bwMode="auto">
            <a:xfrm>
              <a:off x="3711" y="4530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0" name="Rectangle 1208"/>
            <p:cNvSpPr>
              <a:spLocks noChangeArrowheads="1"/>
            </p:cNvSpPr>
            <p:nvPr/>
          </p:nvSpPr>
          <p:spPr bwMode="auto">
            <a:xfrm>
              <a:off x="3711" y="445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Rectangle 1209"/>
            <p:cNvSpPr>
              <a:spLocks noChangeArrowheads="1"/>
            </p:cNvSpPr>
            <p:nvPr/>
          </p:nvSpPr>
          <p:spPr bwMode="auto">
            <a:xfrm>
              <a:off x="3711" y="445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2" name="Rectangle 1210"/>
            <p:cNvSpPr>
              <a:spLocks noChangeArrowheads="1"/>
            </p:cNvSpPr>
            <p:nvPr/>
          </p:nvSpPr>
          <p:spPr bwMode="auto">
            <a:xfrm>
              <a:off x="3711" y="437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Rectangle 1211"/>
            <p:cNvSpPr>
              <a:spLocks noChangeArrowheads="1"/>
            </p:cNvSpPr>
            <p:nvPr/>
          </p:nvSpPr>
          <p:spPr bwMode="auto">
            <a:xfrm>
              <a:off x="3711" y="4376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0.39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4" name="Rectangle 1212"/>
            <p:cNvSpPr>
              <a:spLocks noChangeArrowheads="1"/>
            </p:cNvSpPr>
            <p:nvPr/>
          </p:nvSpPr>
          <p:spPr bwMode="auto">
            <a:xfrm>
              <a:off x="3711" y="4290"/>
              <a:ext cx="126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Rectangle 1213"/>
            <p:cNvSpPr>
              <a:spLocks noChangeArrowheads="1"/>
            </p:cNvSpPr>
            <p:nvPr/>
          </p:nvSpPr>
          <p:spPr bwMode="auto">
            <a:xfrm>
              <a:off x="3711" y="4297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0.41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66" name="Rectangle 1214"/>
            <p:cNvSpPr>
              <a:spLocks noChangeArrowheads="1"/>
            </p:cNvSpPr>
            <p:nvPr/>
          </p:nvSpPr>
          <p:spPr bwMode="auto">
            <a:xfrm>
              <a:off x="2541" y="5520"/>
              <a:ext cx="72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7" name="Text Box 1215"/>
          <p:cNvSpPr txBox="1">
            <a:spLocks noChangeArrowheads="1"/>
          </p:cNvSpPr>
          <p:nvPr/>
        </p:nvSpPr>
        <p:spPr bwMode="auto">
          <a:xfrm>
            <a:off x="3759200" y="4343400"/>
            <a:ext cx="812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118" name="Text Box 1216"/>
          <p:cNvSpPr txBox="1">
            <a:spLocks noChangeArrowheads="1"/>
          </p:cNvSpPr>
          <p:nvPr/>
        </p:nvSpPr>
        <p:spPr bwMode="auto">
          <a:xfrm>
            <a:off x="1524000" y="3943350"/>
            <a:ext cx="355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Mineral</a:t>
            </a:r>
          </a:p>
        </p:txBody>
      </p:sp>
      <p:sp>
        <p:nvSpPr>
          <p:cNvPr id="4119" name="Text Box 1217"/>
          <p:cNvSpPr txBox="1">
            <a:spLocks noChangeArrowheads="1"/>
          </p:cNvSpPr>
          <p:nvPr/>
        </p:nvSpPr>
        <p:spPr bwMode="auto">
          <a:xfrm>
            <a:off x="5080000" y="394335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Mineral:Matrix</a:t>
            </a:r>
          </a:p>
        </p:txBody>
      </p:sp>
      <p:sp>
        <p:nvSpPr>
          <p:cNvPr id="4120" name="Text Box 1218"/>
          <p:cNvSpPr txBox="1">
            <a:spLocks noChangeArrowheads="1"/>
          </p:cNvSpPr>
          <p:nvPr/>
        </p:nvSpPr>
        <p:spPr bwMode="auto">
          <a:xfrm>
            <a:off x="812800" y="600075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Crystallinity</a:t>
            </a:r>
          </a:p>
        </p:txBody>
      </p:sp>
      <p:sp>
        <p:nvSpPr>
          <p:cNvPr id="4121" name="Text Box 1219"/>
          <p:cNvSpPr txBox="1">
            <a:spLocks noChangeArrowheads="1"/>
          </p:cNvSpPr>
          <p:nvPr/>
        </p:nvSpPr>
        <p:spPr bwMode="auto">
          <a:xfrm>
            <a:off x="3962400" y="6229350"/>
            <a:ext cx="264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Carbonate</a:t>
            </a:r>
          </a:p>
        </p:txBody>
      </p:sp>
      <p:sp>
        <p:nvSpPr>
          <p:cNvPr id="4101" name="TextBox 1221"/>
          <p:cNvSpPr txBox="1">
            <a:spLocks noChangeArrowheads="1"/>
          </p:cNvSpPr>
          <p:nvPr/>
        </p:nvSpPr>
        <p:spPr bwMode="auto">
          <a:xfrm>
            <a:off x="838200" y="762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Chemical Photography of Bone Composition</a:t>
            </a:r>
          </a:p>
        </p:txBody>
      </p:sp>
      <p:sp>
        <p:nvSpPr>
          <p:cNvPr id="4102" name="TextBox 1222"/>
          <p:cNvSpPr txBox="1">
            <a:spLocks noChangeArrowheads="1"/>
          </p:cNvSpPr>
          <p:nvPr/>
        </p:nvSpPr>
        <p:spPr bwMode="auto">
          <a:xfrm>
            <a:off x="8077200" y="1295400"/>
            <a:ext cx="60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3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00" b="1" baseline="300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225" name="Straight Arrow Connector 1224"/>
          <p:cNvCxnSpPr>
            <a:stCxn id="4102" idx="2"/>
          </p:cNvCxnSpPr>
          <p:nvPr/>
        </p:nvCxnSpPr>
        <p:spPr>
          <a:xfrm flipH="1">
            <a:off x="8305800" y="1587500"/>
            <a:ext cx="762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4" name="Line 8"/>
          <p:cNvSpPr>
            <a:spLocks noChangeShapeType="1"/>
          </p:cNvSpPr>
          <p:nvPr/>
        </p:nvSpPr>
        <p:spPr bwMode="auto">
          <a:xfrm flipH="1">
            <a:off x="1646505" y="2401779"/>
            <a:ext cx="57340" cy="0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Line 9"/>
          <p:cNvSpPr>
            <a:spLocks noChangeShapeType="1"/>
          </p:cNvSpPr>
          <p:nvPr/>
        </p:nvSpPr>
        <p:spPr bwMode="auto">
          <a:xfrm flipH="1">
            <a:off x="1646505" y="1660667"/>
            <a:ext cx="57340" cy="2422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Rectangle 10"/>
          <p:cNvSpPr>
            <a:spLocks noChangeArrowheads="1"/>
          </p:cNvSpPr>
          <p:nvPr/>
        </p:nvSpPr>
        <p:spPr bwMode="auto">
          <a:xfrm>
            <a:off x="1555716" y="1606174"/>
            <a:ext cx="114681" cy="1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Line 11"/>
          <p:cNvSpPr>
            <a:spLocks noChangeShapeType="1"/>
          </p:cNvSpPr>
          <p:nvPr/>
        </p:nvSpPr>
        <p:spPr bwMode="auto">
          <a:xfrm flipH="1">
            <a:off x="1646505" y="919555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Rectangle 12"/>
          <p:cNvSpPr>
            <a:spLocks noChangeArrowheads="1"/>
          </p:cNvSpPr>
          <p:nvPr/>
        </p:nvSpPr>
        <p:spPr bwMode="auto">
          <a:xfrm>
            <a:off x="1589165" y="863851"/>
            <a:ext cx="74065" cy="1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13"/>
          <p:cNvSpPr>
            <a:spLocks/>
          </p:cNvSpPr>
          <p:nvPr/>
        </p:nvSpPr>
        <p:spPr bwMode="auto">
          <a:xfrm>
            <a:off x="1743834" y="806935"/>
            <a:ext cx="6942966" cy="1305423"/>
          </a:xfrm>
          <a:custGeom>
            <a:avLst/>
            <a:gdLst>
              <a:gd name="T0" fmla="*/ 4 w 7751"/>
              <a:gd name="T1" fmla="*/ 189 h 1897"/>
              <a:gd name="T2" fmla="*/ 8 w 7751"/>
              <a:gd name="T3" fmla="*/ 186 h 1897"/>
              <a:gd name="T4" fmla="*/ 11 w 7751"/>
              <a:gd name="T5" fmla="*/ 188 h 1897"/>
              <a:gd name="T6" fmla="*/ 18 w 7751"/>
              <a:gd name="T7" fmla="*/ 132 h 1897"/>
              <a:gd name="T8" fmla="*/ 21 w 7751"/>
              <a:gd name="T9" fmla="*/ 126 h 1897"/>
              <a:gd name="T10" fmla="*/ 24 w 7751"/>
              <a:gd name="T11" fmla="*/ 146 h 1897"/>
              <a:gd name="T12" fmla="*/ 28 w 7751"/>
              <a:gd name="T13" fmla="*/ 165 h 1897"/>
              <a:gd name="T14" fmla="*/ 33 w 7751"/>
              <a:gd name="T15" fmla="*/ 164 h 1897"/>
              <a:gd name="T16" fmla="*/ 37 w 7751"/>
              <a:gd name="T17" fmla="*/ 151 h 1897"/>
              <a:gd name="T18" fmla="*/ 41 w 7751"/>
              <a:gd name="T19" fmla="*/ 165 h 1897"/>
              <a:gd name="T20" fmla="*/ 46 w 7751"/>
              <a:gd name="T21" fmla="*/ 173 h 1897"/>
              <a:gd name="T22" fmla="*/ 53 w 7751"/>
              <a:gd name="T23" fmla="*/ 167 h 1897"/>
              <a:gd name="T24" fmla="*/ 57 w 7751"/>
              <a:gd name="T25" fmla="*/ 164 h 1897"/>
              <a:gd name="T26" fmla="*/ 63 w 7751"/>
              <a:gd name="T27" fmla="*/ 166 h 1897"/>
              <a:gd name="T28" fmla="*/ 68 w 7751"/>
              <a:gd name="T29" fmla="*/ 188 h 1897"/>
              <a:gd name="T30" fmla="*/ 74 w 7751"/>
              <a:gd name="T31" fmla="*/ 197 h 1897"/>
              <a:gd name="T32" fmla="*/ 79 w 7751"/>
              <a:gd name="T33" fmla="*/ 194 h 1897"/>
              <a:gd name="T34" fmla="*/ 85 w 7751"/>
              <a:gd name="T35" fmla="*/ 190 h 1897"/>
              <a:gd name="T36" fmla="*/ 92 w 7751"/>
              <a:gd name="T37" fmla="*/ 189 h 1897"/>
              <a:gd name="T38" fmla="*/ 96 w 7751"/>
              <a:gd name="T39" fmla="*/ 194 h 1897"/>
              <a:gd name="T40" fmla="*/ 101 w 7751"/>
              <a:gd name="T41" fmla="*/ 193 h 1897"/>
              <a:gd name="T42" fmla="*/ 107 w 7751"/>
              <a:gd name="T43" fmla="*/ 189 h 1897"/>
              <a:gd name="T44" fmla="*/ 114 w 7751"/>
              <a:gd name="T45" fmla="*/ 133 h 1897"/>
              <a:gd name="T46" fmla="*/ 119 w 7751"/>
              <a:gd name="T47" fmla="*/ 63 h 1897"/>
              <a:gd name="T48" fmla="*/ 123 w 7751"/>
              <a:gd name="T49" fmla="*/ 36 h 1897"/>
              <a:gd name="T50" fmla="*/ 129 w 7751"/>
              <a:gd name="T51" fmla="*/ 3 h 1897"/>
              <a:gd name="T52" fmla="*/ 131 w 7751"/>
              <a:gd name="T53" fmla="*/ 29 h 1897"/>
              <a:gd name="T54" fmla="*/ 136 w 7751"/>
              <a:gd name="T55" fmla="*/ 161 h 1897"/>
              <a:gd name="T56" fmla="*/ 142 w 7751"/>
              <a:gd name="T57" fmla="*/ 190 h 1897"/>
              <a:gd name="T58" fmla="*/ 146 w 7751"/>
              <a:gd name="T59" fmla="*/ 194 h 1897"/>
              <a:gd name="T60" fmla="*/ 152 w 7751"/>
              <a:gd name="T61" fmla="*/ 197 h 1897"/>
              <a:gd name="T62" fmla="*/ 148 w 7751"/>
              <a:gd name="T63" fmla="*/ 194 h 1897"/>
              <a:gd name="T64" fmla="*/ 142 w 7751"/>
              <a:gd name="T65" fmla="*/ 186 h 1897"/>
              <a:gd name="T66" fmla="*/ 138 w 7751"/>
              <a:gd name="T67" fmla="*/ 175 h 1897"/>
              <a:gd name="T68" fmla="*/ 134 w 7751"/>
              <a:gd name="T69" fmla="*/ 107 h 1897"/>
              <a:gd name="T70" fmla="*/ 130 w 7751"/>
              <a:gd name="T71" fmla="*/ 2 h 1897"/>
              <a:gd name="T72" fmla="*/ 124 w 7751"/>
              <a:gd name="T73" fmla="*/ 25 h 1897"/>
              <a:gd name="T74" fmla="*/ 119 w 7751"/>
              <a:gd name="T75" fmla="*/ 61 h 1897"/>
              <a:gd name="T76" fmla="*/ 113 w 7751"/>
              <a:gd name="T77" fmla="*/ 131 h 1897"/>
              <a:gd name="T78" fmla="*/ 108 w 7751"/>
              <a:gd name="T79" fmla="*/ 181 h 1897"/>
              <a:gd name="T80" fmla="*/ 104 w 7751"/>
              <a:gd name="T81" fmla="*/ 193 h 1897"/>
              <a:gd name="T82" fmla="*/ 99 w 7751"/>
              <a:gd name="T83" fmla="*/ 195 h 1897"/>
              <a:gd name="T84" fmla="*/ 94 w 7751"/>
              <a:gd name="T85" fmla="*/ 186 h 1897"/>
              <a:gd name="T86" fmla="*/ 90 w 7751"/>
              <a:gd name="T87" fmla="*/ 186 h 1897"/>
              <a:gd name="T88" fmla="*/ 83 w 7751"/>
              <a:gd name="T89" fmla="*/ 189 h 1897"/>
              <a:gd name="T90" fmla="*/ 78 w 7751"/>
              <a:gd name="T91" fmla="*/ 191 h 1897"/>
              <a:gd name="T92" fmla="*/ 72 w 7751"/>
              <a:gd name="T93" fmla="*/ 195 h 1897"/>
              <a:gd name="T94" fmla="*/ 69 w 7751"/>
              <a:gd name="T95" fmla="*/ 186 h 1897"/>
              <a:gd name="T96" fmla="*/ 64 w 7751"/>
              <a:gd name="T97" fmla="*/ 168 h 1897"/>
              <a:gd name="T98" fmla="*/ 60 w 7751"/>
              <a:gd name="T99" fmla="*/ 162 h 1897"/>
              <a:gd name="T100" fmla="*/ 54 w 7751"/>
              <a:gd name="T101" fmla="*/ 160 h 1897"/>
              <a:gd name="T102" fmla="*/ 51 w 7751"/>
              <a:gd name="T103" fmla="*/ 168 h 1897"/>
              <a:gd name="T104" fmla="*/ 45 w 7751"/>
              <a:gd name="T105" fmla="*/ 168 h 1897"/>
              <a:gd name="T106" fmla="*/ 41 w 7751"/>
              <a:gd name="T107" fmla="*/ 162 h 1897"/>
              <a:gd name="T108" fmla="*/ 37 w 7751"/>
              <a:gd name="T109" fmla="*/ 149 h 1897"/>
              <a:gd name="T110" fmla="*/ 31 w 7751"/>
              <a:gd name="T111" fmla="*/ 165 h 1897"/>
              <a:gd name="T112" fmla="*/ 27 w 7751"/>
              <a:gd name="T113" fmla="*/ 160 h 1897"/>
              <a:gd name="T114" fmla="*/ 22 w 7751"/>
              <a:gd name="T115" fmla="*/ 128 h 1897"/>
              <a:gd name="T116" fmla="*/ 17 w 7751"/>
              <a:gd name="T117" fmla="*/ 130 h 1897"/>
              <a:gd name="T118" fmla="*/ 14 w 7751"/>
              <a:gd name="T119" fmla="*/ 171 h 1897"/>
              <a:gd name="T120" fmla="*/ 9 w 7751"/>
              <a:gd name="T121" fmla="*/ 186 h 1897"/>
              <a:gd name="T122" fmla="*/ 5 w 7751"/>
              <a:gd name="T123" fmla="*/ 183 h 1897"/>
              <a:gd name="T124" fmla="*/ 1 w 7751"/>
              <a:gd name="T125" fmla="*/ 193 h 18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51"/>
              <a:gd name="T190" fmla="*/ 0 h 1897"/>
              <a:gd name="T191" fmla="*/ 7751 w 7751"/>
              <a:gd name="T192" fmla="*/ 1897 h 18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51" h="1897">
                <a:moveTo>
                  <a:pt x="0" y="1853"/>
                </a:moveTo>
                <a:lnTo>
                  <a:pt x="0" y="1887"/>
                </a:lnTo>
                <a:lnTo>
                  <a:pt x="72" y="1887"/>
                </a:lnTo>
                <a:lnTo>
                  <a:pt x="75" y="1887"/>
                </a:lnTo>
                <a:lnTo>
                  <a:pt x="139" y="1877"/>
                </a:lnTo>
                <a:lnTo>
                  <a:pt x="143" y="1876"/>
                </a:lnTo>
                <a:lnTo>
                  <a:pt x="146" y="1874"/>
                </a:lnTo>
                <a:lnTo>
                  <a:pt x="220" y="1824"/>
                </a:lnTo>
                <a:lnTo>
                  <a:pt x="209" y="1810"/>
                </a:lnTo>
                <a:lnTo>
                  <a:pt x="220" y="1824"/>
                </a:lnTo>
                <a:lnTo>
                  <a:pt x="291" y="1783"/>
                </a:lnTo>
                <a:lnTo>
                  <a:pt x="280" y="1769"/>
                </a:lnTo>
                <a:lnTo>
                  <a:pt x="287" y="1785"/>
                </a:lnTo>
                <a:lnTo>
                  <a:pt x="350" y="1765"/>
                </a:lnTo>
                <a:lnTo>
                  <a:pt x="344" y="1749"/>
                </a:lnTo>
                <a:lnTo>
                  <a:pt x="344" y="1766"/>
                </a:lnTo>
                <a:lnTo>
                  <a:pt x="339" y="1766"/>
                </a:lnTo>
                <a:lnTo>
                  <a:pt x="411" y="1786"/>
                </a:lnTo>
                <a:lnTo>
                  <a:pt x="416" y="1769"/>
                </a:lnTo>
                <a:lnTo>
                  <a:pt x="408" y="1785"/>
                </a:lnTo>
                <a:lnTo>
                  <a:pt x="481" y="1816"/>
                </a:lnTo>
                <a:lnTo>
                  <a:pt x="489" y="1817"/>
                </a:lnTo>
                <a:lnTo>
                  <a:pt x="492" y="1817"/>
                </a:lnTo>
                <a:lnTo>
                  <a:pt x="554" y="1807"/>
                </a:lnTo>
                <a:lnTo>
                  <a:pt x="559" y="1806"/>
                </a:lnTo>
                <a:lnTo>
                  <a:pt x="564" y="1803"/>
                </a:lnTo>
                <a:lnTo>
                  <a:pt x="637" y="1742"/>
                </a:lnTo>
                <a:lnTo>
                  <a:pt x="640" y="1739"/>
                </a:lnTo>
                <a:lnTo>
                  <a:pt x="711" y="1649"/>
                </a:lnTo>
                <a:lnTo>
                  <a:pt x="713" y="1648"/>
                </a:lnTo>
                <a:lnTo>
                  <a:pt x="777" y="1537"/>
                </a:lnTo>
                <a:lnTo>
                  <a:pt x="777" y="1535"/>
                </a:lnTo>
                <a:lnTo>
                  <a:pt x="850" y="1394"/>
                </a:lnTo>
                <a:lnTo>
                  <a:pt x="912" y="1263"/>
                </a:lnTo>
                <a:lnTo>
                  <a:pt x="895" y="1256"/>
                </a:lnTo>
                <a:lnTo>
                  <a:pt x="907" y="1269"/>
                </a:lnTo>
                <a:lnTo>
                  <a:pt x="981" y="1208"/>
                </a:lnTo>
                <a:lnTo>
                  <a:pt x="968" y="1195"/>
                </a:lnTo>
                <a:lnTo>
                  <a:pt x="968" y="1212"/>
                </a:lnTo>
                <a:lnTo>
                  <a:pt x="976" y="1211"/>
                </a:lnTo>
                <a:lnTo>
                  <a:pt x="965" y="1212"/>
                </a:lnTo>
                <a:lnTo>
                  <a:pt x="1037" y="1222"/>
                </a:lnTo>
                <a:lnTo>
                  <a:pt x="1040" y="1205"/>
                </a:lnTo>
                <a:lnTo>
                  <a:pt x="1032" y="1221"/>
                </a:lnTo>
                <a:lnTo>
                  <a:pt x="1029" y="1219"/>
                </a:lnTo>
                <a:lnTo>
                  <a:pt x="1093" y="1260"/>
                </a:lnTo>
                <a:lnTo>
                  <a:pt x="1104" y="1246"/>
                </a:lnTo>
                <a:lnTo>
                  <a:pt x="1091" y="1259"/>
                </a:lnTo>
                <a:lnTo>
                  <a:pt x="1164" y="1319"/>
                </a:lnTo>
                <a:lnTo>
                  <a:pt x="1177" y="1306"/>
                </a:lnTo>
                <a:lnTo>
                  <a:pt x="1163" y="1317"/>
                </a:lnTo>
                <a:lnTo>
                  <a:pt x="1234" y="1399"/>
                </a:lnTo>
                <a:lnTo>
                  <a:pt x="1248" y="1387"/>
                </a:lnTo>
                <a:lnTo>
                  <a:pt x="1233" y="1397"/>
                </a:lnTo>
                <a:lnTo>
                  <a:pt x="1296" y="1487"/>
                </a:lnTo>
                <a:lnTo>
                  <a:pt x="1298" y="1488"/>
                </a:lnTo>
                <a:lnTo>
                  <a:pt x="1370" y="1560"/>
                </a:lnTo>
                <a:lnTo>
                  <a:pt x="1371" y="1560"/>
                </a:lnTo>
                <a:lnTo>
                  <a:pt x="1376" y="1564"/>
                </a:lnTo>
                <a:lnTo>
                  <a:pt x="1379" y="1565"/>
                </a:lnTo>
                <a:lnTo>
                  <a:pt x="1452" y="1585"/>
                </a:lnTo>
                <a:lnTo>
                  <a:pt x="1457" y="1568"/>
                </a:lnTo>
                <a:lnTo>
                  <a:pt x="1451" y="1584"/>
                </a:lnTo>
                <a:lnTo>
                  <a:pt x="1513" y="1604"/>
                </a:lnTo>
                <a:lnTo>
                  <a:pt x="1519" y="1605"/>
                </a:lnTo>
                <a:lnTo>
                  <a:pt x="1522" y="1605"/>
                </a:lnTo>
                <a:lnTo>
                  <a:pt x="1595" y="1595"/>
                </a:lnTo>
                <a:lnTo>
                  <a:pt x="1598" y="1595"/>
                </a:lnTo>
                <a:lnTo>
                  <a:pt x="1670" y="1575"/>
                </a:lnTo>
                <a:lnTo>
                  <a:pt x="1672" y="1574"/>
                </a:lnTo>
                <a:lnTo>
                  <a:pt x="1676" y="1571"/>
                </a:lnTo>
                <a:lnTo>
                  <a:pt x="1740" y="1521"/>
                </a:lnTo>
                <a:lnTo>
                  <a:pt x="1728" y="1508"/>
                </a:lnTo>
                <a:lnTo>
                  <a:pt x="1737" y="1522"/>
                </a:lnTo>
                <a:lnTo>
                  <a:pt x="1810" y="1481"/>
                </a:lnTo>
                <a:lnTo>
                  <a:pt x="1801" y="1467"/>
                </a:lnTo>
                <a:lnTo>
                  <a:pt x="1807" y="1484"/>
                </a:lnTo>
                <a:lnTo>
                  <a:pt x="1879" y="1464"/>
                </a:lnTo>
                <a:lnTo>
                  <a:pt x="1872" y="1447"/>
                </a:lnTo>
                <a:lnTo>
                  <a:pt x="1872" y="1464"/>
                </a:lnTo>
                <a:lnTo>
                  <a:pt x="1936" y="1464"/>
                </a:lnTo>
                <a:lnTo>
                  <a:pt x="1936" y="1447"/>
                </a:lnTo>
                <a:lnTo>
                  <a:pt x="1928" y="1463"/>
                </a:lnTo>
                <a:lnTo>
                  <a:pt x="1924" y="1460"/>
                </a:lnTo>
                <a:lnTo>
                  <a:pt x="1995" y="1521"/>
                </a:lnTo>
                <a:lnTo>
                  <a:pt x="2068" y="1581"/>
                </a:lnTo>
                <a:lnTo>
                  <a:pt x="2073" y="1584"/>
                </a:lnTo>
                <a:lnTo>
                  <a:pt x="2135" y="1614"/>
                </a:lnTo>
                <a:lnTo>
                  <a:pt x="2208" y="1644"/>
                </a:lnTo>
                <a:lnTo>
                  <a:pt x="2216" y="1645"/>
                </a:lnTo>
                <a:lnTo>
                  <a:pt x="2288" y="1645"/>
                </a:lnTo>
                <a:lnTo>
                  <a:pt x="2288" y="1628"/>
                </a:lnTo>
                <a:lnTo>
                  <a:pt x="2285" y="1645"/>
                </a:lnTo>
                <a:lnTo>
                  <a:pt x="2348" y="1656"/>
                </a:lnTo>
                <a:lnTo>
                  <a:pt x="2352" y="1656"/>
                </a:lnTo>
                <a:lnTo>
                  <a:pt x="2425" y="1656"/>
                </a:lnTo>
                <a:lnTo>
                  <a:pt x="2487" y="1656"/>
                </a:lnTo>
                <a:lnTo>
                  <a:pt x="2490" y="1656"/>
                </a:lnTo>
                <a:lnTo>
                  <a:pt x="2563" y="1645"/>
                </a:lnTo>
                <a:lnTo>
                  <a:pt x="2566" y="1645"/>
                </a:lnTo>
                <a:lnTo>
                  <a:pt x="2638" y="1625"/>
                </a:lnTo>
                <a:lnTo>
                  <a:pt x="2641" y="1624"/>
                </a:lnTo>
                <a:lnTo>
                  <a:pt x="2705" y="1594"/>
                </a:lnTo>
                <a:lnTo>
                  <a:pt x="2695" y="1578"/>
                </a:lnTo>
                <a:lnTo>
                  <a:pt x="2703" y="1594"/>
                </a:lnTo>
                <a:lnTo>
                  <a:pt x="2775" y="1564"/>
                </a:lnTo>
                <a:lnTo>
                  <a:pt x="2767" y="1548"/>
                </a:lnTo>
                <a:lnTo>
                  <a:pt x="2767" y="1565"/>
                </a:lnTo>
                <a:lnTo>
                  <a:pt x="2840" y="1565"/>
                </a:lnTo>
                <a:lnTo>
                  <a:pt x="2840" y="1548"/>
                </a:lnTo>
                <a:lnTo>
                  <a:pt x="2837" y="1565"/>
                </a:lnTo>
                <a:lnTo>
                  <a:pt x="2901" y="1575"/>
                </a:lnTo>
                <a:lnTo>
                  <a:pt x="2972" y="1585"/>
                </a:lnTo>
                <a:lnTo>
                  <a:pt x="2976" y="1585"/>
                </a:lnTo>
                <a:lnTo>
                  <a:pt x="3049" y="1585"/>
                </a:lnTo>
                <a:lnTo>
                  <a:pt x="3049" y="1568"/>
                </a:lnTo>
                <a:lnTo>
                  <a:pt x="3046" y="1585"/>
                </a:lnTo>
                <a:lnTo>
                  <a:pt x="3108" y="1595"/>
                </a:lnTo>
                <a:lnTo>
                  <a:pt x="3109" y="1595"/>
                </a:lnTo>
                <a:lnTo>
                  <a:pt x="3183" y="1605"/>
                </a:lnTo>
                <a:lnTo>
                  <a:pt x="3184" y="1588"/>
                </a:lnTo>
                <a:lnTo>
                  <a:pt x="3176" y="1604"/>
                </a:lnTo>
                <a:lnTo>
                  <a:pt x="3248" y="1634"/>
                </a:lnTo>
                <a:lnTo>
                  <a:pt x="3256" y="1618"/>
                </a:lnTo>
                <a:lnTo>
                  <a:pt x="3243" y="1631"/>
                </a:lnTo>
                <a:lnTo>
                  <a:pt x="3307" y="1692"/>
                </a:lnTo>
                <a:lnTo>
                  <a:pt x="3380" y="1752"/>
                </a:lnTo>
                <a:lnTo>
                  <a:pt x="3382" y="1753"/>
                </a:lnTo>
                <a:lnTo>
                  <a:pt x="3453" y="1804"/>
                </a:lnTo>
                <a:lnTo>
                  <a:pt x="3455" y="1804"/>
                </a:lnTo>
                <a:lnTo>
                  <a:pt x="3519" y="1844"/>
                </a:lnTo>
                <a:lnTo>
                  <a:pt x="3520" y="1846"/>
                </a:lnTo>
                <a:lnTo>
                  <a:pt x="3592" y="1876"/>
                </a:lnTo>
                <a:lnTo>
                  <a:pt x="3598" y="1877"/>
                </a:lnTo>
                <a:lnTo>
                  <a:pt x="3671" y="1887"/>
                </a:lnTo>
                <a:lnTo>
                  <a:pt x="3673" y="1887"/>
                </a:lnTo>
                <a:lnTo>
                  <a:pt x="3735" y="1887"/>
                </a:lnTo>
                <a:lnTo>
                  <a:pt x="3741" y="1887"/>
                </a:lnTo>
                <a:lnTo>
                  <a:pt x="3814" y="1867"/>
                </a:lnTo>
                <a:lnTo>
                  <a:pt x="3808" y="1850"/>
                </a:lnTo>
                <a:lnTo>
                  <a:pt x="3808" y="1867"/>
                </a:lnTo>
                <a:lnTo>
                  <a:pt x="3880" y="1867"/>
                </a:lnTo>
                <a:lnTo>
                  <a:pt x="3944" y="1867"/>
                </a:lnTo>
                <a:lnTo>
                  <a:pt x="3947" y="1867"/>
                </a:lnTo>
                <a:lnTo>
                  <a:pt x="4020" y="1857"/>
                </a:lnTo>
                <a:lnTo>
                  <a:pt x="4017" y="1840"/>
                </a:lnTo>
                <a:lnTo>
                  <a:pt x="4017" y="1857"/>
                </a:lnTo>
                <a:lnTo>
                  <a:pt x="4079" y="1857"/>
                </a:lnTo>
                <a:lnTo>
                  <a:pt x="4152" y="1857"/>
                </a:lnTo>
                <a:lnTo>
                  <a:pt x="4155" y="1857"/>
                </a:lnTo>
                <a:lnTo>
                  <a:pt x="4227" y="1847"/>
                </a:lnTo>
                <a:lnTo>
                  <a:pt x="4291" y="1837"/>
                </a:lnTo>
                <a:lnTo>
                  <a:pt x="4287" y="1820"/>
                </a:lnTo>
                <a:lnTo>
                  <a:pt x="4291" y="1837"/>
                </a:lnTo>
                <a:lnTo>
                  <a:pt x="4362" y="1827"/>
                </a:lnTo>
                <a:lnTo>
                  <a:pt x="4435" y="1817"/>
                </a:lnTo>
                <a:lnTo>
                  <a:pt x="4432" y="1800"/>
                </a:lnTo>
                <a:lnTo>
                  <a:pt x="4432" y="1817"/>
                </a:lnTo>
                <a:lnTo>
                  <a:pt x="4496" y="1817"/>
                </a:lnTo>
                <a:lnTo>
                  <a:pt x="4568" y="1817"/>
                </a:lnTo>
                <a:lnTo>
                  <a:pt x="4571" y="1817"/>
                </a:lnTo>
                <a:lnTo>
                  <a:pt x="4644" y="1807"/>
                </a:lnTo>
                <a:lnTo>
                  <a:pt x="4645" y="1807"/>
                </a:lnTo>
                <a:lnTo>
                  <a:pt x="4708" y="1796"/>
                </a:lnTo>
                <a:lnTo>
                  <a:pt x="4703" y="1779"/>
                </a:lnTo>
                <a:lnTo>
                  <a:pt x="4698" y="1796"/>
                </a:lnTo>
                <a:lnTo>
                  <a:pt x="4771" y="1817"/>
                </a:lnTo>
                <a:lnTo>
                  <a:pt x="4776" y="1800"/>
                </a:lnTo>
                <a:lnTo>
                  <a:pt x="4767" y="1814"/>
                </a:lnTo>
                <a:lnTo>
                  <a:pt x="4838" y="1854"/>
                </a:lnTo>
                <a:lnTo>
                  <a:pt x="4840" y="1856"/>
                </a:lnTo>
                <a:lnTo>
                  <a:pt x="4904" y="1886"/>
                </a:lnTo>
                <a:lnTo>
                  <a:pt x="4911" y="1887"/>
                </a:lnTo>
                <a:lnTo>
                  <a:pt x="4985" y="1887"/>
                </a:lnTo>
                <a:lnTo>
                  <a:pt x="4988" y="1887"/>
                </a:lnTo>
                <a:lnTo>
                  <a:pt x="5059" y="1877"/>
                </a:lnTo>
                <a:lnTo>
                  <a:pt x="5123" y="1867"/>
                </a:lnTo>
                <a:lnTo>
                  <a:pt x="5120" y="1850"/>
                </a:lnTo>
                <a:lnTo>
                  <a:pt x="5120" y="1867"/>
                </a:lnTo>
                <a:lnTo>
                  <a:pt x="5192" y="1867"/>
                </a:lnTo>
                <a:lnTo>
                  <a:pt x="5265" y="1867"/>
                </a:lnTo>
                <a:lnTo>
                  <a:pt x="5268" y="1867"/>
                </a:lnTo>
                <a:lnTo>
                  <a:pt x="5330" y="1857"/>
                </a:lnTo>
                <a:lnTo>
                  <a:pt x="5335" y="1856"/>
                </a:lnTo>
                <a:lnTo>
                  <a:pt x="5336" y="1854"/>
                </a:lnTo>
                <a:lnTo>
                  <a:pt x="5409" y="1814"/>
                </a:lnTo>
                <a:lnTo>
                  <a:pt x="5413" y="1812"/>
                </a:lnTo>
                <a:lnTo>
                  <a:pt x="5414" y="1813"/>
                </a:lnTo>
                <a:lnTo>
                  <a:pt x="5478" y="1752"/>
                </a:lnTo>
                <a:lnTo>
                  <a:pt x="5478" y="1750"/>
                </a:lnTo>
                <a:lnTo>
                  <a:pt x="5549" y="1671"/>
                </a:lnTo>
                <a:lnTo>
                  <a:pt x="5623" y="1589"/>
                </a:lnTo>
                <a:lnTo>
                  <a:pt x="5626" y="1585"/>
                </a:lnTo>
                <a:lnTo>
                  <a:pt x="5688" y="1464"/>
                </a:lnTo>
                <a:lnTo>
                  <a:pt x="5688" y="1463"/>
                </a:lnTo>
                <a:lnTo>
                  <a:pt x="5761" y="1272"/>
                </a:lnTo>
                <a:lnTo>
                  <a:pt x="5763" y="1272"/>
                </a:lnTo>
                <a:lnTo>
                  <a:pt x="5834" y="1040"/>
                </a:lnTo>
                <a:lnTo>
                  <a:pt x="5898" y="839"/>
                </a:lnTo>
                <a:lnTo>
                  <a:pt x="5879" y="833"/>
                </a:lnTo>
                <a:lnTo>
                  <a:pt x="5896" y="840"/>
                </a:lnTo>
                <a:lnTo>
                  <a:pt x="5968" y="699"/>
                </a:lnTo>
                <a:lnTo>
                  <a:pt x="5951" y="692"/>
                </a:lnTo>
                <a:lnTo>
                  <a:pt x="5967" y="702"/>
                </a:lnTo>
                <a:lnTo>
                  <a:pt x="6040" y="601"/>
                </a:lnTo>
                <a:lnTo>
                  <a:pt x="6024" y="591"/>
                </a:lnTo>
                <a:lnTo>
                  <a:pt x="6038" y="603"/>
                </a:lnTo>
                <a:lnTo>
                  <a:pt x="6102" y="533"/>
                </a:lnTo>
                <a:lnTo>
                  <a:pt x="6103" y="531"/>
                </a:lnTo>
                <a:lnTo>
                  <a:pt x="6175" y="440"/>
                </a:lnTo>
                <a:lnTo>
                  <a:pt x="6248" y="339"/>
                </a:lnTo>
                <a:lnTo>
                  <a:pt x="6233" y="329"/>
                </a:lnTo>
                <a:lnTo>
                  <a:pt x="6248" y="339"/>
                </a:lnTo>
                <a:lnTo>
                  <a:pt x="6310" y="259"/>
                </a:lnTo>
                <a:lnTo>
                  <a:pt x="6295" y="249"/>
                </a:lnTo>
                <a:lnTo>
                  <a:pt x="6309" y="261"/>
                </a:lnTo>
                <a:lnTo>
                  <a:pt x="6382" y="180"/>
                </a:lnTo>
                <a:lnTo>
                  <a:pt x="6454" y="100"/>
                </a:lnTo>
                <a:lnTo>
                  <a:pt x="6517" y="29"/>
                </a:lnTo>
                <a:lnTo>
                  <a:pt x="6503" y="17"/>
                </a:lnTo>
                <a:lnTo>
                  <a:pt x="6503" y="34"/>
                </a:lnTo>
                <a:lnTo>
                  <a:pt x="6511" y="33"/>
                </a:lnTo>
                <a:lnTo>
                  <a:pt x="6516" y="29"/>
                </a:lnTo>
                <a:lnTo>
                  <a:pt x="6499" y="34"/>
                </a:lnTo>
                <a:lnTo>
                  <a:pt x="6570" y="54"/>
                </a:lnTo>
                <a:lnTo>
                  <a:pt x="6575" y="37"/>
                </a:lnTo>
                <a:lnTo>
                  <a:pt x="6558" y="44"/>
                </a:lnTo>
                <a:lnTo>
                  <a:pt x="6563" y="49"/>
                </a:lnTo>
                <a:lnTo>
                  <a:pt x="6567" y="53"/>
                </a:lnTo>
                <a:lnTo>
                  <a:pt x="6558" y="43"/>
                </a:lnTo>
                <a:lnTo>
                  <a:pt x="6631" y="275"/>
                </a:lnTo>
                <a:lnTo>
                  <a:pt x="6648" y="269"/>
                </a:lnTo>
                <a:lnTo>
                  <a:pt x="6631" y="272"/>
                </a:lnTo>
                <a:lnTo>
                  <a:pt x="6695" y="655"/>
                </a:lnTo>
                <a:lnTo>
                  <a:pt x="6766" y="1027"/>
                </a:lnTo>
                <a:lnTo>
                  <a:pt x="6766" y="1028"/>
                </a:lnTo>
                <a:lnTo>
                  <a:pt x="6840" y="1330"/>
                </a:lnTo>
                <a:lnTo>
                  <a:pt x="6902" y="1542"/>
                </a:lnTo>
                <a:lnTo>
                  <a:pt x="6903" y="1545"/>
                </a:lnTo>
                <a:lnTo>
                  <a:pt x="6976" y="1686"/>
                </a:lnTo>
                <a:lnTo>
                  <a:pt x="6978" y="1689"/>
                </a:lnTo>
                <a:lnTo>
                  <a:pt x="7042" y="1769"/>
                </a:lnTo>
                <a:lnTo>
                  <a:pt x="7043" y="1770"/>
                </a:lnTo>
                <a:lnTo>
                  <a:pt x="7048" y="1775"/>
                </a:lnTo>
                <a:lnTo>
                  <a:pt x="7120" y="1806"/>
                </a:lnTo>
                <a:lnTo>
                  <a:pt x="7126" y="1807"/>
                </a:lnTo>
                <a:lnTo>
                  <a:pt x="7199" y="1817"/>
                </a:lnTo>
                <a:lnTo>
                  <a:pt x="7201" y="1800"/>
                </a:lnTo>
                <a:lnTo>
                  <a:pt x="7197" y="1817"/>
                </a:lnTo>
                <a:lnTo>
                  <a:pt x="7260" y="1827"/>
                </a:lnTo>
                <a:lnTo>
                  <a:pt x="7263" y="1810"/>
                </a:lnTo>
                <a:lnTo>
                  <a:pt x="7255" y="1826"/>
                </a:lnTo>
                <a:lnTo>
                  <a:pt x="7328" y="1856"/>
                </a:lnTo>
                <a:lnTo>
                  <a:pt x="7331" y="1857"/>
                </a:lnTo>
                <a:lnTo>
                  <a:pt x="7403" y="1877"/>
                </a:lnTo>
                <a:lnTo>
                  <a:pt x="7408" y="1860"/>
                </a:lnTo>
                <a:lnTo>
                  <a:pt x="7401" y="1876"/>
                </a:lnTo>
                <a:lnTo>
                  <a:pt x="7465" y="1896"/>
                </a:lnTo>
                <a:lnTo>
                  <a:pt x="7471" y="1897"/>
                </a:lnTo>
                <a:lnTo>
                  <a:pt x="7474" y="1897"/>
                </a:lnTo>
                <a:lnTo>
                  <a:pt x="7546" y="1887"/>
                </a:lnTo>
                <a:lnTo>
                  <a:pt x="7543" y="1870"/>
                </a:lnTo>
                <a:lnTo>
                  <a:pt x="7543" y="1887"/>
                </a:lnTo>
                <a:lnTo>
                  <a:pt x="7616" y="1887"/>
                </a:lnTo>
                <a:lnTo>
                  <a:pt x="7680" y="1887"/>
                </a:lnTo>
                <a:lnTo>
                  <a:pt x="7751" y="1887"/>
                </a:lnTo>
                <a:lnTo>
                  <a:pt x="7751" y="1853"/>
                </a:lnTo>
                <a:lnTo>
                  <a:pt x="7680" y="1853"/>
                </a:lnTo>
                <a:lnTo>
                  <a:pt x="7616" y="1853"/>
                </a:lnTo>
                <a:lnTo>
                  <a:pt x="7543" y="1853"/>
                </a:lnTo>
                <a:lnTo>
                  <a:pt x="7541" y="1854"/>
                </a:lnTo>
                <a:lnTo>
                  <a:pt x="7470" y="1864"/>
                </a:lnTo>
                <a:lnTo>
                  <a:pt x="7471" y="1880"/>
                </a:lnTo>
                <a:lnTo>
                  <a:pt x="7478" y="1864"/>
                </a:lnTo>
                <a:lnTo>
                  <a:pt x="7414" y="1844"/>
                </a:lnTo>
                <a:lnTo>
                  <a:pt x="7342" y="1824"/>
                </a:lnTo>
                <a:lnTo>
                  <a:pt x="7336" y="1840"/>
                </a:lnTo>
                <a:lnTo>
                  <a:pt x="7344" y="1824"/>
                </a:lnTo>
                <a:lnTo>
                  <a:pt x="7271" y="1794"/>
                </a:lnTo>
                <a:lnTo>
                  <a:pt x="7266" y="1794"/>
                </a:lnTo>
                <a:lnTo>
                  <a:pt x="7204" y="1785"/>
                </a:lnTo>
                <a:lnTo>
                  <a:pt x="7131" y="1775"/>
                </a:lnTo>
                <a:lnTo>
                  <a:pt x="7127" y="1790"/>
                </a:lnTo>
                <a:lnTo>
                  <a:pt x="7135" y="1776"/>
                </a:lnTo>
                <a:lnTo>
                  <a:pt x="7064" y="1745"/>
                </a:lnTo>
                <a:lnTo>
                  <a:pt x="7056" y="1759"/>
                </a:lnTo>
                <a:lnTo>
                  <a:pt x="7071" y="1749"/>
                </a:lnTo>
                <a:lnTo>
                  <a:pt x="7008" y="1669"/>
                </a:lnTo>
                <a:lnTo>
                  <a:pt x="6992" y="1679"/>
                </a:lnTo>
                <a:lnTo>
                  <a:pt x="7009" y="1672"/>
                </a:lnTo>
                <a:lnTo>
                  <a:pt x="6936" y="1531"/>
                </a:lnTo>
                <a:lnTo>
                  <a:pt x="6919" y="1538"/>
                </a:lnTo>
                <a:lnTo>
                  <a:pt x="6938" y="1534"/>
                </a:lnTo>
                <a:lnTo>
                  <a:pt x="6875" y="1322"/>
                </a:lnTo>
                <a:lnTo>
                  <a:pt x="6857" y="1326"/>
                </a:lnTo>
                <a:lnTo>
                  <a:pt x="6875" y="1323"/>
                </a:lnTo>
                <a:lnTo>
                  <a:pt x="6802" y="1021"/>
                </a:lnTo>
                <a:lnTo>
                  <a:pt x="6784" y="1024"/>
                </a:lnTo>
                <a:lnTo>
                  <a:pt x="6802" y="1021"/>
                </a:lnTo>
                <a:lnTo>
                  <a:pt x="6731" y="650"/>
                </a:lnTo>
                <a:lnTo>
                  <a:pt x="6667" y="267"/>
                </a:lnTo>
                <a:lnTo>
                  <a:pt x="6667" y="265"/>
                </a:lnTo>
                <a:lnTo>
                  <a:pt x="6594" y="33"/>
                </a:lnTo>
                <a:lnTo>
                  <a:pt x="6592" y="30"/>
                </a:lnTo>
                <a:lnTo>
                  <a:pt x="6587" y="26"/>
                </a:lnTo>
                <a:lnTo>
                  <a:pt x="6583" y="22"/>
                </a:lnTo>
                <a:lnTo>
                  <a:pt x="6581" y="22"/>
                </a:lnTo>
                <a:lnTo>
                  <a:pt x="6510" y="2"/>
                </a:lnTo>
                <a:lnTo>
                  <a:pt x="6503" y="0"/>
                </a:lnTo>
                <a:lnTo>
                  <a:pt x="6496" y="2"/>
                </a:lnTo>
                <a:lnTo>
                  <a:pt x="6491" y="6"/>
                </a:lnTo>
                <a:lnTo>
                  <a:pt x="6489" y="7"/>
                </a:lnTo>
                <a:lnTo>
                  <a:pt x="6426" y="79"/>
                </a:lnTo>
                <a:lnTo>
                  <a:pt x="6354" y="158"/>
                </a:lnTo>
                <a:lnTo>
                  <a:pt x="6281" y="239"/>
                </a:lnTo>
                <a:lnTo>
                  <a:pt x="6219" y="319"/>
                </a:lnTo>
                <a:lnTo>
                  <a:pt x="6217" y="321"/>
                </a:lnTo>
                <a:lnTo>
                  <a:pt x="6144" y="422"/>
                </a:lnTo>
                <a:lnTo>
                  <a:pt x="6159" y="430"/>
                </a:lnTo>
                <a:lnTo>
                  <a:pt x="6145" y="420"/>
                </a:lnTo>
                <a:lnTo>
                  <a:pt x="6074" y="511"/>
                </a:lnTo>
                <a:lnTo>
                  <a:pt x="6088" y="521"/>
                </a:lnTo>
                <a:lnTo>
                  <a:pt x="6074" y="511"/>
                </a:lnTo>
                <a:lnTo>
                  <a:pt x="6010" y="581"/>
                </a:lnTo>
                <a:lnTo>
                  <a:pt x="6009" y="583"/>
                </a:lnTo>
                <a:lnTo>
                  <a:pt x="5935" y="684"/>
                </a:lnTo>
                <a:lnTo>
                  <a:pt x="5935" y="685"/>
                </a:lnTo>
                <a:lnTo>
                  <a:pt x="5864" y="826"/>
                </a:lnTo>
                <a:lnTo>
                  <a:pt x="5862" y="829"/>
                </a:lnTo>
                <a:lnTo>
                  <a:pt x="5798" y="1030"/>
                </a:lnTo>
                <a:lnTo>
                  <a:pt x="5727" y="1262"/>
                </a:lnTo>
                <a:lnTo>
                  <a:pt x="5744" y="1266"/>
                </a:lnTo>
                <a:lnTo>
                  <a:pt x="5727" y="1260"/>
                </a:lnTo>
                <a:lnTo>
                  <a:pt x="5654" y="1451"/>
                </a:lnTo>
                <a:lnTo>
                  <a:pt x="5671" y="1457"/>
                </a:lnTo>
                <a:lnTo>
                  <a:pt x="5655" y="1450"/>
                </a:lnTo>
                <a:lnTo>
                  <a:pt x="5593" y="1571"/>
                </a:lnTo>
                <a:lnTo>
                  <a:pt x="5609" y="1578"/>
                </a:lnTo>
                <a:lnTo>
                  <a:pt x="5595" y="1568"/>
                </a:lnTo>
                <a:lnTo>
                  <a:pt x="5521" y="1649"/>
                </a:lnTo>
                <a:lnTo>
                  <a:pt x="5450" y="1729"/>
                </a:lnTo>
                <a:lnTo>
                  <a:pt x="5464" y="1739"/>
                </a:lnTo>
                <a:lnTo>
                  <a:pt x="5451" y="1728"/>
                </a:lnTo>
                <a:lnTo>
                  <a:pt x="5388" y="1789"/>
                </a:lnTo>
                <a:lnTo>
                  <a:pt x="5400" y="1800"/>
                </a:lnTo>
                <a:lnTo>
                  <a:pt x="5391" y="1786"/>
                </a:lnTo>
                <a:lnTo>
                  <a:pt x="5318" y="1826"/>
                </a:lnTo>
                <a:lnTo>
                  <a:pt x="5327" y="1840"/>
                </a:lnTo>
                <a:lnTo>
                  <a:pt x="5324" y="1824"/>
                </a:lnTo>
                <a:lnTo>
                  <a:pt x="5262" y="1834"/>
                </a:lnTo>
                <a:lnTo>
                  <a:pt x="5265" y="1850"/>
                </a:lnTo>
                <a:lnTo>
                  <a:pt x="5265" y="1833"/>
                </a:lnTo>
                <a:lnTo>
                  <a:pt x="5192" y="1833"/>
                </a:lnTo>
                <a:lnTo>
                  <a:pt x="5120" y="1833"/>
                </a:lnTo>
                <a:lnTo>
                  <a:pt x="5117" y="1834"/>
                </a:lnTo>
                <a:lnTo>
                  <a:pt x="5053" y="1844"/>
                </a:lnTo>
                <a:lnTo>
                  <a:pt x="5056" y="1860"/>
                </a:lnTo>
                <a:lnTo>
                  <a:pt x="5055" y="1844"/>
                </a:lnTo>
                <a:lnTo>
                  <a:pt x="4983" y="1854"/>
                </a:lnTo>
                <a:lnTo>
                  <a:pt x="4985" y="1870"/>
                </a:lnTo>
                <a:lnTo>
                  <a:pt x="4985" y="1853"/>
                </a:lnTo>
                <a:lnTo>
                  <a:pt x="4911" y="1853"/>
                </a:lnTo>
                <a:lnTo>
                  <a:pt x="4911" y="1870"/>
                </a:lnTo>
                <a:lnTo>
                  <a:pt x="4921" y="1856"/>
                </a:lnTo>
                <a:lnTo>
                  <a:pt x="4857" y="1826"/>
                </a:lnTo>
                <a:lnTo>
                  <a:pt x="4848" y="1840"/>
                </a:lnTo>
                <a:lnTo>
                  <a:pt x="4857" y="1826"/>
                </a:lnTo>
                <a:lnTo>
                  <a:pt x="4785" y="1786"/>
                </a:lnTo>
                <a:lnTo>
                  <a:pt x="4782" y="1785"/>
                </a:lnTo>
                <a:lnTo>
                  <a:pt x="4709" y="1763"/>
                </a:lnTo>
                <a:lnTo>
                  <a:pt x="4703" y="1762"/>
                </a:lnTo>
                <a:lnTo>
                  <a:pt x="4700" y="1763"/>
                </a:lnTo>
                <a:lnTo>
                  <a:pt x="4638" y="1775"/>
                </a:lnTo>
                <a:lnTo>
                  <a:pt x="4641" y="1790"/>
                </a:lnTo>
                <a:lnTo>
                  <a:pt x="4639" y="1775"/>
                </a:lnTo>
                <a:lnTo>
                  <a:pt x="4566" y="1785"/>
                </a:lnTo>
                <a:lnTo>
                  <a:pt x="4568" y="1800"/>
                </a:lnTo>
                <a:lnTo>
                  <a:pt x="4568" y="1783"/>
                </a:lnTo>
                <a:lnTo>
                  <a:pt x="4496" y="1783"/>
                </a:lnTo>
                <a:lnTo>
                  <a:pt x="4432" y="1783"/>
                </a:lnTo>
                <a:lnTo>
                  <a:pt x="4431" y="1785"/>
                </a:lnTo>
                <a:lnTo>
                  <a:pt x="4357" y="1794"/>
                </a:lnTo>
                <a:lnTo>
                  <a:pt x="4286" y="1804"/>
                </a:lnTo>
                <a:lnTo>
                  <a:pt x="4284" y="1804"/>
                </a:lnTo>
                <a:lnTo>
                  <a:pt x="4221" y="1814"/>
                </a:lnTo>
                <a:lnTo>
                  <a:pt x="4224" y="1830"/>
                </a:lnTo>
                <a:lnTo>
                  <a:pt x="4222" y="1814"/>
                </a:lnTo>
                <a:lnTo>
                  <a:pt x="4150" y="1824"/>
                </a:lnTo>
                <a:lnTo>
                  <a:pt x="4152" y="1840"/>
                </a:lnTo>
                <a:lnTo>
                  <a:pt x="4152" y="1823"/>
                </a:lnTo>
                <a:lnTo>
                  <a:pt x="4079" y="1823"/>
                </a:lnTo>
                <a:lnTo>
                  <a:pt x="4017" y="1823"/>
                </a:lnTo>
                <a:lnTo>
                  <a:pt x="4015" y="1824"/>
                </a:lnTo>
                <a:lnTo>
                  <a:pt x="3942" y="1834"/>
                </a:lnTo>
                <a:lnTo>
                  <a:pt x="3944" y="1850"/>
                </a:lnTo>
                <a:lnTo>
                  <a:pt x="3944" y="1833"/>
                </a:lnTo>
                <a:lnTo>
                  <a:pt x="3880" y="1833"/>
                </a:lnTo>
                <a:lnTo>
                  <a:pt x="3808" y="1833"/>
                </a:lnTo>
                <a:lnTo>
                  <a:pt x="3803" y="1834"/>
                </a:lnTo>
                <a:lnTo>
                  <a:pt x="3730" y="1854"/>
                </a:lnTo>
                <a:lnTo>
                  <a:pt x="3735" y="1870"/>
                </a:lnTo>
                <a:lnTo>
                  <a:pt x="3735" y="1853"/>
                </a:lnTo>
                <a:lnTo>
                  <a:pt x="3673" y="1853"/>
                </a:lnTo>
                <a:lnTo>
                  <a:pt x="3673" y="1870"/>
                </a:lnTo>
                <a:lnTo>
                  <a:pt x="3676" y="1854"/>
                </a:lnTo>
                <a:lnTo>
                  <a:pt x="3603" y="1844"/>
                </a:lnTo>
                <a:lnTo>
                  <a:pt x="3600" y="1860"/>
                </a:lnTo>
                <a:lnTo>
                  <a:pt x="3607" y="1844"/>
                </a:lnTo>
                <a:lnTo>
                  <a:pt x="3536" y="1814"/>
                </a:lnTo>
                <a:lnTo>
                  <a:pt x="3528" y="1830"/>
                </a:lnTo>
                <a:lnTo>
                  <a:pt x="3539" y="1817"/>
                </a:lnTo>
                <a:lnTo>
                  <a:pt x="3475" y="1777"/>
                </a:lnTo>
                <a:lnTo>
                  <a:pt x="3464" y="1790"/>
                </a:lnTo>
                <a:lnTo>
                  <a:pt x="3477" y="1777"/>
                </a:lnTo>
                <a:lnTo>
                  <a:pt x="3405" y="1726"/>
                </a:lnTo>
                <a:lnTo>
                  <a:pt x="3393" y="1739"/>
                </a:lnTo>
                <a:lnTo>
                  <a:pt x="3405" y="1726"/>
                </a:lnTo>
                <a:lnTo>
                  <a:pt x="3332" y="1666"/>
                </a:lnTo>
                <a:lnTo>
                  <a:pt x="3320" y="1679"/>
                </a:lnTo>
                <a:lnTo>
                  <a:pt x="3334" y="1668"/>
                </a:lnTo>
                <a:lnTo>
                  <a:pt x="3270" y="1607"/>
                </a:lnTo>
                <a:lnTo>
                  <a:pt x="3268" y="1607"/>
                </a:lnTo>
                <a:lnTo>
                  <a:pt x="3263" y="1602"/>
                </a:lnTo>
                <a:lnTo>
                  <a:pt x="3192" y="1572"/>
                </a:lnTo>
                <a:lnTo>
                  <a:pt x="3187" y="1572"/>
                </a:lnTo>
                <a:lnTo>
                  <a:pt x="3114" y="1562"/>
                </a:lnTo>
                <a:lnTo>
                  <a:pt x="3111" y="1578"/>
                </a:lnTo>
                <a:lnTo>
                  <a:pt x="3114" y="1562"/>
                </a:lnTo>
                <a:lnTo>
                  <a:pt x="3052" y="1552"/>
                </a:lnTo>
                <a:lnTo>
                  <a:pt x="3049" y="1551"/>
                </a:lnTo>
                <a:lnTo>
                  <a:pt x="2976" y="1551"/>
                </a:lnTo>
                <a:lnTo>
                  <a:pt x="2976" y="1568"/>
                </a:lnTo>
                <a:lnTo>
                  <a:pt x="2979" y="1552"/>
                </a:lnTo>
                <a:lnTo>
                  <a:pt x="2907" y="1542"/>
                </a:lnTo>
                <a:lnTo>
                  <a:pt x="2843" y="1532"/>
                </a:lnTo>
                <a:lnTo>
                  <a:pt x="2840" y="1531"/>
                </a:lnTo>
                <a:lnTo>
                  <a:pt x="2767" y="1531"/>
                </a:lnTo>
                <a:lnTo>
                  <a:pt x="2759" y="1532"/>
                </a:lnTo>
                <a:lnTo>
                  <a:pt x="2688" y="1562"/>
                </a:lnTo>
                <a:lnTo>
                  <a:pt x="2688" y="1564"/>
                </a:lnTo>
                <a:lnTo>
                  <a:pt x="2624" y="1594"/>
                </a:lnTo>
                <a:lnTo>
                  <a:pt x="2632" y="1608"/>
                </a:lnTo>
                <a:lnTo>
                  <a:pt x="2627" y="1592"/>
                </a:lnTo>
                <a:lnTo>
                  <a:pt x="2555" y="1612"/>
                </a:lnTo>
                <a:lnTo>
                  <a:pt x="2560" y="1628"/>
                </a:lnTo>
                <a:lnTo>
                  <a:pt x="2557" y="1612"/>
                </a:lnTo>
                <a:lnTo>
                  <a:pt x="2484" y="1624"/>
                </a:lnTo>
                <a:lnTo>
                  <a:pt x="2487" y="1639"/>
                </a:lnTo>
                <a:lnTo>
                  <a:pt x="2487" y="1622"/>
                </a:lnTo>
                <a:lnTo>
                  <a:pt x="2425" y="1622"/>
                </a:lnTo>
                <a:lnTo>
                  <a:pt x="2352" y="1622"/>
                </a:lnTo>
                <a:lnTo>
                  <a:pt x="2352" y="1639"/>
                </a:lnTo>
                <a:lnTo>
                  <a:pt x="2356" y="1624"/>
                </a:lnTo>
                <a:lnTo>
                  <a:pt x="2292" y="1612"/>
                </a:lnTo>
                <a:lnTo>
                  <a:pt x="2288" y="1611"/>
                </a:lnTo>
                <a:lnTo>
                  <a:pt x="2216" y="1611"/>
                </a:lnTo>
                <a:lnTo>
                  <a:pt x="2216" y="1628"/>
                </a:lnTo>
                <a:lnTo>
                  <a:pt x="2224" y="1612"/>
                </a:lnTo>
                <a:lnTo>
                  <a:pt x="2151" y="1582"/>
                </a:lnTo>
                <a:lnTo>
                  <a:pt x="2143" y="1598"/>
                </a:lnTo>
                <a:lnTo>
                  <a:pt x="2152" y="1584"/>
                </a:lnTo>
                <a:lnTo>
                  <a:pt x="2090" y="1554"/>
                </a:lnTo>
                <a:lnTo>
                  <a:pt x="2081" y="1568"/>
                </a:lnTo>
                <a:lnTo>
                  <a:pt x="2093" y="1555"/>
                </a:lnTo>
                <a:lnTo>
                  <a:pt x="2020" y="1495"/>
                </a:lnTo>
                <a:lnTo>
                  <a:pt x="2008" y="1508"/>
                </a:lnTo>
                <a:lnTo>
                  <a:pt x="2020" y="1497"/>
                </a:lnTo>
                <a:lnTo>
                  <a:pt x="1949" y="1436"/>
                </a:lnTo>
                <a:lnTo>
                  <a:pt x="1944" y="1431"/>
                </a:lnTo>
                <a:lnTo>
                  <a:pt x="1936" y="1430"/>
                </a:lnTo>
                <a:lnTo>
                  <a:pt x="1872" y="1430"/>
                </a:lnTo>
                <a:lnTo>
                  <a:pt x="1868" y="1431"/>
                </a:lnTo>
                <a:lnTo>
                  <a:pt x="1796" y="1451"/>
                </a:lnTo>
                <a:lnTo>
                  <a:pt x="1791" y="1453"/>
                </a:lnTo>
                <a:lnTo>
                  <a:pt x="1718" y="1494"/>
                </a:lnTo>
                <a:lnTo>
                  <a:pt x="1717" y="1495"/>
                </a:lnTo>
                <a:lnTo>
                  <a:pt x="1653" y="1545"/>
                </a:lnTo>
                <a:lnTo>
                  <a:pt x="1664" y="1558"/>
                </a:lnTo>
                <a:lnTo>
                  <a:pt x="1659" y="1542"/>
                </a:lnTo>
                <a:lnTo>
                  <a:pt x="1587" y="1562"/>
                </a:lnTo>
                <a:lnTo>
                  <a:pt x="1592" y="1578"/>
                </a:lnTo>
                <a:lnTo>
                  <a:pt x="1591" y="1562"/>
                </a:lnTo>
                <a:lnTo>
                  <a:pt x="1517" y="1572"/>
                </a:lnTo>
                <a:lnTo>
                  <a:pt x="1519" y="1588"/>
                </a:lnTo>
                <a:lnTo>
                  <a:pt x="1525" y="1572"/>
                </a:lnTo>
                <a:lnTo>
                  <a:pt x="1463" y="1552"/>
                </a:lnTo>
                <a:lnTo>
                  <a:pt x="1390" y="1532"/>
                </a:lnTo>
                <a:lnTo>
                  <a:pt x="1384" y="1548"/>
                </a:lnTo>
                <a:lnTo>
                  <a:pt x="1398" y="1537"/>
                </a:lnTo>
                <a:lnTo>
                  <a:pt x="1326" y="1466"/>
                </a:lnTo>
                <a:lnTo>
                  <a:pt x="1312" y="1477"/>
                </a:lnTo>
                <a:lnTo>
                  <a:pt x="1328" y="1468"/>
                </a:lnTo>
                <a:lnTo>
                  <a:pt x="1264" y="1379"/>
                </a:lnTo>
                <a:lnTo>
                  <a:pt x="1262" y="1377"/>
                </a:lnTo>
                <a:lnTo>
                  <a:pt x="1191" y="1296"/>
                </a:lnTo>
                <a:lnTo>
                  <a:pt x="1189" y="1293"/>
                </a:lnTo>
                <a:lnTo>
                  <a:pt x="1116" y="1233"/>
                </a:lnTo>
                <a:lnTo>
                  <a:pt x="1114" y="1233"/>
                </a:lnTo>
                <a:lnTo>
                  <a:pt x="1051" y="1192"/>
                </a:lnTo>
                <a:lnTo>
                  <a:pt x="1048" y="1189"/>
                </a:lnTo>
                <a:lnTo>
                  <a:pt x="1043" y="1189"/>
                </a:lnTo>
                <a:lnTo>
                  <a:pt x="971" y="1179"/>
                </a:lnTo>
                <a:lnTo>
                  <a:pt x="968" y="1178"/>
                </a:lnTo>
                <a:lnTo>
                  <a:pt x="960" y="1179"/>
                </a:lnTo>
                <a:lnTo>
                  <a:pt x="956" y="1182"/>
                </a:lnTo>
                <a:lnTo>
                  <a:pt x="883" y="1243"/>
                </a:lnTo>
                <a:lnTo>
                  <a:pt x="883" y="1245"/>
                </a:lnTo>
                <a:lnTo>
                  <a:pt x="878" y="1249"/>
                </a:lnTo>
                <a:lnTo>
                  <a:pt x="816" y="1380"/>
                </a:lnTo>
                <a:lnTo>
                  <a:pt x="833" y="1387"/>
                </a:lnTo>
                <a:lnTo>
                  <a:pt x="817" y="1380"/>
                </a:lnTo>
                <a:lnTo>
                  <a:pt x="744" y="1521"/>
                </a:lnTo>
                <a:lnTo>
                  <a:pt x="760" y="1528"/>
                </a:lnTo>
                <a:lnTo>
                  <a:pt x="744" y="1521"/>
                </a:lnTo>
                <a:lnTo>
                  <a:pt x="680" y="1632"/>
                </a:lnTo>
                <a:lnTo>
                  <a:pt x="696" y="1639"/>
                </a:lnTo>
                <a:lnTo>
                  <a:pt x="682" y="1629"/>
                </a:lnTo>
                <a:lnTo>
                  <a:pt x="610" y="1719"/>
                </a:lnTo>
                <a:lnTo>
                  <a:pt x="624" y="1729"/>
                </a:lnTo>
                <a:lnTo>
                  <a:pt x="612" y="1716"/>
                </a:lnTo>
                <a:lnTo>
                  <a:pt x="539" y="1777"/>
                </a:lnTo>
                <a:lnTo>
                  <a:pt x="543" y="1775"/>
                </a:lnTo>
                <a:lnTo>
                  <a:pt x="551" y="1790"/>
                </a:lnTo>
                <a:lnTo>
                  <a:pt x="548" y="1775"/>
                </a:lnTo>
                <a:lnTo>
                  <a:pt x="486" y="1785"/>
                </a:lnTo>
                <a:lnTo>
                  <a:pt x="489" y="1800"/>
                </a:lnTo>
                <a:lnTo>
                  <a:pt x="497" y="1785"/>
                </a:lnTo>
                <a:lnTo>
                  <a:pt x="423" y="1753"/>
                </a:lnTo>
                <a:lnTo>
                  <a:pt x="422" y="1753"/>
                </a:lnTo>
                <a:lnTo>
                  <a:pt x="350" y="1733"/>
                </a:lnTo>
                <a:lnTo>
                  <a:pt x="344" y="1732"/>
                </a:lnTo>
                <a:lnTo>
                  <a:pt x="338" y="1733"/>
                </a:lnTo>
                <a:lnTo>
                  <a:pt x="274" y="1753"/>
                </a:lnTo>
                <a:lnTo>
                  <a:pt x="271" y="1755"/>
                </a:lnTo>
                <a:lnTo>
                  <a:pt x="199" y="1796"/>
                </a:lnTo>
                <a:lnTo>
                  <a:pt x="198" y="1797"/>
                </a:lnTo>
                <a:lnTo>
                  <a:pt x="125" y="1847"/>
                </a:lnTo>
                <a:lnTo>
                  <a:pt x="128" y="1844"/>
                </a:lnTo>
                <a:lnTo>
                  <a:pt x="136" y="1860"/>
                </a:lnTo>
                <a:lnTo>
                  <a:pt x="132" y="1844"/>
                </a:lnTo>
                <a:lnTo>
                  <a:pt x="69" y="1854"/>
                </a:lnTo>
                <a:lnTo>
                  <a:pt x="72" y="1870"/>
                </a:lnTo>
                <a:lnTo>
                  <a:pt x="72" y="1853"/>
                </a:lnTo>
                <a:lnTo>
                  <a:pt x="0" y="1853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Line 14"/>
          <p:cNvSpPr>
            <a:spLocks noChangeShapeType="1"/>
          </p:cNvSpPr>
          <p:nvPr/>
        </p:nvSpPr>
        <p:spPr bwMode="auto">
          <a:xfrm flipH="1">
            <a:off x="1646505" y="2401779"/>
            <a:ext cx="57340" cy="0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Line 15"/>
          <p:cNvSpPr>
            <a:spLocks noChangeShapeType="1"/>
          </p:cNvSpPr>
          <p:nvPr/>
        </p:nvSpPr>
        <p:spPr bwMode="auto">
          <a:xfrm flipH="1">
            <a:off x="1646505" y="1660667"/>
            <a:ext cx="57340" cy="2422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Rectangle 16"/>
          <p:cNvSpPr>
            <a:spLocks noChangeArrowheads="1"/>
          </p:cNvSpPr>
          <p:nvPr/>
        </p:nvSpPr>
        <p:spPr bwMode="auto">
          <a:xfrm>
            <a:off x="1555716" y="1606174"/>
            <a:ext cx="114681" cy="1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Line 17"/>
          <p:cNvSpPr>
            <a:spLocks noChangeShapeType="1"/>
          </p:cNvSpPr>
          <p:nvPr/>
        </p:nvSpPr>
        <p:spPr bwMode="auto">
          <a:xfrm flipH="1">
            <a:off x="1646505" y="919555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Rectangle 18"/>
          <p:cNvSpPr>
            <a:spLocks noChangeArrowheads="1"/>
          </p:cNvSpPr>
          <p:nvPr/>
        </p:nvSpPr>
        <p:spPr bwMode="auto">
          <a:xfrm>
            <a:off x="1777910" y="708847"/>
            <a:ext cx="809933" cy="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Rectangle 19"/>
          <p:cNvSpPr>
            <a:spLocks noChangeArrowheads="1"/>
          </p:cNvSpPr>
          <p:nvPr/>
        </p:nvSpPr>
        <p:spPr bwMode="auto">
          <a:xfrm>
            <a:off x="1856753" y="735488"/>
            <a:ext cx="5370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PMMA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7" name="Rectangle 20"/>
          <p:cNvSpPr>
            <a:spLocks noChangeArrowheads="1"/>
          </p:cNvSpPr>
          <p:nvPr/>
        </p:nvSpPr>
        <p:spPr bwMode="auto">
          <a:xfrm>
            <a:off x="2379984" y="1037019"/>
            <a:ext cx="984343" cy="2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Rectangle 21"/>
          <p:cNvSpPr>
            <a:spLocks noChangeArrowheads="1"/>
          </p:cNvSpPr>
          <p:nvPr/>
        </p:nvSpPr>
        <p:spPr bwMode="auto">
          <a:xfrm>
            <a:off x="2458827" y="1073348"/>
            <a:ext cx="67807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 dirty="0">
                <a:latin typeface="Times New Roman" pitchFamily="18" charset="0"/>
              </a:rPr>
              <a:t>AMIDE 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39" name="Rectangle 22"/>
          <p:cNvSpPr>
            <a:spLocks noChangeArrowheads="1"/>
          </p:cNvSpPr>
          <p:nvPr/>
        </p:nvSpPr>
        <p:spPr bwMode="auto">
          <a:xfrm>
            <a:off x="3452727" y="1225930"/>
            <a:ext cx="1060797" cy="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Rectangle 23"/>
          <p:cNvSpPr>
            <a:spLocks noChangeArrowheads="1"/>
          </p:cNvSpPr>
          <p:nvPr/>
        </p:nvSpPr>
        <p:spPr bwMode="auto">
          <a:xfrm>
            <a:off x="3533959" y="1262259"/>
            <a:ext cx="74219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AMIDE II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1" name="Rectangle 24"/>
          <p:cNvSpPr>
            <a:spLocks noChangeArrowheads="1"/>
          </p:cNvSpPr>
          <p:nvPr/>
        </p:nvSpPr>
        <p:spPr bwMode="auto">
          <a:xfrm>
            <a:off x="6262406" y="802091"/>
            <a:ext cx="621188" cy="2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Rectangle 25"/>
          <p:cNvSpPr>
            <a:spLocks noChangeArrowheads="1"/>
          </p:cNvSpPr>
          <p:nvPr/>
        </p:nvSpPr>
        <p:spPr bwMode="auto">
          <a:xfrm>
            <a:off x="6343639" y="838420"/>
            <a:ext cx="2324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Times New Roman" pitchFamily="18" charset="0"/>
              </a:rPr>
              <a:t>PO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3" name="Rectangle 26"/>
          <p:cNvSpPr>
            <a:spLocks noChangeArrowheads="1"/>
          </p:cNvSpPr>
          <p:nvPr/>
        </p:nvSpPr>
        <p:spPr bwMode="auto">
          <a:xfrm>
            <a:off x="6623173" y="921977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4" name="Rectangle 27"/>
          <p:cNvSpPr>
            <a:spLocks noChangeArrowheads="1"/>
          </p:cNvSpPr>
          <p:nvPr/>
        </p:nvSpPr>
        <p:spPr bwMode="auto">
          <a:xfrm>
            <a:off x="6690070" y="843264"/>
            <a:ext cx="9618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3-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980991" y="944986"/>
            <a:ext cx="129016" cy="986938"/>
            <a:chOff x="1024" y="956"/>
            <a:chExt cx="72" cy="718"/>
          </a:xfrm>
        </p:grpSpPr>
        <p:sp>
          <p:nvSpPr>
            <p:cNvPr id="1246" name="Rectangle 29"/>
            <p:cNvSpPr>
              <a:spLocks noChangeArrowheads="1"/>
            </p:cNvSpPr>
            <p:nvPr/>
          </p:nvSpPr>
          <p:spPr bwMode="auto">
            <a:xfrm>
              <a:off x="1054" y="956"/>
              <a:ext cx="14" cy="6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30"/>
            <p:cNvSpPr>
              <a:spLocks/>
            </p:cNvSpPr>
            <p:nvPr/>
          </p:nvSpPr>
          <p:spPr bwMode="auto">
            <a:xfrm>
              <a:off x="1024" y="1608"/>
              <a:ext cx="72" cy="66"/>
            </a:xfrm>
            <a:custGeom>
              <a:avLst/>
              <a:gdLst>
                <a:gd name="T0" fmla="*/ 0 w 145"/>
                <a:gd name="T1" fmla="*/ 0 h 131"/>
                <a:gd name="T2" fmla="*/ 4 w 145"/>
                <a:gd name="T3" fmla="*/ 9 h 131"/>
                <a:gd name="T4" fmla="*/ 9 w 145"/>
                <a:gd name="T5" fmla="*/ 0 h 131"/>
                <a:gd name="T6" fmla="*/ 0 w 14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31"/>
                <a:gd name="T14" fmla="*/ 145 w 14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31">
                  <a:moveTo>
                    <a:pt x="0" y="0"/>
                  </a:moveTo>
                  <a:lnTo>
                    <a:pt x="73" y="131"/>
                  </a:lnTo>
                  <a:lnTo>
                    <a:pt x="1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700135" y="1223508"/>
            <a:ext cx="229362" cy="377822"/>
            <a:chOff x="1425" y="1159"/>
            <a:chExt cx="128" cy="275"/>
          </a:xfrm>
        </p:grpSpPr>
        <p:sp>
          <p:nvSpPr>
            <p:cNvPr id="1249" name="Freeform 32"/>
            <p:cNvSpPr>
              <a:spLocks/>
            </p:cNvSpPr>
            <p:nvPr/>
          </p:nvSpPr>
          <p:spPr bwMode="auto">
            <a:xfrm>
              <a:off x="1453" y="1159"/>
              <a:ext cx="100" cy="218"/>
            </a:xfrm>
            <a:custGeom>
              <a:avLst/>
              <a:gdLst>
                <a:gd name="T0" fmla="*/ 12 w 201"/>
                <a:gd name="T1" fmla="*/ 1 h 436"/>
                <a:gd name="T2" fmla="*/ 10 w 201"/>
                <a:gd name="T3" fmla="*/ 0 h 436"/>
                <a:gd name="T4" fmla="*/ 0 w 201"/>
                <a:gd name="T5" fmla="*/ 27 h 436"/>
                <a:gd name="T6" fmla="*/ 1 w 201"/>
                <a:gd name="T7" fmla="*/ 27 h 436"/>
                <a:gd name="T8" fmla="*/ 12 w 201"/>
                <a:gd name="T9" fmla="*/ 1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436"/>
                <a:gd name="T17" fmla="*/ 201 w 201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436">
                  <a:moveTo>
                    <a:pt x="201" y="8"/>
                  </a:moveTo>
                  <a:lnTo>
                    <a:pt x="175" y="0"/>
                  </a:lnTo>
                  <a:lnTo>
                    <a:pt x="0" y="427"/>
                  </a:lnTo>
                  <a:lnTo>
                    <a:pt x="27" y="436"/>
                  </a:lnTo>
                  <a:lnTo>
                    <a:pt x="2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33"/>
            <p:cNvSpPr>
              <a:spLocks/>
            </p:cNvSpPr>
            <p:nvPr/>
          </p:nvSpPr>
          <p:spPr bwMode="auto">
            <a:xfrm>
              <a:off x="1425" y="1361"/>
              <a:ext cx="67" cy="73"/>
            </a:xfrm>
            <a:custGeom>
              <a:avLst/>
              <a:gdLst>
                <a:gd name="T0" fmla="*/ 0 w 136"/>
                <a:gd name="T1" fmla="*/ 0 h 147"/>
                <a:gd name="T2" fmla="*/ 1 w 136"/>
                <a:gd name="T3" fmla="*/ 9 h 147"/>
                <a:gd name="T4" fmla="*/ 8 w 136"/>
                <a:gd name="T5" fmla="*/ 2 h 147"/>
                <a:gd name="T6" fmla="*/ 0 w 136"/>
                <a:gd name="T7" fmla="*/ 0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47"/>
                <a:gd name="T14" fmla="*/ 136 w 136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47">
                  <a:moveTo>
                    <a:pt x="0" y="0"/>
                  </a:moveTo>
                  <a:lnTo>
                    <a:pt x="19" y="147"/>
                  </a:lnTo>
                  <a:lnTo>
                    <a:pt x="13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3584132" y="1411208"/>
            <a:ext cx="279534" cy="379033"/>
            <a:chOff x="1919" y="1295"/>
            <a:chExt cx="156" cy="276"/>
          </a:xfrm>
        </p:grpSpPr>
        <p:sp>
          <p:nvSpPr>
            <p:cNvPr id="1252" name="Freeform 35"/>
            <p:cNvSpPr>
              <a:spLocks/>
            </p:cNvSpPr>
            <p:nvPr/>
          </p:nvSpPr>
          <p:spPr bwMode="auto">
            <a:xfrm>
              <a:off x="1945" y="1295"/>
              <a:ext cx="130" cy="222"/>
            </a:xfrm>
            <a:custGeom>
              <a:avLst/>
              <a:gdLst>
                <a:gd name="T0" fmla="*/ 16 w 260"/>
                <a:gd name="T1" fmla="*/ 1 h 444"/>
                <a:gd name="T2" fmla="*/ 14 w 260"/>
                <a:gd name="T3" fmla="*/ 0 h 444"/>
                <a:gd name="T4" fmla="*/ 0 w 260"/>
                <a:gd name="T5" fmla="*/ 28 h 444"/>
                <a:gd name="T6" fmla="*/ 1 w 260"/>
                <a:gd name="T7" fmla="*/ 28 h 444"/>
                <a:gd name="T8" fmla="*/ 16 w 260"/>
                <a:gd name="T9" fmla="*/ 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444"/>
                <a:gd name="T17" fmla="*/ 260 w 260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444">
                  <a:moveTo>
                    <a:pt x="260" y="11"/>
                  </a:moveTo>
                  <a:lnTo>
                    <a:pt x="235" y="0"/>
                  </a:lnTo>
                  <a:lnTo>
                    <a:pt x="0" y="433"/>
                  </a:lnTo>
                  <a:lnTo>
                    <a:pt x="25" y="444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36"/>
            <p:cNvSpPr>
              <a:spLocks/>
            </p:cNvSpPr>
            <p:nvPr/>
          </p:nvSpPr>
          <p:spPr bwMode="auto">
            <a:xfrm>
              <a:off x="1919" y="1498"/>
              <a:ext cx="64" cy="73"/>
            </a:xfrm>
            <a:custGeom>
              <a:avLst/>
              <a:gdLst>
                <a:gd name="T0" fmla="*/ 0 w 129"/>
                <a:gd name="T1" fmla="*/ 0 h 146"/>
                <a:gd name="T2" fmla="*/ 0 w 129"/>
                <a:gd name="T3" fmla="*/ 9 h 146"/>
                <a:gd name="T4" fmla="*/ 8 w 129"/>
                <a:gd name="T5" fmla="*/ 3 h 146"/>
                <a:gd name="T6" fmla="*/ 0 w 129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46"/>
                <a:gd name="T14" fmla="*/ 129 w 129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46">
                  <a:moveTo>
                    <a:pt x="0" y="0"/>
                  </a:moveTo>
                  <a:lnTo>
                    <a:pt x="1" y="146"/>
                  </a:lnTo>
                  <a:lnTo>
                    <a:pt x="12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6522827" y="1030964"/>
            <a:ext cx="475447" cy="242193"/>
            <a:chOff x="3559" y="1019"/>
            <a:chExt cx="265" cy="176"/>
          </a:xfrm>
        </p:grpSpPr>
        <p:sp>
          <p:nvSpPr>
            <p:cNvPr id="1255" name="Freeform 38"/>
            <p:cNvSpPr>
              <a:spLocks/>
            </p:cNvSpPr>
            <p:nvPr/>
          </p:nvSpPr>
          <p:spPr bwMode="auto">
            <a:xfrm>
              <a:off x="3559" y="1019"/>
              <a:ext cx="212" cy="145"/>
            </a:xfrm>
            <a:custGeom>
              <a:avLst/>
              <a:gdLst>
                <a:gd name="T0" fmla="*/ 0 w 425"/>
                <a:gd name="T1" fmla="*/ 0 h 289"/>
                <a:gd name="T2" fmla="*/ 0 w 425"/>
                <a:gd name="T3" fmla="*/ 2 h 289"/>
                <a:gd name="T4" fmla="*/ 25 w 425"/>
                <a:gd name="T5" fmla="*/ 19 h 289"/>
                <a:gd name="T6" fmla="*/ 26 w 425"/>
                <a:gd name="T7" fmla="*/ 17 h 289"/>
                <a:gd name="T8" fmla="*/ 0 w 425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289"/>
                <a:gd name="T17" fmla="*/ 425 w 42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289">
                  <a:moveTo>
                    <a:pt x="15" y="0"/>
                  </a:moveTo>
                  <a:lnTo>
                    <a:pt x="0" y="20"/>
                  </a:lnTo>
                  <a:lnTo>
                    <a:pt x="409" y="289"/>
                  </a:lnTo>
                  <a:lnTo>
                    <a:pt x="425" y="26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39"/>
            <p:cNvSpPr>
              <a:spLocks/>
            </p:cNvSpPr>
            <p:nvPr/>
          </p:nvSpPr>
          <p:spPr bwMode="auto">
            <a:xfrm>
              <a:off x="3745" y="1130"/>
              <a:ext cx="79" cy="65"/>
            </a:xfrm>
            <a:custGeom>
              <a:avLst/>
              <a:gdLst>
                <a:gd name="T0" fmla="*/ 0 w 159"/>
                <a:gd name="T1" fmla="*/ 7 h 129"/>
                <a:gd name="T2" fmla="*/ 9 w 159"/>
                <a:gd name="T3" fmla="*/ 9 h 129"/>
                <a:gd name="T4" fmla="*/ 5 w 159"/>
                <a:gd name="T5" fmla="*/ 0 h 129"/>
                <a:gd name="T6" fmla="*/ 0 w 159"/>
                <a:gd name="T7" fmla="*/ 7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29"/>
                <a:gd name="T14" fmla="*/ 159 w 159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29">
                  <a:moveTo>
                    <a:pt x="0" y="108"/>
                  </a:moveTo>
                  <a:lnTo>
                    <a:pt x="159" y="129"/>
                  </a:lnTo>
                  <a:lnTo>
                    <a:pt x="82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7" name="Rectangle 40"/>
          <p:cNvSpPr>
            <a:spLocks noChangeArrowheads="1"/>
          </p:cNvSpPr>
          <p:nvPr/>
        </p:nvSpPr>
        <p:spPr bwMode="auto">
          <a:xfrm>
            <a:off x="8071018" y="1367613"/>
            <a:ext cx="473058" cy="2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Line 42"/>
          <p:cNvSpPr>
            <a:spLocks noChangeShapeType="1"/>
          </p:cNvSpPr>
          <p:nvPr/>
        </p:nvSpPr>
        <p:spPr bwMode="auto">
          <a:xfrm flipV="1">
            <a:off x="1703846" y="690682"/>
            <a:ext cx="2389" cy="178133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Line 43"/>
          <p:cNvSpPr>
            <a:spLocks noChangeShapeType="1"/>
          </p:cNvSpPr>
          <p:nvPr/>
        </p:nvSpPr>
        <p:spPr bwMode="auto">
          <a:xfrm flipH="1">
            <a:off x="1646505" y="2103881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Rectangle 44"/>
          <p:cNvSpPr>
            <a:spLocks noChangeArrowheads="1"/>
          </p:cNvSpPr>
          <p:nvPr/>
        </p:nvSpPr>
        <p:spPr bwMode="auto">
          <a:xfrm>
            <a:off x="1527046" y="2072396"/>
            <a:ext cx="155297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Rectangle 45"/>
          <p:cNvSpPr>
            <a:spLocks noChangeArrowheads="1"/>
          </p:cNvSpPr>
          <p:nvPr/>
        </p:nvSpPr>
        <p:spPr bwMode="auto">
          <a:xfrm>
            <a:off x="1589165" y="1646135"/>
            <a:ext cx="74065" cy="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Line 46"/>
          <p:cNvSpPr>
            <a:spLocks noChangeShapeType="1"/>
          </p:cNvSpPr>
          <p:nvPr/>
        </p:nvSpPr>
        <p:spPr bwMode="auto">
          <a:xfrm>
            <a:off x="1703846" y="2472015"/>
            <a:ext cx="7033754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Line 47"/>
          <p:cNvSpPr>
            <a:spLocks noChangeShapeType="1"/>
          </p:cNvSpPr>
          <p:nvPr/>
        </p:nvSpPr>
        <p:spPr bwMode="auto">
          <a:xfrm>
            <a:off x="231069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Rectangle 48"/>
          <p:cNvSpPr>
            <a:spLocks noChangeArrowheads="1"/>
          </p:cNvSpPr>
          <p:nvPr/>
        </p:nvSpPr>
        <p:spPr bwMode="auto">
          <a:xfrm>
            <a:off x="2164958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Rectangle 49"/>
          <p:cNvSpPr>
            <a:spLocks noChangeArrowheads="1"/>
          </p:cNvSpPr>
          <p:nvPr/>
        </p:nvSpPr>
        <p:spPr bwMode="auto">
          <a:xfrm>
            <a:off x="216017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1700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66" name="Line 50"/>
          <p:cNvSpPr>
            <a:spLocks noChangeShapeType="1"/>
          </p:cNvSpPr>
          <p:nvPr/>
        </p:nvSpPr>
        <p:spPr bwMode="auto">
          <a:xfrm>
            <a:off x="3113463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Rectangle 51"/>
          <p:cNvSpPr>
            <a:spLocks noChangeArrowheads="1"/>
          </p:cNvSpPr>
          <p:nvPr/>
        </p:nvSpPr>
        <p:spPr bwMode="auto">
          <a:xfrm>
            <a:off x="296772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Rectangle 52"/>
          <p:cNvSpPr>
            <a:spLocks noChangeArrowheads="1"/>
          </p:cNvSpPr>
          <p:nvPr/>
        </p:nvSpPr>
        <p:spPr bwMode="auto">
          <a:xfrm>
            <a:off x="296772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1600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69" name="Line 53"/>
          <p:cNvSpPr>
            <a:spLocks noChangeShapeType="1"/>
          </p:cNvSpPr>
          <p:nvPr/>
        </p:nvSpPr>
        <p:spPr bwMode="auto">
          <a:xfrm>
            <a:off x="3913840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Rectangle 54"/>
          <p:cNvSpPr>
            <a:spLocks noChangeArrowheads="1"/>
          </p:cNvSpPr>
          <p:nvPr/>
        </p:nvSpPr>
        <p:spPr bwMode="auto">
          <a:xfrm>
            <a:off x="377048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Rectangle 55"/>
          <p:cNvSpPr>
            <a:spLocks noChangeArrowheads="1"/>
          </p:cNvSpPr>
          <p:nvPr/>
        </p:nvSpPr>
        <p:spPr bwMode="auto">
          <a:xfrm>
            <a:off x="3765710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1500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2" name="Line 56"/>
          <p:cNvSpPr>
            <a:spLocks noChangeShapeType="1"/>
          </p:cNvSpPr>
          <p:nvPr/>
        </p:nvSpPr>
        <p:spPr bwMode="auto">
          <a:xfrm>
            <a:off x="472616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Rectangle 57"/>
          <p:cNvSpPr>
            <a:spLocks noChangeArrowheads="1"/>
          </p:cNvSpPr>
          <p:nvPr/>
        </p:nvSpPr>
        <p:spPr bwMode="auto">
          <a:xfrm>
            <a:off x="458042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Rectangle 58"/>
          <p:cNvSpPr>
            <a:spLocks noChangeArrowheads="1"/>
          </p:cNvSpPr>
          <p:nvPr/>
        </p:nvSpPr>
        <p:spPr bwMode="auto">
          <a:xfrm>
            <a:off x="457803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1400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5" name="Line 59"/>
          <p:cNvSpPr>
            <a:spLocks noChangeShapeType="1"/>
          </p:cNvSpPr>
          <p:nvPr/>
        </p:nvSpPr>
        <p:spPr bwMode="auto">
          <a:xfrm>
            <a:off x="552653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Rectangle 60"/>
          <p:cNvSpPr>
            <a:spLocks noChangeArrowheads="1"/>
          </p:cNvSpPr>
          <p:nvPr/>
        </p:nvSpPr>
        <p:spPr bwMode="auto">
          <a:xfrm>
            <a:off x="5383187" y="2504711"/>
            <a:ext cx="37032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Rectangle 61"/>
          <p:cNvSpPr>
            <a:spLocks noChangeArrowheads="1"/>
          </p:cNvSpPr>
          <p:nvPr/>
        </p:nvSpPr>
        <p:spPr bwMode="auto">
          <a:xfrm>
            <a:off x="5383187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1300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8" name="Line 62"/>
          <p:cNvSpPr>
            <a:spLocks noChangeShapeType="1"/>
          </p:cNvSpPr>
          <p:nvPr/>
        </p:nvSpPr>
        <p:spPr bwMode="auto">
          <a:xfrm>
            <a:off x="6329304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Rectangle 63"/>
          <p:cNvSpPr>
            <a:spLocks noChangeArrowheads="1"/>
          </p:cNvSpPr>
          <p:nvPr/>
        </p:nvSpPr>
        <p:spPr bwMode="auto">
          <a:xfrm>
            <a:off x="618595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Rectangle 64"/>
          <p:cNvSpPr>
            <a:spLocks noChangeArrowheads="1"/>
          </p:cNvSpPr>
          <p:nvPr/>
        </p:nvSpPr>
        <p:spPr bwMode="auto">
          <a:xfrm>
            <a:off x="618595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1200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1" name="Line 65"/>
          <p:cNvSpPr>
            <a:spLocks noChangeShapeType="1"/>
          </p:cNvSpPr>
          <p:nvPr/>
        </p:nvSpPr>
        <p:spPr bwMode="auto">
          <a:xfrm>
            <a:off x="7132069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Rectangle 66"/>
          <p:cNvSpPr>
            <a:spLocks noChangeArrowheads="1"/>
          </p:cNvSpPr>
          <p:nvPr/>
        </p:nvSpPr>
        <p:spPr bwMode="auto">
          <a:xfrm>
            <a:off x="698632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Rectangle 67"/>
          <p:cNvSpPr>
            <a:spLocks noChangeArrowheads="1"/>
          </p:cNvSpPr>
          <p:nvPr/>
        </p:nvSpPr>
        <p:spPr bwMode="auto">
          <a:xfrm>
            <a:off x="698632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1100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4" name="Line 68"/>
          <p:cNvSpPr>
            <a:spLocks noChangeShapeType="1"/>
          </p:cNvSpPr>
          <p:nvPr/>
        </p:nvSpPr>
        <p:spPr bwMode="auto">
          <a:xfrm>
            <a:off x="794200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Rectangle 69"/>
          <p:cNvSpPr>
            <a:spLocks noChangeArrowheads="1"/>
          </p:cNvSpPr>
          <p:nvPr/>
        </p:nvSpPr>
        <p:spPr bwMode="auto">
          <a:xfrm>
            <a:off x="779626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Rectangle 70"/>
          <p:cNvSpPr>
            <a:spLocks noChangeArrowheads="1"/>
          </p:cNvSpPr>
          <p:nvPr/>
        </p:nvSpPr>
        <p:spPr bwMode="auto">
          <a:xfrm>
            <a:off x="7796262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1000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7" name="Freeform 71"/>
          <p:cNvSpPr>
            <a:spLocks/>
          </p:cNvSpPr>
          <p:nvPr/>
        </p:nvSpPr>
        <p:spPr bwMode="auto">
          <a:xfrm>
            <a:off x="1711013" y="694315"/>
            <a:ext cx="7019419" cy="1774067"/>
          </a:xfrm>
          <a:custGeom>
            <a:avLst/>
            <a:gdLst>
              <a:gd name="T0" fmla="*/ 0 w 7834"/>
              <a:gd name="T1" fmla="*/ 51 h 4469"/>
              <a:gd name="T2" fmla="*/ 155 w 7834"/>
              <a:gd name="T3" fmla="*/ 51 h 4469"/>
              <a:gd name="T4" fmla="*/ 155 w 7834"/>
              <a:gd name="T5" fmla="*/ 0 h 4469"/>
              <a:gd name="T6" fmla="*/ 0 60000 65536"/>
              <a:gd name="T7" fmla="*/ 0 60000 65536"/>
              <a:gd name="T8" fmla="*/ 0 60000 65536"/>
              <a:gd name="T9" fmla="*/ 0 w 7834"/>
              <a:gd name="T10" fmla="*/ 0 h 4469"/>
              <a:gd name="T11" fmla="*/ 7834 w 7834"/>
              <a:gd name="T12" fmla="*/ 4469 h 4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4" h="4469">
                <a:moveTo>
                  <a:pt x="0" y="4469"/>
                </a:moveTo>
                <a:lnTo>
                  <a:pt x="7834" y="4469"/>
                </a:lnTo>
                <a:lnTo>
                  <a:pt x="7834" y="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72"/>
          <p:cNvSpPr>
            <a:spLocks/>
          </p:cNvSpPr>
          <p:nvPr/>
        </p:nvSpPr>
        <p:spPr bwMode="auto">
          <a:xfrm>
            <a:off x="1711013" y="694315"/>
            <a:ext cx="7019419" cy="1774067"/>
          </a:xfrm>
          <a:custGeom>
            <a:avLst/>
            <a:gdLst>
              <a:gd name="T0" fmla="*/ 155 w 7834"/>
              <a:gd name="T1" fmla="*/ 0 h 4469"/>
              <a:gd name="T2" fmla="*/ 0 w 7834"/>
              <a:gd name="T3" fmla="*/ 0 h 4469"/>
              <a:gd name="T4" fmla="*/ 0 w 7834"/>
              <a:gd name="T5" fmla="*/ 51 h 4469"/>
              <a:gd name="T6" fmla="*/ 0 60000 65536"/>
              <a:gd name="T7" fmla="*/ 0 60000 65536"/>
              <a:gd name="T8" fmla="*/ 0 60000 65536"/>
              <a:gd name="T9" fmla="*/ 0 w 7834"/>
              <a:gd name="T10" fmla="*/ 0 h 4469"/>
              <a:gd name="T11" fmla="*/ 7834 w 7834"/>
              <a:gd name="T12" fmla="*/ 4469 h 4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4" h="4469">
                <a:moveTo>
                  <a:pt x="7834" y="0"/>
                </a:moveTo>
                <a:lnTo>
                  <a:pt x="0" y="0"/>
                </a:lnTo>
                <a:lnTo>
                  <a:pt x="0" y="4469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73"/>
          <p:cNvSpPr>
            <a:spLocks/>
          </p:cNvSpPr>
          <p:nvPr/>
        </p:nvSpPr>
        <p:spPr bwMode="auto">
          <a:xfrm>
            <a:off x="1720570" y="699159"/>
            <a:ext cx="7000306" cy="1764380"/>
          </a:xfrm>
          <a:custGeom>
            <a:avLst/>
            <a:gdLst>
              <a:gd name="T0" fmla="*/ 0 w 7815"/>
              <a:gd name="T1" fmla="*/ 51 h 4450"/>
              <a:gd name="T2" fmla="*/ 154 w 7815"/>
              <a:gd name="T3" fmla="*/ 51 h 4450"/>
              <a:gd name="T4" fmla="*/ 154 w 7815"/>
              <a:gd name="T5" fmla="*/ 0 h 4450"/>
              <a:gd name="T6" fmla="*/ 0 60000 65536"/>
              <a:gd name="T7" fmla="*/ 0 60000 65536"/>
              <a:gd name="T8" fmla="*/ 0 60000 65536"/>
              <a:gd name="T9" fmla="*/ 0 w 7815"/>
              <a:gd name="T10" fmla="*/ 0 h 4450"/>
              <a:gd name="T11" fmla="*/ 7815 w 7815"/>
              <a:gd name="T12" fmla="*/ 4450 h 4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5" h="4450">
                <a:moveTo>
                  <a:pt x="0" y="4450"/>
                </a:moveTo>
                <a:lnTo>
                  <a:pt x="7815" y="4450"/>
                </a:lnTo>
                <a:lnTo>
                  <a:pt x="7815" y="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74"/>
          <p:cNvSpPr>
            <a:spLocks/>
          </p:cNvSpPr>
          <p:nvPr/>
        </p:nvSpPr>
        <p:spPr bwMode="auto">
          <a:xfrm>
            <a:off x="1720570" y="699159"/>
            <a:ext cx="7000306" cy="1764380"/>
          </a:xfrm>
          <a:custGeom>
            <a:avLst/>
            <a:gdLst>
              <a:gd name="T0" fmla="*/ 154 w 7815"/>
              <a:gd name="T1" fmla="*/ 0 h 4450"/>
              <a:gd name="T2" fmla="*/ 0 w 7815"/>
              <a:gd name="T3" fmla="*/ 0 h 4450"/>
              <a:gd name="T4" fmla="*/ 0 w 7815"/>
              <a:gd name="T5" fmla="*/ 51 h 4450"/>
              <a:gd name="T6" fmla="*/ 0 60000 65536"/>
              <a:gd name="T7" fmla="*/ 0 60000 65536"/>
              <a:gd name="T8" fmla="*/ 0 60000 65536"/>
              <a:gd name="T9" fmla="*/ 0 w 7815"/>
              <a:gd name="T10" fmla="*/ 0 h 4450"/>
              <a:gd name="T11" fmla="*/ 7815 w 7815"/>
              <a:gd name="T12" fmla="*/ 4450 h 4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5" h="4450">
                <a:moveTo>
                  <a:pt x="7815" y="0"/>
                </a:moveTo>
                <a:lnTo>
                  <a:pt x="0" y="0"/>
                </a:lnTo>
                <a:lnTo>
                  <a:pt x="0" y="4450"/>
                </a:lnTo>
              </a:path>
            </a:pathLst>
          </a:custGeom>
          <a:noFill/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Rectangle 75"/>
          <p:cNvSpPr>
            <a:spLocks noChangeArrowheads="1"/>
          </p:cNvSpPr>
          <p:nvPr/>
        </p:nvSpPr>
        <p:spPr bwMode="auto">
          <a:xfrm>
            <a:off x="1727737" y="702792"/>
            <a:ext cx="6995528" cy="1761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Line 76"/>
          <p:cNvSpPr>
            <a:spLocks noChangeShapeType="1"/>
          </p:cNvSpPr>
          <p:nvPr/>
        </p:nvSpPr>
        <p:spPr bwMode="auto">
          <a:xfrm flipV="1">
            <a:off x="1703846" y="690682"/>
            <a:ext cx="2389" cy="178133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Line 77"/>
          <p:cNvSpPr>
            <a:spLocks noChangeShapeType="1"/>
          </p:cNvSpPr>
          <p:nvPr/>
        </p:nvSpPr>
        <p:spPr bwMode="auto">
          <a:xfrm flipH="1">
            <a:off x="1646505" y="2103881"/>
            <a:ext cx="57340" cy="1211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Line 78"/>
          <p:cNvSpPr>
            <a:spLocks noChangeShapeType="1"/>
          </p:cNvSpPr>
          <p:nvPr/>
        </p:nvSpPr>
        <p:spPr bwMode="auto">
          <a:xfrm>
            <a:off x="231069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Rectangle 79"/>
          <p:cNvSpPr>
            <a:spLocks noChangeArrowheads="1"/>
          </p:cNvSpPr>
          <p:nvPr/>
        </p:nvSpPr>
        <p:spPr bwMode="auto">
          <a:xfrm>
            <a:off x="2164958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Rectangle 80"/>
          <p:cNvSpPr>
            <a:spLocks noChangeArrowheads="1"/>
          </p:cNvSpPr>
          <p:nvPr/>
        </p:nvSpPr>
        <p:spPr bwMode="auto">
          <a:xfrm>
            <a:off x="216017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1700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97" name="Line 81"/>
          <p:cNvSpPr>
            <a:spLocks noChangeShapeType="1"/>
          </p:cNvSpPr>
          <p:nvPr/>
        </p:nvSpPr>
        <p:spPr bwMode="auto">
          <a:xfrm>
            <a:off x="3113463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Rectangle 82"/>
          <p:cNvSpPr>
            <a:spLocks noChangeArrowheads="1"/>
          </p:cNvSpPr>
          <p:nvPr/>
        </p:nvSpPr>
        <p:spPr bwMode="auto">
          <a:xfrm>
            <a:off x="296772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Rectangle 83"/>
          <p:cNvSpPr>
            <a:spLocks noChangeArrowheads="1"/>
          </p:cNvSpPr>
          <p:nvPr/>
        </p:nvSpPr>
        <p:spPr bwMode="auto">
          <a:xfrm>
            <a:off x="296772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1600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0" name="Line 84"/>
          <p:cNvSpPr>
            <a:spLocks noChangeShapeType="1"/>
          </p:cNvSpPr>
          <p:nvPr/>
        </p:nvSpPr>
        <p:spPr bwMode="auto">
          <a:xfrm>
            <a:off x="3913840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Rectangle 85"/>
          <p:cNvSpPr>
            <a:spLocks noChangeArrowheads="1"/>
          </p:cNvSpPr>
          <p:nvPr/>
        </p:nvSpPr>
        <p:spPr bwMode="auto">
          <a:xfrm>
            <a:off x="377048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Rectangle 86"/>
          <p:cNvSpPr>
            <a:spLocks noChangeArrowheads="1"/>
          </p:cNvSpPr>
          <p:nvPr/>
        </p:nvSpPr>
        <p:spPr bwMode="auto">
          <a:xfrm>
            <a:off x="3765710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1500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3" name="Line 87"/>
          <p:cNvSpPr>
            <a:spLocks noChangeShapeType="1"/>
          </p:cNvSpPr>
          <p:nvPr/>
        </p:nvSpPr>
        <p:spPr bwMode="auto">
          <a:xfrm>
            <a:off x="472616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Rectangle 88"/>
          <p:cNvSpPr>
            <a:spLocks noChangeArrowheads="1"/>
          </p:cNvSpPr>
          <p:nvPr/>
        </p:nvSpPr>
        <p:spPr bwMode="auto">
          <a:xfrm>
            <a:off x="458042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Rectangle 89"/>
          <p:cNvSpPr>
            <a:spLocks noChangeArrowheads="1"/>
          </p:cNvSpPr>
          <p:nvPr/>
        </p:nvSpPr>
        <p:spPr bwMode="auto">
          <a:xfrm>
            <a:off x="457803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1400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6" name="Line 90"/>
          <p:cNvSpPr>
            <a:spLocks noChangeShapeType="1"/>
          </p:cNvSpPr>
          <p:nvPr/>
        </p:nvSpPr>
        <p:spPr bwMode="auto">
          <a:xfrm>
            <a:off x="5526538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Rectangle 91"/>
          <p:cNvSpPr>
            <a:spLocks noChangeArrowheads="1"/>
          </p:cNvSpPr>
          <p:nvPr/>
        </p:nvSpPr>
        <p:spPr bwMode="auto">
          <a:xfrm>
            <a:off x="5383187" y="2504711"/>
            <a:ext cx="37032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Rectangle 92"/>
          <p:cNvSpPr>
            <a:spLocks noChangeArrowheads="1"/>
          </p:cNvSpPr>
          <p:nvPr/>
        </p:nvSpPr>
        <p:spPr bwMode="auto">
          <a:xfrm>
            <a:off x="5383187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1300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09" name="Line 93"/>
          <p:cNvSpPr>
            <a:spLocks noChangeShapeType="1"/>
          </p:cNvSpPr>
          <p:nvPr/>
        </p:nvSpPr>
        <p:spPr bwMode="auto">
          <a:xfrm>
            <a:off x="6329304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Rectangle 94"/>
          <p:cNvSpPr>
            <a:spLocks noChangeArrowheads="1"/>
          </p:cNvSpPr>
          <p:nvPr/>
        </p:nvSpPr>
        <p:spPr bwMode="auto">
          <a:xfrm>
            <a:off x="6185953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Rectangle 95"/>
          <p:cNvSpPr>
            <a:spLocks noChangeArrowheads="1"/>
          </p:cNvSpPr>
          <p:nvPr/>
        </p:nvSpPr>
        <p:spPr bwMode="auto">
          <a:xfrm>
            <a:off x="6185953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1200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2" name="Line 96"/>
          <p:cNvSpPr>
            <a:spLocks noChangeShapeType="1"/>
          </p:cNvSpPr>
          <p:nvPr/>
        </p:nvSpPr>
        <p:spPr bwMode="auto">
          <a:xfrm>
            <a:off x="7132069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Rectangle 97"/>
          <p:cNvSpPr>
            <a:spLocks noChangeArrowheads="1"/>
          </p:cNvSpPr>
          <p:nvPr/>
        </p:nvSpPr>
        <p:spPr bwMode="auto">
          <a:xfrm>
            <a:off x="6986329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Rectangle 98"/>
          <p:cNvSpPr>
            <a:spLocks noChangeArrowheads="1"/>
          </p:cNvSpPr>
          <p:nvPr/>
        </p:nvSpPr>
        <p:spPr bwMode="auto">
          <a:xfrm>
            <a:off x="6986329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1100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5" name="Line 99"/>
          <p:cNvSpPr>
            <a:spLocks noChangeShapeType="1"/>
          </p:cNvSpPr>
          <p:nvPr/>
        </p:nvSpPr>
        <p:spPr bwMode="auto">
          <a:xfrm>
            <a:off x="7942002" y="2472015"/>
            <a:ext cx="2389" cy="29063"/>
          </a:xfrm>
          <a:prstGeom prst="line">
            <a:avLst/>
          </a:prstGeom>
          <a:noFill/>
          <a:ln w="7938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Rectangle 100"/>
          <p:cNvSpPr>
            <a:spLocks noChangeArrowheads="1"/>
          </p:cNvSpPr>
          <p:nvPr/>
        </p:nvSpPr>
        <p:spPr bwMode="auto">
          <a:xfrm>
            <a:off x="7796262" y="2504711"/>
            <a:ext cx="372713" cy="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Rectangle 101"/>
          <p:cNvSpPr>
            <a:spLocks noChangeArrowheads="1"/>
          </p:cNvSpPr>
          <p:nvPr/>
        </p:nvSpPr>
        <p:spPr bwMode="auto">
          <a:xfrm>
            <a:off x="7796262" y="2508344"/>
            <a:ext cx="2821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/>
              <a:t> 1000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18" name="Rectangle 103"/>
          <p:cNvSpPr>
            <a:spLocks noChangeArrowheads="1"/>
          </p:cNvSpPr>
          <p:nvPr/>
        </p:nvSpPr>
        <p:spPr bwMode="auto">
          <a:xfrm>
            <a:off x="1832861" y="2625808"/>
            <a:ext cx="2224329" cy="7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Rectangle 104"/>
          <p:cNvSpPr>
            <a:spLocks noChangeArrowheads="1"/>
          </p:cNvSpPr>
          <p:nvPr/>
        </p:nvSpPr>
        <p:spPr bwMode="auto">
          <a:xfrm>
            <a:off x="3818272" y="2604011"/>
            <a:ext cx="1847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Wavenumber (cm</a:t>
            </a:r>
            <a:r>
              <a:rPr lang="en-US" baseline="30000">
                <a:latin typeface="Times New Roman" pitchFamily="18" charset="0"/>
              </a:rPr>
              <a:t>-1</a:t>
            </a:r>
            <a:r>
              <a:rPr lang="en-US">
                <a:latin typeface="Times New Roman" pitchFamily="18" charset="0"/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20" name="Rectangle 105"/>
          <p:cNvSpPr>
            <a:spLocks noChangeArrowheads="1"/>
          </p:cNvSpPr>
          <p:nvPr/>
        </p:nvSpPr>
        <p:spPr bwMode="auto">
          <a:xfrm>
            <a:off x="8121191" y="2099037"/>
            <a:ext cx="492172" cy="1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TextBox 1222"/>
          <p:cNvSpPr txBox="1">
            <a:spLocks noChangeArrowheads="1"/>
          </p:cNvSpPr>
          <p:nvPr/>
        </p:nvSpPr>
        <p:spPr bwMode="auto">
          <a:xfrm>
            <a:off x="8077200" y="1295400"/>
            <a:ext cx="60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3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00" b="1" baseline="300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322" name="Straight Arrow Connector 1321"/>
          <p:cNvCxnSpPr>
            <a:stCxn id="1321" idx="2"/>
          </p:cNvCxnSpPr>
          <p:nvPr/>
        </p:nvCxnSpPr>
        <p:spPr>
          <a:xfrm flipH="1">
            <a:off x="8305800" y="15875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3" name="TextBox 1322"/>
          <p:cNvSpPr txBox="1"/>
          <p:nvPr/>
        </p:nvSpPr>
        <p:spPr>
          <a:xfrm>
            <a:off x="1219200" y="1524000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1324" name="TextBox 1323"/>
          <p:cNvSpPr txBox="1"/>
          <p:nvPr/>
        </p:nvSpPr>
        <p:spPr>
          <a:xfrm>
            <a:off x="6324600" y="1371600"/>
            <a:ext cx="1219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Sugars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Compositional Heterogeneity</a:t>
            </a:r>
          </a:p>
        </p:txBody>
      </p:sp>
      <p:sp>
        <p:nvSpPr>
          <p:cNvPr id="10244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Healthy bone has a broad distribution of tissue properties reflecting the presence of new and old bone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heterogeneous tissue may be better able to resist crack propagation [Burr &amp; Martin 1986]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128963" y="2905125"/>
          <a:ext cx="2886075" cy="2047875"/>
        </p:xfrm>
        <a:graphic>
          <a:graphicData uri="http://schemas.openxmlformats.org/presentationml/2006/ole">
            <p:oleObj spid="_x0000_s5122" r:id="rId4" imgW="4570378" imgH="3427646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609600" y="762000"/>
            <a:ext cx="7924800" cy="5310188"/>
            <a:chOff x="384" y="487"/>
            <a:chExt cx="4992" cy="3345"/>
          </a:xfrm>
        </p:grpSpPr>
        <p:sp>
          <p:nvSpPr>
            <p:cNvPr id="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384" y="487"/>
              <a:ext cx="4992" cy="3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Line 27"/>
            <p:cNvSpPr>
              <a:spLocks noChangeShapeType="1"/>
            </p:cNvSpPr>
            <p:nvPr/>
          </p:nvSpPr>
          <p:spPr bwMode="auto">
            <a:xfrm flipV="1">
              <a:off x="1394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28"/>
            <p:cNvSpPr>
              <a:spLocks noChangeShapeType="1"/>
            </p:cNvSpPr>
            <p:nvPr/>
          </p:nvSpPr>
          <p:spPr bwMode="auto">
            <a:xfrm flipV="1">
              <a:off x="1741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9"/>
            <p:cNvSpPr>
              <a:spLocks noChangeShapeType="1"/>
            </p:cNvSpPr>
            <p:nvPr/>
          </p:nvSpPr>
          <p:spPr bwMode="auto">
            <a:xfrm flipV="1">
              <a:off x="2087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 flipV="1">
              <a:off x="2434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V="1">
              <a:off x="2780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 flipV="1">
              <a:off x="3128" y="2910"/>
              <a:ext cx="1" cy="5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3473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V="1">
              <a:off x="3819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 flipV="1">
              <a:off x="4166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4514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V="1">
              <a:off x="4860" y="2910"/>
              <a:ext cx="1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1243" y="3032"/>
              <a:ext cx="25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/>
                <a:t>M/M</a:t>
              </a:r>
              <a:endParaRPr lang="en-US" dirty="0"/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1606" y="3032"/>
              <a:ext cx="1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C/P</a:t>
              </a:r>
              <a:endParaRPr lang="en-US"/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1863" y="3032"/>
              <a:ext cx="33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C/Am I</a:t>
              </a:r>
              <a:endParaRPr lang="en-US"/>
            </a:p>
          </p:txBody>
        </p:sp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2281" y="3032"/>
              <a:ext cx="1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XLR</a:t>
              </a:r>
              <a:endParaRPr lang="en-US"/>
            </a:p>
          </p:txBody>
        </p:sp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2627" y="3032"/>
              <a:ext cx="1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XST</a:t>
              </a:r>
              <a:endParaRPr lang="en-US"/>
            </a:p>
          </p:txBody>
        </p:sp>
        <p:sp>
          <p:nvSpPr>
            <p:cNvPr id="20" name="Rectangle 43"/>
            <p:cNvSpPr>
              <a:spLocks noChangeArrowheads="1"/>
            </p:cNvSpPr>
            <p:nvPr/>
          </p:nvSpPr>
          <p:spPr bwMode="auto">
            <a:xfrm>
              <a:off x="3322" y="3032"/>
              <a:ext cx="25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M/M</a:t>
              </a:r>
              <a:endParaRPr lang="en-US"/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3684" y="3032"/>
              <a:ext cx="1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C/P</a:t>
              </a:r>
              <a:endParaRPr lang="en-US"/>
            </a:p>
          </p:txBody>
        </p: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3942" y="3032"/>
              <a:ext cx="33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C/Am I</a:t>
              </a:r>
              <a:endParaRPr lang="en-US"/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4361" y="3032"/>
              <a:ext cx="1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XLR</a:t>
              </a:r>
              <a:endParaRPr lang="en-US"/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4707" y="3032"/>
              <a:ext cx="1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/>
                <a:t>XST</a:t>
              </a:r>
              <a:endParaRPr lang="en-US"/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1921" y="3227"/>
              <a:ext cx="20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/>
                <a:t>Cortical                                          Cancellous</a:t>
              </a:r>
              <a:endParaRPr lang="en-US" b="1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1140" y="2636"/>
              <a:ext cx="5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>
              <a:off x="1140" y="2306"/>
              <a:ext cx="5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>
              <a:off x="1140" y="1977"/>
              <a:ext cx="5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2"/>
            <p:cNvSpPr>
              <a:spLocks noChangeShapeType="1"/>
            </p:cNvSpPr>
            <p:nvPr/>
          </p:nvSpPr>
          <p:spPr bwMode="auto">
            <a:xfrm>
              <a:off x="1140" y="1648"/>
              <a:ext cx="5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1140" y="1319"/>
              <a:ext cx="5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945" y="2924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dirty="0"/>
                <a:t>0</a:t>
              </a:r>
              <a:endParaRPr lang="en-US" dirty="0"/>
            </a:p>
          </p:txBody>
        </p:sp>
        <p:sp>
          <p:nvSpPr>
            <p:cNvPr id="32" name="Rectangle 55"/>
            <p:cNvSpPr>
              <a:spLocks noChangeArrowheads="1"/>
            </p:cNvSpPr>
            <p:nvPr/>
          </p:nvSpPr>
          <p:spPr bwMode="auto">
            <a:xfrm>
              <a:off x="945" y="2595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1</a:t>
              </a:r>
              <a:endParaRPr lang="en-US"/>
            </a:p>
          </p:txBody>
        </p:sp>
        <p:sp>
          <p:nvSpPr>
            <p:cNvPr id="33" name="Rectangle 56"/>
            <p:cNvSpPr>
              <a:spLocks noChangeArrowheads="1"/>
            </p:cNvSpPr>
            <p:nvPr/>
          </p:nvSpPr>
          <p:spPr bwMode="auto">
            <a:xfrm>
              <a:off x="945" y="2266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2</a:t>
              </a:r>
              <a:endParaRPr lang="en-US"/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945" y="1936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3</a:t>
              </a:r>
              <a:endParaRPr lang="en-US"/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945" y="1607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4</a:t>
              </a:r>
              <a:endParaRPr lang="en-US"/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945" y="1278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5</a:t>
              </a:r>
              <a:endParaRPr lang="en-US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945" y="949"/>
              <a:ext cx="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/>
                <a:t>6</a:t>
              </a:r>
              <a:endParaRPr lang="en-US"/>
            </a:p>
          </p:txBody>
        </p: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 rot="16200000">
              <a:off x="521" y="1887"/>
              <a:ext cx="43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FWHM</a:t>
              </a:r>
              <a:endParaRPr lang="en-US" dirty="0"/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1278" y="2339"/>
              <a:ext cx="116" cy="626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1626" y="1319"/>
              <a:ext cx="115" cy="1646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1971" y="2175"/>
              <a:ext cx="116" cy="790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65"/>
            <p:cNvSpPr>
              <a:spLocks noChangeArrowheads="1"/>
            </p:cNvSpPr>
            <p:nvPr/>
          </p:nvSpPr>
          <p:spPr bwMode="auto">
            <a:xfrm>
              <a:off x="2319" y="2274"/>
              <a:ext cx="115" cy="691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664" y="2175"/>
              <a:ext cx="116" cy="790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>
              <a:off x="3012" y="2965"/>
              <a:ext cx="1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0" y="0"/>
                </a:cxn>
              </a:cxnLst>
              <a:rect l="0" t="0" r="r" b="b"/>
              <a:pathLst>
                <a:path w="116">
                  <a:moveTo>
                    <a:pt x="0" y="0"/>
                  </a:move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3358" y="2373"/>
              <a:ext cx="115" cy="592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69"/>
            <p:cNvSpPr>
              <a:spLocks noChangeArrowheads="1"/>
            </p:cNvSpPr>
            <p:nvPr/>
          </p:nvSpPr>
          <p:spPr bwMode="auto">
            <a:xfrm>
              <a:off x="3705" y="1648"/>
              <a:ext cx="114" cy="1317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4051" y="2109"/>
              <a:ext cx="115" cy="856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4398" y="2306"/>
              <a:ext cx="114" cy="659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4744" y="2109"/>
              <a:ext cx="116" cy="856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3"/>
            <p:cNvSpPr>
              <a:spLocks noChangeShapeType="1"/>
            </p:cNvSpPr>
            <p:nvPr/>
          </p:nvSpPr>
          <p:spPr bwMode="auto">
            <a:xfrm flipV="1">
              <a:off x="1336" y="2274"/>
              <a:ext cx="1" cy="6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4"/>
            <p:cNvSpPr>
              <a:spLocks noChangeShapeType="1"/>
            </p:cNvSpPr>
            <p:nvPr/>
          </p:nvSpPr>
          <p:spPr bwMode="auto">
            <a:xfrm>
              <a:off x="1306" y="227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5"/>
            <p:cNvSpPr>
              <a:spLocks noChangeShapeType="1"/>
            </p:cNvSpPr>
            <p:nvPr/>
          </p:nvSpPr>
          <p:spPr bwMode="auto">
            <a:xfrm>
              <a:off x="1336" y="2339"/>
              <a:ext cx="1" cy="6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1306" y="2405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7"/>
            <p:cNvSpPr>
              <a:spLocks noChangeShapeType="1"/>
            </p:cNvSpPr>
            <p:nvPr/>
          </p:nvSpPr>
          <p:spPr bwMode="auto">
            <a:xfrm flipV="1">
              <a:off x="1683" y="1186"/>
              <a:ext cx="1" cy="1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8"/>
            <p:cNvSpPr>
              <a:spLocks noChangeShapeType="1"/>
            </p:cNvSpPr>
            <p:nvPr/>
          </p:nvSpPr>
          <p:spPr bwMode="auto">
            <a:xfrm>
              <a:off x="1653" y="118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9"/>
            <p:cNvSpPr>
              <a:spLocks noChangeShapeType="1"/>
            </p:cNvSpPr>
            <p:nvPr/>
          </p:nvSpPr>
          <p:spPr bwMode="auto">
            <a:xfrm>
              <a:off x="1683" y="1319"/>
              <a:ext cx="1" cy="13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80"/>
            <p:cNvSpPr>
              <a:spLocks noChangeShapeType="1"/>
            </p:cNvSpPr>
            <p:nvPr/>
          </p:nvSpPr>
          <p:spPr bwMode="auto">
            <a:xfrm>
              <a:off x="1653" y="1450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1"/>
            <p:cNvSpPr>
              <a:spLocks noChangeShapeType="1"/>
            </p:cNvSpPr>
            <p:nvPr/>
          </p:nvSpPr>
          <p:spPr bwMode="auto">
            <a:xfrm flipV="1">
              <a:off x="2029" y="2153"/>
              <a:ext cx="1" cy="2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2"/>
            <p:cNvSpPr>
              <a:spLocks noChangeShapeType="1"/>
            </p:cNvSpPr>
            <p:nvPr/>
          </p:nvSpPr>
          <p:spPr bwMode="auto">
            <a:xfrm>
              <a:off x="1999" y="2153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3"/>
            <p:cNvSpPr>
              <a:spLocks noChangeShapeType="1"/>
            </p:cNvSpPr>
            <p:nvPr/>
          </p:nvSpPr>
          <p:spPr bwMode="auto">
            <a:xfrm>
              <a:off x="2029" y="2175"/>
              <a:ext cx="1" cy="2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84"/>
            <p:cNvSpPr>
              <a:spLocks noChangeShapeType="1"/>
            </p:cNvSpPr>
            <p:nvPr/>
          </p:nvSpPr>
          <p:spPr bwMode="auto">
            <a:xfrm>
              <a:off x="1999" y="219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85"/>
            <p:cNvSpPr>
              <a:spLocks noChangeShapeType="1"/>
            </p:cNvSpPr>
            <p:nvPr/>
          </p:nvSpPr>
          <p:spPr bwMode="auto">
            <a:xfrm flipV="1">
              <a:off x="2377" y="2076"/>
              <a:ext cx="1" cy="19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86"/>
            <p:cNvSpPr>
              <a:spLocks noChangeShapeType="1"/>
            </p:cNvSpPr>
            <p:nvPr/>
          </p:nvSpPr>
          <p:spPr bwMode="auto">
            <a:xfrm>
              <a:off x="2346" y="207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87"/>
            <p:cNvSpPr>
              <a:spLocks noChangeShapeType="1"/>
            </p:cNvSpPr>
            <p:nvPr/>
          </p:nvSpPr>
          <p:spPr bwMode="auto">
            <a:xfrm>
              <a:off x="2377" y="2274"/>
              <a:ext cx="1" cy="19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88"/>
            <p:cNvSpPr>
              <a:spLocks noChangeShapeType="1"/>
            </p:cNvSpPr>
            <p:nvPr/>
          </p:nvSpPr>
          <p:spPr bwMode="auto">
            <a:xfrm>
              <a:off x="2346" y="2472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9"/>
            <p:cNvSpPr>
              <a:spLocks noChangeShapeType="1"/>
            </p:cNvSpPr>
            <p:nvPr/>
          </p:nvSpPr>
          <p:spPr bwMode="auto">
            <a:xfrm flipV="1">
              <a:off x="2722" y="1911"/>
              <a:ext cx="1" cy="26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90"/>
            <p:cNvSpPr>
              <a:spLocks noChangeShapeType="1"/>
            </p:cNvSpPr>
            <p:nvPr/>
          </p:nvSpPr>
          <p:spPr bwMode="auto">
            <a:xfrm>
              <a:off x="2692" y="1911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91"/>
            <p:cNvSpPr>
              <a:spLocks noChangeShapeType="1"/>
            </p:cNvSpPr>
            <p:nvPr/>
          </p:nvSpPr>
          <p:spPr bwMode="auto">
            <a:xfrm>
              <a:off x="2722" y="2175"/>
              <a:ext cx="1" cy="26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92"/>
            <p:cNvSpPr>
              <a:spLocks noChangeShapeType="1"/>
            </p:cNvSpPr>
            <p:nvPr/>
          </p:nvSpPr>
          <p:spPr bwMode="auto">
            <a:xfrm>
              <a:off x="2692" y="2438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3"/>
            <p:cNvSpPr>
              <a:spLocks noChangeShapeType="1"/>
            </p:cNvSpPr>
            <p:nvPr/>
          </p:nvSpPr>
          <p:spPr bwMode="auto">
            <a:xfrm flipV="1">
              <a:off x="3415" y="2274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94"/>
            <p:cNvSpPr>
              <a:spLocks noChangeShapeType="1"/>
            </p:cNvSpPr>
            <p:nvPr/>
          </p:nvSpPr>
          <p:spPr bwMode="auto">
            <a:xfrm>
              <a:off x="3385" y="227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95"/>
            <p:cNvSpPr>
              <a:spLocks noChangeShapeType="1"/>
            </p:cNvSpPr>
            <p:nvPr/>
          </p:nvSpPr>
          <p:spPr bwMode="auto">
            <a:xfrm>
              <a:off x="3415" y="2373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96"/>
            <p:cNvSpPr>
              <a:spLocks noChangeShapeType="1"/>
            </p:cNvSpPr>
            <p:nvPr/>
          </p:nvSpPr>
          <p:spPr bwMode="auto">
            <a:xfrm>
              <a:off x="3385" y="2472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97"/>
            <p:cNvSpPr>
              <a:spLocks noChangeShapeType="1"/>
            </p:cNvSpPr>
            <p:nvPr/>
          </p:nvSpPr>
          <p:spPr bwMode="auto">
            <a:xfrm flipV="1">
              <a:off x="3763" y="1549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8"/>
            <p:cNvSpPr>
              <a:spLocks noChangeShapeType="1"/>
            </p:cNvSpPr>
            <p:nvPr/>
          </p:nvSpPr>
          <p:spPr bwMode="auto">
            <a:xfrm>
              <a:off x="3732" y="1549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9"/>
            <p:cNvSpPr>
              <a:spLocks noChangeShapeType="1"/>
            </p:cNvSpPr>
            <p:nvPr/>
          </p:nvSpPr>
          <p:spPr bwMode="auto">
            <a:xfrm>
              <a:off x="3763" y="1648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00"/>
            <p:cNvSpPr>
              <a:spLocks noChangeShapeType="1"/>
            </p:cNvSpPr>
            <p:nvPr/>
          </p:nvSpPr>
          <p:spPr bwMode="auto">
            <a:xfrm>
              <a:off x="3732" y="1747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01"/>
            <p:cNvSpPr>
              <a:spLocks noChangeShapeType="1"/>
            </p:cNvSpPr>
            <p:nvPr/>
          </p:nvSpPr>
          <p:spPr bwMode="auto">
            <a:xfrm flipV="1">
              <a:off x="4109" y="2079"/>
              <a:ext cx="1" cy="3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4078" y="2079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03"/>
            <p:cNvSpPr>
              <a:spLocks noChangeShapeType="1"/>
            </p:cNvSpPr>
            <p:nvPr/>
          </p:nvSpPr>
          <p:spPr bwMode="auto">
            <a:xfrm>
              <a:off x="4109" y="2109"/>
              <a:ext cx="1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4"/>
            <p:cNvSpPr>
              <a:spLocks noChangeShapeType="1"/>
            </p:cNvSpPr>
            <p:nvPr/>
          </p:nvSpPr>
          <p:spPr bwMode="auto">
            <a:xfrm>
              <a:off x="4078" y="2138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5"/>
            <p:cNvSpPr>
              <a:spLocks noChangeShapeType="1"/>
            </p:cNvSpPr>
            <p:nvPr/>
          </p:nvSpPr>
          <p:spPr bwMode="auto">
            <a:xfrm flipV="1">
              <a:off x="4456" y="2240"/>
              <a:ext cx="1" cy="6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6"/>
            <p:cNvSpPr>
              <a:spLocks noChangeShapeType="1"/>
            </p:cNvSpPr>
            <p:nvPr/>
          </p:nvSpPr>
          <p:spPr bwMode="auto">
            <a:xfrm>
              <a:off x="4425" y="2240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7"/>
            <p:cNvSpPr>
              <a:spLocks noChangeShapeType="1"/>
            </p:cNvSpPr>
            <p:nvPr/>
          </p:nvSpPr>
          <p:spPr bwMode="auto">
            <a:xfrm>
              <a:off x="4456" y="2306"/>
              <a:ext cx="1" cy="6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08"/>
            <p:cNvSpPr>
              <a:spLocks noChangeShapeType="1"/>
            </p:cNvSpPr>
            <p:nvPr/>
          </p:nvSpPr>
          <p:spPr bwMode="auto">
            <a:xfrm>
              <a:off x="4425" y="2373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09"/>
            <p:cNvSpPr>
              <a:spLocks noChangeShapeType="1"/>
            </p:cNvSpPr>
            <p:nvPr/>
          </p:nvSpPr>
          <p:spPr bwMode="auto">
            <a:xfrm flipV="1">
              <a:off x="4802" y="1846"/>
              <a:ext cx="1" cy="26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0"/>
            <p:cNvSpPr>
              <a:spLocks noChangeShapeType="1"/>
            </p:cNvSpPr>
            <p:nvPr/>
          </p:nvSpPr>
          <p:spPr bwMode="auto">
            <a:xfrm>
              <a:off x="4771" y="184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1"/>
            <p:cNvSpPr>
              <a:spLocks noChangeShapeType="1"/>
            </p:cNvSpPr>
            <p:nvPr/>
          </p:nvSpPr>
          <p:spPr bwMode="auto">
            <a:xfrm>
              <a:off x="4802" y="2109"/>
              <a:ext cx="1" cy="264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2"/>
            <p:cNvSpPr>
              <a:spLocks noChangeShapeType="1"/>
            </p:cNvSpPr>
            <p:nvPr/>
          </p:nvSpPr>
          <p:spPr bwMode="auto">
            <a:xfrm>
              <a:off x="4771" y="2373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13"/>
            <p:cNvSpPr>
              <a:spLocks noChangeArrowheads="1"/>
            </p:cNvSpPr>
            <p:nvPr/>
          </p:nvSpPr>
          <p:spPr bwMode="auto">
            <a:xfrm>
              <a:off x="1140" y="655"/>
              <a:ext cx="260" cy="138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14"/>
            <p:cNvSpPr>
              <a:spLocks noChangeArrowheads="1"/>
            </p:cNvSpPr>
            <p:nvPr/>
          </p:nvSpPr>
          <p:spPr bwMode="auto">
            <a:xfrm>
              <a:off x="1487" y="679"/>
              <a:ext cx="39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/>
                <a:t>Placebo</a:t>
              </a:r>
              <a:endParaRPr 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394" y="2438"/>
              <a:ext cx="116" cy="527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41" y="1977"/>
              <a:ext cx="116" cy="988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2087" y="2306"/>
              <a:ext cx="116" cy="659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2434" y="2373"/>
              <a:ext cx="115" cy="592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2780" y="2438"/>
              <a:ext cx="116" cy="527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3473" y="2405"/>
              <a:ext cx="116" cy="560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3819" y="1977"/>
              <a:ext cx="116" cy="988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4166" y="2175"/>
              <a:ext cx="116" cy="790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4512" y="2405"/>
              <a:ext cx="116" cy="560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4860" y="2373"/>
              <a:ext cx="115" cy="592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25"/>
            <p:cNvSpPr>
              <a:spLocks noChangeShapeType="1"/>
            </p:cNvSpPr>
            <p:nvPr/>
          </p:nvSpPr>
          <p:spPr bwMode="auto">
            <a:xfrm flipV="1">
              <a:off x="1452" y="2373"/>
              <a:ext cx="1" cy="6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26"/>
            <p:cNvSpPr>
              <a:spLocks noChangeShapeType="1"/>
            </p:cNvSpPr>
            <p:nvPr/>
          </p:nvSpPr>
          <p:spPr bwMode="auto">
            <a:xfrm>
              <a:off x="1421" y="2373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27"/>
            <p:cNvSpPr>
              <a:spLocks noChangeShapeType="1"/>
            </p:cNvSpPr>
            <p:nvPr/>
          </p:nvSpPr>
          <p:spPr bwMode="auto">
            <a:xfrm>
              <a:off x="1452" y="2438"/>
              <a:ext cx="1" cy="6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28"/>
            <p:cNvSpPr>
              <a:spLocks noChangeShapeType="1"/>
            </p:cNvSpPr>
            <p:nvPr/>
          </p:nvSpPr>
          <p:spPr bwMode="auto">
            <a:xfrm>
              <a:off x="1421" y="250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389" y="2236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07" name="Line 130"/>
            <p:cNvSpPr>
              <a:spLocks noChangeShapeType="1"/>
            </p:cNvSpPr>
            <p:nvPr/>
          </p:nvSpPr>
          <p:spPr bwMode="auto">
            <a:xfrm flipV="1">
              <a:off x="1799" y="1846"/>
              <a:ext cx="1" cy="13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1"/>
            <p:cNvSpPr>
              <a:spLocks noChangeShapeType="1"/>
            </p:cNvSpPr>
            <p:nvPr/>
          </p:nvSpPr>
          <p:spPr bwMode="auto">
            <a:xfrm>
              <a:off x="1769" y="184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2"/>
            <p:cNvSpPr>
              <a:spLocks noChangeShapeType="1"/>
            </p:cNvSpPr>
            <p:nvPr/>
          </p:nvSpPr>
          <p:spPr bwMode="auto">
            <a:xfrm>
              <a:off x="1799" y="1977"/>
              <a:ext cx="1" cy="13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33"/>
            <p:cNvSpPr>
              <a:spLocks noChangeShapeType="1"/>
            </p:cNvSpPr>
            <p:nvPr/>
          </p:nvSpPr>
          <p:spPr bwMode="auto">
            <a:xfrm>
              <a:off x="1769" y="2109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736" y="1709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12" name="Line 135"/>
            <p:cNvSpPr>
              <a:spLocks noChangeShapeType="1"/>
            </p:cNvSpPr>
            <p:nvPr/>
          </p:nvSpPr>
          <p:spPr bwMode="auto">
            <a:xfrm flipV="1">
              <a:off x="2145" y="2277"/>
              <a:ext cx="1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36"/>
            <p:cNvSpPr>
              <a:spLocks noChangeShapeType="1"/>
            </p:cNvSpPr>
            <p:nvPr/>
          </p:nvSpPr>
          <p:spPr bwMode="auto">
            <a:xfrm>
              <a:off x="2115" y="2277"/>
              <a:ext cx="6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37"/>
            <p:cNvSpPr>
              <a:spLocks noChangeShapeType="1"/>
            </p:cNvSpPr>
            <p:nvPr/>
          </p:nvSpPr>
          <p:spPr bwMode="auto">
            <a:xfrm>
              <a:off x="2145" y="2306"/>
              <a:ext cx="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38"/>
            <p:cNvSpPr>
              <a:spLocks noChangeShapeType="1"/>
            </p:cNvSpPr>
            <p:nvPr/>
          </p:nvSpPr>
          <p:spPr bwMode="auto">
            <a:xfrm>
              <a:off x="2115" y="2336"/>
              <a:ext cx="6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2082" y="2140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17" name="Line 140"/>
            <p:cNvSpPr>
              <a:spLocks noChangeShapeType="1"/>
            </p:cNvSpPr>
            <p:nvPr/>
          </p:nvSpPr>
          <p:spPr bwMode="auto">
            <a:xfrm flipV="1">
              <a:off x="2491" y="2274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41"/>
            <p:cNvSpPr>
              <a:spLocks noChangeShapeType="1"/>
            </p:cNvSpPr>
            <p:nvPr/>
          </p:nvSpPr>
          <p:spPr bwMode="auto">
            <a:xfrm>
              <a:off x="2460" y="227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42"/>
            <p:cNvSpPr>
              <a:spLocks noChangeShapeType="1"/>
            </p:cNvSpPr>
            <p:nvPr/>
          </p:nvSpPr>
          <p:spPr bwMode="auto">
            <a:xfrm>
              <a:off x="2491" y="2373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43"/>
            <p:cNvSpPr>
              <a:spLocks noChangeShapeType="1"/>
            </p:cNvSpPr>
            <p:nvPr/>
          </p:nvSpPr>
          <p:spPr bwMode="auto">
            <a:xfrm>
              <a:off x="2460" y="2472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44"/>
            <p:cNvSpPr>
              <a:spLocks noChangeShapeType="1"/>
            </p:cNvSpPr>
            <p:nvPr/>
          </p:nvSpPr>
          <p:spPr bwMode="auto">
            <a:xfrm flipV="1">
              <a:off x="2838" y="2339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45"/>
            <p:cNvSpPr>
              <a:spLocks noChangeShapeType="1"/>
            </p:cNvSpPr>
            <p:nvPr/>
          </p:nvSpPr>
          <p:spPr bwMode="auto">
            <a:xfrm>
              <a:off x="2808" y="2339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46"/>
            <p:cNvSpPr>
              <a:spLocks noChangeShapeType="1"/>
            </p:cNvSpPr>
            <p:nvPr/>
          </p:nvSpPr>
          <p:spPr bwMode="auto">
            <a:xfrm>
              <a:off x="2838" y="2438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47"/>
            <p:cNvSpPr>
              <a:spLocks noChangeShapeType="1"/>
            </p:cNvSpPr>
            <p:nvPr/>
          </p:nvSpPr>
          <p:spPr bwMode="auto">
            <a:xfrm>
              <a:off x="2808" y="2537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775" y="2202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26" name="Line 149"/>
            <p:cNvSpPr>
              <a:spLocks noChangeShapeType="1"/>
            </p:cNvSpPr>
            <p:nvPr/>
          </p:nvSpPr>
          <p:spPr bwMode="auto">
            <a:xfrm flipV="1">
              <a:off x="3531" y="2306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50"/>
            <p:cNvSpPr>
              <a:spLocks noChangeShapeType="1"/>
            </p:cNvSpPr>
            <p:nvPr/>
          </p:nvSpPr>
          <p:spPr bwMode="auto">
            <a:xfrm>
              <a:off x="3501" y="2306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51"/>
            <p:cNvSpPr>
              <a:spLocks noChangeShapeType="1"/>
            </p:cNvSpPr>
            <p:nvPr/>
          </p:nvSpPr>
          <p:spPr bwMode="auto">
            <a:xfrm>
              <a:off x="3531" y="2405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52"/>
            <p:cNvSpPr>
              <a:spLocks noChangeShapeType="1"/>
            </p:cNvSpPr>
            <p:nvPr/>
          </p:nvSpPr>
          <p:spPr bwMode="auto">
            <a:xfrm>
              <a:off x="3501" y="250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53"/>
            <p:cNvSpPr>
              <a:spLocks noChangeShapeType="1"/>
            </p:cNvSpPr>
            <p:nvPr/>
          </p:nvSpPr>
          <p:spPr bwMode="auto">
            <a:xfrm flipV="1">
              <a:off x="3877" y="1869"/>
              <a:ext cx="1" cy="10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54"/>
            <p:cNvSpPr>
              <a:spLocks noChangeShapeType="1"/>
            </p:cNvSpPr>
            <p:nvPr/>
          </p:nvSpPr>
          <p:spPr bwMode="auto">
            <a:xfrm>
              <a:off x="3847" y="1869"/>
              <a:ext cx="6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55"/>
            <p:cNvSpPr>
              <a:spLocks noChangeShapeType="1"/>
            </p:cNvSpPr>
            <p:nvPr/>
          </p:nvSpPr>
          <p:spPr bwMode="auto">
            <a:xfrm>
              <a:off x="3877" y="1977"/>
              <a:ext cx="1" cy="10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56"/>
            <p:cNvSpPr>
              <a:spLocks noChangeShapeType="1"/>
            </p:cNvSpPr>
            <p:nvPr/>
          </p:nvSpPr>
          <p:spPr bwMode="auto">
            <a:xfrm>
              <a:off x="3847" y="2086"/>
              <a:ext cx="6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3814" y="1732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35" name="Line 158"/>
            <p:cNvSpPr>
              <a:spLocks noChangeShapeType="1"/>
            </p:cNvSpPr>
            <p:nvPr/>
          </p:nvSpPr>
          <p:spPr bwMode="auto">
            <a:xfrm flipV="1">
              <a:off x="4224" y="2155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59"/>
            <p:cNvSpPr>
              <a:spLocks noChangeShapeType="1"/>
            </p:cNvSpPr>
            <p:nvPr/>
          </p:nvSpPr>
          <p:spPr bwMode="auto">
            <a:xfrm>
              <a:off x="4194" y="2155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60"/>
            <p:cNvSpPr>
              <a:spLocks noChangeShapeType="1"/>
            </p:cNvSpPr>
            <p:nvPr/>
          </p:nvSpPr>
          <p:spPr bwMode="auto">
            <a:xfrm>
              <a:off x="4224" y="2175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61"/>
            <p:cNvSpPr>
              <a:spLocks noChangeShapeType="1"/>
            </p:cNvSpPr>
            <p:nvPr/>
          </p:nvSpPr>
          <p:spPr bwMode="auto">
            <a:xfrm>
              <a:off x="4194" y="2195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62"/>
            <p:cNvSpPr>
              <a:spLocks noChangeArrowheads="1"/>
            </p:cNvSpPr>
            <p:nvPr/>
          </p:nvSpPr>
          <p:spPr bwMode="auto">
            <a:xfrm>
              <a:off x="4161" y="2018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40" name="Line 163"/>
            <p:cNvSpPr>
              <a:spLocks noChangeShapeType="1"/>
            </p:cNvSpPr>
            <p:nvPr/>
          </p:nvSpPr>
          <p:spPr bwMode="auto">
            <a:xfrm flipV="1">
              <a:off x="4570" y="2393"/>
              <a:ext cx="1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64"/>
            <p:cNvSpPr>
              <a:spLocks noChangeShapeType="1"/>
            </p:cNvSpPr>
            <p:nvPr/>
          </p:nvSpPr>
          <p:spPr bwMode="auto">
            <a:xfrm>
              <a:off x="4540" y="2393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65"/>
            <p:cNvSpPr>
              <a:spLocks noChangeShapeType="1"/>
            </p:cNvSpPr>
            <p:nvPr/>
          </p:nvSpPr>
          <p:spPr bwMode="auto">
            <a:xfrm>
              <a:off x="4570" y="2405"/>
              <a:ext cx="1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66"/>
            <p:cNvSpPr>
              <a:spLocks noChangeShapeType="1"/>
            </p:cNvSpPr>
            <p:nvPr/>
          </p:nvSpPr>
          <p:spPr bwMode="auto">
            <a:xfrm>
              <a:off x="4540" y="2418"/>
              <a:ext cx="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67"/>
            <p:cNvSpPr>
              <a:spLocks noChangeArrowheads="1"/>
            </p:cNvSpPr>
            <p:nvPr/>
          </p:nvSpPr>
          <p:spPr bwMode="auto">
            <a:xfrm>
              <a:off x="4507" y="2256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45" name="Line 168"/>
            <p:cNvSpPr>
              <a:spLocks noChangeShapeType="1"/>
            </p:cNvSpPr>
            <p:nvPr/>
          </p:nvSpPr>
          <p:spPr bwMode="auto">
            <a:xfrm flipV="1">
              <a:off x="4917" y="2274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69"/>
            <p:cNvSpPr>
              <a:spLocks noChangeShapeType="1"/>
            </p:cNvSpPr>
            <p:nvPr/>
          </p:nvSpPr>
          <p:spPr bwMode="auto">
            <a:xfrm>
              <a:off x="4887" y="2274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70"/>
            <p:cNvSpPr>
              <a:spLocks noChangeShapeType="1"/>
            </p:cNvSpPr>
            <p:nvPr/>
          </p:nvSpPr>
          <p:spPr bwMode="auto">
            <a:xfrm>
              <a:off x="4917" y="2373"/>
              <a:ext cx="1" cy="9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71"/>
            <p:cNvSpPr>
              <a:spLocks noChangeShapeType="1"/>
            </p:cNvSpPr>
            <p:nvPr/>
          </p:nvSpPr>
          <p:spPr bwMode="auto">
            <a:xfrm>
              <a:off x="4887" y="2472"/>
              <a:ext cx="6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72"/>
            <p:cNvSpPr>
              <a:spLocks noChangeArrowheads="1"/>
            </p:cNvSpPr>
            <p:nvPr/>
          </p:nvSpPr>
          <p:spPr bwMode="auto">
            <a:xfrm>
              <a:off x="4854" y="2137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*</a:t>
              </a:r>
              <a:endParaRPr lang="en-US" dirty="0"/>
            </a:p>
          </p:txBody>
        </p:sp>
        <p:sp>
          <p:nvSpPr>
            <p:cNvPr id="150" name="Rectangle 173"/>
            <p:cNvSpPr>
              <a:spLocks noChangeArrowheads="1"/>
            </p:cNvSpPr>
            <p:nvPr/>
          </p:nvSpPr>
          <p:spPr bwMode="auto">
            <a:xfrm>
              <a:off x="3146" y="655"/>
              <a:ext cx="260" cy="138"/>
            </a:xfrm>
            <a:prstGeom prst="rect">
              <a:avLst/>
            </a:pr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174"/>
            <p:cNvSpPr>
              <a:spLocks noChangeArrowheads="1"/>
            </p:cNvSpPr>
            <p:nvPr/>
          </p:nvSpPr>
          <p:spPr bwMode="auto">
            <a:xfrm>
              <a:off x="3493" y="679"/>
              <a:ext cx="2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/>
                <a:t>ALN</a:t>
              </a:r>
              <a:endParaRPr lang="en-US"/>
            </a:p>
          </p:txBody>
        </p:sp>
        <p:sp>
          <p:nvSpPr>
            <p:cNvPr id="152" name="Line 175"/>
            <p:cNvSpPr>
              <a:spLocks noChangeShapeType="1"/>
            </p:cNvSpPr>
            <p:nvPr/>
          </p:nvSpPr>
          <p:spPr bwMode="auto">
            <a:xfrm>
              <a:off x="5154" y="990"/>
              <a:ext cx="1" cy="197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76"/>
            <p:cNvSpPr>
              <a:spLocks noChangeShapeType="1"/>
            </p:cNvSpPr>
            <p:nvPr/>
          </p:nvSpPr>
          <p:spPr bwMode="auto">
            <a:xfrm flipH="1">
              <a:off x="1140" y="2965"/>
              <a:ext cx="401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77"/>
            <p:cNvSpPr>
              <a:spLocks noChangeShapeType="1"/>
            </p:cNvSpPr>
            <p:nvPr/>
          </p:nvSpPr>
          <p:spPr bwMode="auto">
            <a:xfrm flipV="1">
              <a:off x="1140" y="990"/>
              <a:ext cx="1" cy="197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78"/>
            <p:cNvSpPr>
              <a:spLocks noChangeShapeType="1"/>
            </p:cNvSpPr>
            <p:nvPr/>
          </p:nvSpPr>
          <p:spPr bwMode="auto">
            <a:xfrm>
              <a:off x="1140" y="990"/>
              <a:ext cx="401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Heterogeneity is Decreased in the ALN treated patients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Multivariate Analysis: PLS, Factor Analysis, Cluster Analysis, Neural Networks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57200" y="2406650"/>
            <a:ext cx="3962400" cy="3689350"/>
            <a:chOff x="457200" y="2406650"/>
            <a:chExt cx="3962400" cy="3689350"/>
          </a:xfrm>
        </p:grpSpPr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1524000" y="2406650"/>
              <a:ext cx="2895600" cy="3689350"/>
              <a:chOff x="336" y="336"/>
              <a:chExt cx="1824" cy="2324"/>
            </a:xfrm>
          </p:grpSpPr>
          <p:pic>
            <p:nvPicPr>
              <p:cNvPr id="5" name="Picture 27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20123" t="4510" r="16945" b="21471"/>
              <a:stretch>
                <a:fillRect/>
              </a:stretch>
            </p:blipFill>
            <p:spPr bwMode="auto">
              <a:xfrm>
                <a:off x="1469" y="427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654" y="427"/>
                <a:ext cx="691" cy="691"/>
                <a:chOff x="96" y="527"/>
                <a:chExt cx="720" cy="673"/>
              </a:xfrm>
            </p:grpSpPr>
            <p:pic>
              <p:nvPicPr>
                <p:cNvPr id="22" name="Picture 29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 l="20123" t="4872" r="16945" b="21471"/>
                <a:stretch>
                  <a:fillRect/>
                </a:stretch>
              </p:blipFill>
              <p:spPr bwMode="auto">
                <a:xfrm>
                  <a:off x="96" y="527"/>
                  <a:ext cx="720" cy="6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2" y="960"/>
                  <a:ext cx="336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chemeClr val="bg1"/>
                      </a:solidFill>
                    </a:rPr>
                    <a:t>F1</a:t>
                  </a:r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653" y="1224"/>
                <a:ext cx="691" cy="691"/>
                <a:chOff x="144" y="1104"/>
                <a:chExt cx="691" cy="691"/>
              </a:xfrm>
            </p:grpSpPr>
            <p:pic>
              <p:nvPicPr>
                <p:cNvPr id="20" name="Picture 32"/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rcRect l="20123" t="3429" r="16945" b="21471"/>
                <a:stretch>
                  <a:fillRect/>
                </a:stretch>
              </p:blipFill>
              <p:spPr bwMode="auto">
                <a:xfrm>
                  <a:off x="144" y="1104"/>
                  <a:ext cx="691" cy="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0" y="1536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/>
                    <a:t>F2</a:t>
                  </a:r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653" y="1968"/>
                <a:ext cx="1507" cy="692"/>
                <a:chOff x="144" y="1728"/>
                <a:chExt cx="1507" cy="692"/>
              </a:xfrm>
            </p:grpSpPr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144" y="1728"/>
                  <a:ext cx="691" cy="692"/>
                  <a:chOff x="144" y="1852"/>
                  <a:chExt cx="691" cy="692"/>
                </a:xfrm>
              </p:grpSpPr>
              <p:pic>
                <p:nvPicPr>
                  <p:cNvPr id="18" name="Picture 36"/>
                  <p:cNvPicPr preferRelativeResize="0">
                    <a:picLocks noChangeArrowheads="1"/>
                  </p:cNvPicPr>
                  <p:nvPr/>
                </p:nvPicPr>
                <p:blipFill>
                  <a:blip r:embed="rId6" cstate="print"/>
                  <a:srcRect l="13370" t="4510" r="23299" b="22734"/>
                  <a:stretch>
                    <a:fillRect/>
                  </a:stretch>
                </p:blipFill>
                <p:spPr bwMode="auto">
                  <a:xfrm>
                    <a:off x="144" y="1852"/>
                    <a:ext cx="691" cy="6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2304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F3</a:t>
                    </a:r>
                  </a:p>
                </p:txBody>
              </p:sp>
            </p:grp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960" y="1728"/>
                  <a:ext cx="691" cy="691"/>
                  <a:chOff x="960" y="1853"/>
                  <a:chExt cx="691" cy="691"/>
                </a:xfrm>
              </p:grpSpPr>
              <p:pic>
                <p:nvPicPr>
                  <p:cNvPr id="16" name="Picture 39"/>
                  <p:cNvPicPr preferRelativeResize="0">
                    <a:picLocks noChangeArrowheads="1"/>
                  </p:cNvPicPr>
                  <p:nvPr/>
                </p:nvPicPr>
                <p:blipFill>
                  <a:blip r:embed="rId7" cstate="print"/>
                  <a:srcRect l="20123" t="3429" r="16945" b="21471"/>
                  <a:stretch>
                    <a:fillRect/>
                  </a:stretch>
                </p:blipFill>
                <p:spPr bwMode="auto">
                  <a:xfrm>
                    <a:off x="960" y="1853"/>
                    <a:ext cx="691" cy="6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304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/>
                      <a:t>F6</a:t>
                    </a:r>
                  </a:p>
                </p:txBody>
              </p:sp>
            </p:grpSp>
          </p:grpSp>
          <p:sp>
            <p:nvSpPr>
              <p:cNvPr id="9" name="Text Box 41"/>
              <p:cNvSpPr txBox="1">
                <a:spLocks noChangeArrowheads="1"/>
              </p:cNvSpPr>
              <p:nvPr/>
            </p:nvSpPr>
            <p:spPr bwMode="auto">
              <a:xfrm>
                <a:off x="336" y="33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b="1"/>
              </a:p>
            </p:txBody>
          </p:sp>
          <p:grpSp>
            <p:nvGrpSpPr>
              <p:cNvPr id="10" name="Group 51"/>
              <p:cNvGrpSpPr>
                <a:grpSpLocks/>
              </p:cNvGrpSpPr>
              <p:nvPr/>
            </p:nvGrpSpPr>
            <p:grpSpPr bwMode="auto">
              <a:xfrm>
                <a:off x="1469" y="1224"/>
                <a:ext cx="691" cy="691"/>
                <a:chOff x="960" y="1104"/>
                <a:chExt cx="691" cy="691"/>
              </a:xfrm>
            </p:grpSpPr>
            <p:pic>
              <p:nvPicPr>
                <p:cNvPr id="12" name="Picture 52"/>
                <p:cNvPicPr preferRelativeResize="0">
                  <a:picLocks noChangeArrowheads="1"/>
                </p:cNvPicPr>
                <p:nvPr/>
              </p:nvPicPr>
              <p:blipFill>
                <a:blip r:embed="rId8" cstate="print"/>
                <a:srcRect l="20123" t="4872" r="16945" b="21471"/>
                <a:stretch>
                  <a:fillRect/>
                </a:stretch>
              </p:blipFill>
              <p:spPr bwMode="auto">
                <a:xfrm>
                  <a:off x="960" y="1104"/>
                  <a:ext cx="691" cy="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60" y="1536"/>
                  <a:ext cx="2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/>
                    <a:t>F5</a:t>
                  </a:r>
                </a:p>
              </p:txBody>
            </p:sp>
          </p:grpSp>
          <p:sp>
            <p:nvSpPr>
              <p:cNvPr id="11" name="Text Box 54"/>
              <p:cNvSpPr txBox="1">
                <a:spLocks noChangeArrowheads="1"/>
              </p:cNvSpPr>
              <p:nvPr/>
            </p:nvSpPr>
            <p:spPr bwMode="auto">
              <a:xfrm>
                <a:off x="1470" y="912"/>
                <a:ext cx="4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F4</a:t>
                </a:r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>
              <a:off x="457200" y="2559050"/>
              <a:ext cx="1447800" cy="1676400"/>
              <a:chOff x="384" y="432"/>
              <a:chExt cx="816" cy="1056"/>
            </a:xfrm>
          </p:grpSpPr>
          <p:pic>
            <p:nvPicPr>
              <p:cNvPr id="25" name="Picture 4" descr="1458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5000" t="20569" r="25000" b="32684"/>
              <a:stretch>
                <a:fillRect/>
              </a:stretch>
            </p:blipFill>
            <p:spPr bwMode="auto">
              <a:xfrm>
                <a:off x="384" y="432"/>
                <a:ext cx="816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81"/>
              <p:cNvSpPr>
                <a:spLocks noChangeArrowheads="1"/>
              </p:cNvSpPr>
              <p:nvPr/>
            </p:nvSpPr>
            <p:spPr bwMode="auto">
              <a:xfrm>
                <a:off x="638" y="768"/>
                <a:ext cx="144" cy="14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83"/>
            <p:cNvSpPr>
              <a:spLocks noChangeShapeType="1"/>
            </p:cNvSpPr>
            <p:nvPr/>
          </p:nvSpPr>
          <p:spPr bwMode="auto">
            <a:xfrm flipV="1">
              <a:off x="1219200" y="2559050"/>
              <a:ext cx="838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84"/>
            <p:cNvSpPr>
              <a:spLocks noChangeShapeType="1"/>
            </p:cNvSpPr>
            <p:nvPr/>
          </p:nvSpPr>
          <p:spPr bwMode="auto">
            <a:xfrm>
              <a:off x="1219200" y="3321050"/>
              <a:ext cx="838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257800" y="1981200"/>
            <a:ext cx="2971800" cy="419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5562600" y="2055812"/>
          <a:ext cx="2414587" cy="4040188"/>
        </p:xfrm>
        <a:graphic>
          <a:graphicData uri="http://schemas.openxmlformats.org/presentationml/2006/ole">
            <p:oleObj spid="_x0000_s93187" name="SPW 6.0 Graph" r:id="rId10" imgW="2413800" imgH="4040640" progId="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410200" y="542186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3761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200" y="2133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Factor Loadings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Spevak et al., </a:t>
            </a:r>
            <a:r>
              <a:rPr lang="en-US" dirty="0" err="1" smtClean="0"/>
              <a:t>Calcif</a:t>
            </a:r>
            <a:r>
              <a:rPr lang="en-US" dirty="0" smtClean="0"/>
              <a:t> Tissue 2013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Future Directions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Specular</a:t>
            </a:r>
            <a:r>
              <a:rPr lang="en-US" dirty="0" smtClean="0"/>
              <a:t> Reflection (SR)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Reflection from a mirror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Nicholson </a:t>
            </a:r>
            <a:r>
              <a:rPr lang="en-US" dirty="0" smtClean="0"/>
              <a:t>et al., Anal </a:t>
            </a:r>
            <a:r>
              <a:rPr lang="en-US" dirty="0" err="1" smtClean="0"/>
              <a:t>Chem</a:t>
            </a:r>
            <a:r>
              <a:rPr lang="en-US" dirty="0" smtClean="0"/>
              <a:t> 2012 84(7) 3369.</a:t>
            </a:r>
          </a:p>
          <a:p>
            <a:r>
              <a:rPr lang="en-US" dirty="0" smtClean="0"/>
              <a:t>Racehorse calcified cartilage and </a:t>
            </a:r>
            <a:r>
              <a:rPr lang="en-US" dirty="0" err="1" smtClean="0"/>
              <a:t>subchondral</a:t>
            </a:r>
            <a:r>
              <a:rPr lang="en-US" dirty="0" smtClean="0"/>
              <a:t> bone (uniform age)  at potential sites of fracture </a:t>
            </a:r>
            <a:endParaRPr lang="en-US" dirty="0"/>
          </a:p>
        </p:txBody>
      </p:sp>
      <p:pic>
        <p:nvPicPr>
          <p:cNvPr id="45058" name="Picture 2" descr="https://encrypted-tbn1.gstatic.com/images?q=tbn:ANd9GcTeY2nBdpRt_cHv3sq-RF-KkfJkav3Xvk9kTCwGjOHPcO_D4vX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2105426"/>
            <a:ext cx="2362201" cy="1467052"/>
          </a:xfrm>
          <a:prstGeom prst="rect">
            <a:avLst/>
          </a:prstGeom>
          <a:noFill/>
        </p:spPr>
      </p:pic>
      <p:pic>
        <p:nvPicPr>
          <p:cNvPr id="92162" name="Picture 2" descr="Abstract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062" y="1905000"/>
            <a:ext cx="452033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 </a:t>
            </a:r>
            <a:r>
              <a:rPr lang="en-US" b="1" dirty="0" smtClean="0"/>
              <a:t>Directions – AFM IR to be acquired July 2014 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0212" y="3861594"/>
            <a:ext cx="1552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4142" y="6402943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</a:t>
            </a:r>
            <a:r>
              <a:rPr lang="en-US" dirty="0"/>
              <a:t>2012 Anasys Instruments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00263"/>
            <a:ext cx="751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5023233"/>
              </p:ext>
            </p:extLst>
          </p:nvPr>
        </p:nvGraphicFramePr>
        <p:xfrm>
          <a:off x="685800" y="3124200"/>
          <a:ext cx="7219950" cy="300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67" y="1600200"/>
            <a:ext cx="877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nanoIR Spectra Collected at Different </a:t>
            </a:r>
            <a:r>
              <a:rPr lang="en-US" sz="2400" dirty="0" smtClean="0"/>
              <a:t>Distances from </a:t>
            </a:r>
            <a:r>
              <a:rPr lang="en-US" sz="2400" dirty="0" err="1" smtClean="0"/>
              <a:t>Osteon</a:t>
            </a:r>
            <a:r>
              <a:rPr lang="en-US" sz="2400" dirty="0" smtClean="0"/>
              <a:t> Center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253" y="2742520"/>
            <a:ext cx="216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AFM image 60 x 5 </a:t>
            </a:r>
            <a:r>
              <a:rPr lang="el-GR" sz="1600" dirty="0" smtClean="0"/>
              <a:t>μ</a:t>
            </a:r>
            <a:r>
              <a:rPr lang="en-US" sz="1600" dirty="0" smtClean="0"/>
              <a:t>m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+mj-lt"/>
              </a:rPr>
              <a:t>First Report 1998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33400" y="1295400"/>
            <a:ext cx="8458200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hlinkClick r:id="rId3" action="ppaction://hlinkfile" tooltip="Cellular and molecular biology (Noisy-le-Grand, France)."/>
              </a:rPr>
              <a:t>Cell Mol </a:t>
            </a:r>
            <a:r>
              <a:rPr lang="en-US" sz="2400" dirty="0" err="1">
                <a:hlinkClick r:id="rId3" action="ppaction://hlinkfile" tooltip="Cellular and molecular biology (Noisy-le-Grand, France)."/>
              </a:rPr>
              <a:t>Biol</a:t>
            </a:r>
            <a:r>
              <a:rPr lang="en-US" sz="2400" dirty="0">
                <a:hlinkClick r:id="rId3" action="ppaction://hlinkfile" tooltip="Cellular and molecular biology (Noisy-le-Grand, France)."/>
              </a:rPr>
              <a:t> (Noisy-le-grand).</a:t>
            </a:r>
            <a:r>
              <a:rPr lang="en-US" sz="2400" dirty="0"/>
              <a:t> 1998 Feb;44(1):109-15.</a:t>
            </a:r>
          </a:p>
          <a:p>
            <a:r>
              <a:rPr lang="en-US" sz="2400" b="1" dirty="0"/>
              <a:t>Infrared </a:t>
            </a:r>
            <a:r>
              <a:rPr lang="en-US" sz="2400" b="1" dirty="0" err="1"/>
              <a:t>microspectroscopic</a:t>
            </a:r>
            <a:r>
              <a:rPr lang="en-US" sz="2400" b="1" dirty="0"/>
              <a:t> imaging of </a:t>
            </a:r>
            <a:r>
              <a:rPr lang="en-US" sz="2400" b="1" dirty="0" err="1"/>
              <a:t>biomineralized</a:t>
            </a:r>
            <a:r>
              <a:rPr lang="en-US" sz="2400" b="1" dirty="0"/>
              <a:t> tissues using a mercury-cadmium-telluride focal-plane array detector.</a:t>
            </a:r>
          </a:p>
          <a:p>
            <a:r>
              <a:rPr lang="en-US" sz="2400" dirty="0" err="1">
                <a:hlinkClick r:id="rId4" action="ppaction://hlinkfile"/>
              </a:rPr>
              <a:t>Marcott</a:t>
            </a:r>
            <a:r>
              <a:rPr lang="en-US" sz="2400" dirty="0">
                <a:hlinkClick r:id="rId4" action="ppaction://hlinkfile"/>
              </a:rPr>
              <a:t> C</a:t>
            </a:r>
            <a:r>
              <a:rPr lang="en-US" sz="2400" dirty="0"/>
              <a:t>, </a:t>
            </a:r>
            <a:r>
              <a:rPr lang="en-US" sz="2400" dirty="0">
                <a:hlinkClick r:id="rId5" action="ppaction://hlinkfile"/>
              </a:rPr>
              <a:t>Reeder RC</a:t>
            </a:r>
            <a:r>
              <a:rPr lang="en-US" sz="2400" dirty="0"/>
              <a:t>, </a:t>
            </a:r>
            <a:r>
              <a:rPr lang="en-US" sz="2400" dirty="0">
                <a:hlinkClick r:id="rId6" action="ppaction://hlinkfile"/>
              </a:rPr>
              <a:t>Paschalis EP</a:t>
            </a:r>
            <a:r>
              <a:rPr lang="en-US" sz="2400" dirty="0"/>
              <a:t>, </a:t>
            </a:r>
            <a:r>
              <a:rPr lang="en-US" sz="2400" dirty="0" err="1">
                <a:hlinkClick r:id="rId3" action="ppaction://hlinkfile"/>
              </a:rPr>
              <a:t>Tatakis</a:t>
            </a:r>
            <a:r>
              <a:rPr lang="en-US" sz="2400" dirty="0">
                <a:hlinkClick r:id="rId3" action="ppaction://hlinkfile"/>
              </a:rPr>
              <a:t> DN</a:t>
            </a:r>
            <a:r>
              <a:rPr lang="en-US" sz="2400" dirty="0"/>
              <a:t>, </a:t>
            </a:r>
            <a:r>
              <a:rPr lang="en-US" sz="2400" dirty="0">
                <a:hlinkClick r:id="rId7" action="ppaction://hlinkfile"/>
              </a:rPr>
              <a:t>Boskey AL</a:t>
            </a:r>
            <a:r>
              <a:rPr lang="en-US" sz="2400" dirty="0"/>
              <a:t>, </a:t>
            </a:r>
            <a:r>
              <a:rPr lang="en-US" sz="2400" dirty="0" err="1">
                <a:hlinkClick r:id="rId8" action="ppaction://hlinkfile"/>
              </a:rPr>
              <a:t>Mendelsohn</a:t>
            </a:r>
            <a:r>
              <a:rPr lang="en-US" sz="2400" dirty="0">
                <a:hlinkClick r:id="rId8" action="ppaction://hlinkfile"/>
              </a:rPr>
              <a:t> R</a:t>
            </a:r>
            <a:r>
              <a:rPr lang="en-US" sz="2400" dirty="0" smtClean="0"/>
              <a:t>.</a:t>
            </a:r>
            <a:endParaRPr lang="en-US" sz="2400" b="1" dirty="0"/>
          </a:p>
          <a:p>
            <a:r>
              <a:rPr lang="en-US" sz="2400" b="1" dirty="0"/>
              <a:t>Abstract</a:t>
            </a:r>
          </a:p>
          <a:p>
            <a:r>
              <a:rPr lang="en-US" sz="2400" dirty="0"/>
              <a:t>A 64 x 64 mercury-cadmium-telluride focal-plane array detector attached to a Fourier transform infrared microscope was used to </a:t>
            </a:r>
            <a:r>
              <a:rPr lang="en-US" sz="2400" dirty="0" err="1"/>
              <a:t>spectroscopically</a:t>
            </a:r>
            <a:r>
              <a:rPr lang="en-US" sz="2400" dirty="0"/>
              <a:t> image 5 </a:t>
            </a:r>
            <a:r>
              <a:rPr lang="en-US" sz="2400" dirty="0" err="1"/>
              <a:t>microm</a:t>
            </a:r>
            <a:r>
              <a:rPr lang="en-US" sz="2400" dirty="0"/>
              <a:t> sections of canine alveolar bone tissue in the fingerprint region of the infrared spectrum. By </a:t>
            </a:r>
            <a:r>
              <a:rPr lang="en-US" sz="2400" dirty="0" err="1"/>
              <a:t>ratioing</a:t>
            </a:r>
            <a:r>
              <a:rPr lang="en-US" sz="2400" dirty="0"/>
              <a:t> the relative intensities of specific bands across the images, it is possible to obtain spatial distributions of the mineral-to-matrix ratio and mineral maturity as a function of distance from an </a:t>
            </a:r>
            <a:r>
              <a:rPr lang="en-US" sz="2400" dirty="0" err="1"/>
              <a:t>osteon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2438400"/>
            <a:ext cx="9144000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+mj-lt"/>
              </a:rPr>
              <a:t>Validated</a:t>
            </a:r>
            <a:r>
              <a:rPr lang="en-US" sz="4000" b="1" dirty="0">
                <a:solidFill>
                  <a:srgbClr val="FFC000"/>
                </a:solidFill>
              </a:rPr>
              <a:t> FTIRI Parameters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Mineral:Matrix</a:t>
            </a:r>
            <a:r>
              <a:rPr lang="en-US" b="1" dirty="0" smtClean="0"/>
              <a:t> Ratio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FTIR mineral:matrix ratio correlates with ash fraction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70038" y="2362200"/>
            <a:ext cx="6005512" cy="4030663"/>
            <a:chOff x="989" y="1666"/>
            <a:chExt cx="3783" cy="2539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998" t="26656" r="11996"/>
            <a:stretch>
              <a:fillRect/>
            </a:stretch>
          </p:blipFill>
          <p:spPr bwMode="auto">
            <a:xfrm>
              <a:off x="989" y="1666"/>
              <a:ext cx="3783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1920" y="3840"/>
              <a:ext cx="25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FTIR Mineral:Matrix Ratio</a:t>
              </a: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 rot="-5400000">
              <a:off x="456" y="2472"/>
              <a:ext cx="13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Ash Fraction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Mineral Crystallinity 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FTIR crystallinity correlates with c-axis length assessed by x-ray diffraction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 l="7997" t="29320" r="13995" b="2666"/>
          <a:stretch>
            <a:fillRect/>
          </a:stretch>
        </p:blipFill>
        <p:spPr bwMode="auto">
          <a:xfrm>
            <a:off x="1711325" y="2665413"/>
            <a:ext cx="57229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429000" y="59436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FTIR Crystallinity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 rot="-5400000">
            <a:off x="506412" y="4087813"/>
            <a:ext cx="32543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c-axis dimension (Ǻ)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66800" y="609600"/>
            <a:ext cx="60960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+mj-lt"/>
              </a:rPr>
              <a:t>Carbonate:Phosphate</a:t>
            </a:r>
            <a:r>
              <a:rPr lang="en-US" sz="4000" b="1" dirty="0">
                <a:solidFill>
                  <a:srgbClr val="FFC000"/>
                </a:solidFill>
                <a:latin typeface="+mj-lt"/>
              </a:rPr>
              <a:t> Ratio Validated Chemically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27" y="2438400"/>
            <a:ext cx="497069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" y="58674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Magne</a:t>
            </a:r>
            <a:r>
              <a:rPr lang="en-US" dirty="0"/>
              <a:t> et al., Bone, 2001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09416"/>
            <a:ext cx="3276600" cy="31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14400" y="2286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Collagen Maturity (XLR)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295400"/>
            <a:ext cx="37719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Paschalis et al., Bone, 2011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1371600"/>
            <a:ext cx="42481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52400" y="8382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Whole bone Chemistry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876800" y="838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Bone surface FTIRI</a:t>
            </a:r>
          </a:p>
        </p:txBody>
      </p:sp>
      <p:sp>
        <p:nvSpPr>
          <p:cNvPr id="9" name="Oval 8"/>
          <p:cNvSpPr/>
          <p:nvPr/>
        </p:nvSpPr>
        <p:spPr>
          <a:xfrm>
            <a:off x="2209800" y="3124200"/>
            <a:ext cx="2209800" cy="2514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5" cstate="print"/>
          <a:srcRect t="46652" r="48627"/>
          <a:stretch>
            <a:fillRect/>
          </a:stretch>
        </p:blipFill>
        <p:spPr bwMode="auto">
          <a:xfrm>
            <a:off x="5943600" y="4352925"/>
            <a:ext cx="2495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5105400" y="4419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Cortical </a:t>
            </a:r>
            <a:r>
              <a:rPr lang="en-US" dirty="0" err="1"/>
              <a:t>Periosteal</a:t>
            </a:r>
            <a:r>
              <a:rPr lang="en-US" dirty="0"/>
              <a:t>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2124</TotalTime>
  <Words>1363</Words>
  <Application>Microsoft Office PowerPoint</Application>
  <PresentationFormat>On-screen Show (4:3)</PresentationFormat>
  <Paragraphs>455</Paragraphs>
  <Slides>34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Module</vt:lpstr>
      <vt:lpstr>Photo Editor Photo</vt:lpstr>
      <vt:lpstr>Chart</vt:lpstr>
      <vt:lpstr>Microsoft Office PowerPoint Presentation</vt:lpstr>
      <vt:lpstr>SPW 6.0 Graph</vt:lpstr>
      <vt:lpstr>FTIR Imaging  - Introduction</vt:lpstr>
      <vt:lpstr>Slide 2</vt:lpstr>
      <vt:lpstr>Slide 3</vt:lpstr>
      <vt:lpstr>Slide 4</vt:lpstr>
      <vt:lpstr>Slide 5</vt:lpstr>
      <vt:lpstr>Mineral:Matrix Ratio </vt:lpstr>
      <vt:lpstr>Mineral Crystallinity </vt:lpstr>
      <vt:lpstr>Slide 8</vt:lpstr>
      <vt:lpstr>Slide 9</vt:lpstr>
      <vt:lpstr>Slide 10</vt:lpstr>
      <vt:lpstr>Slide 11</vt:lpstr>
      <vt:lpstr>Synchrotron Data</vt:lpstr>
      <vt:lpstr>Slide 13</vt:lpstr>
      <vt:lpstr>What is needed to perform FTIRI of Bone</vt:lpstr>
      <vt:lpstr>Slide 15</vt:lpstr>
      <vt:lpstr>Slide 16</vt:lpstr>
      <vt:lpstr>Processing FTIRI Data</vt:lpstr>
      <vt:lpstr>Table I</vt:lpstr>
      <vt:lpstr>Slide 19</vt:lpstr>
      <vt:lpstr>Effect of Tissue Age: Healthy Baboon  Study </vt:lpstr>
      <vt:lpstr>Mineral/Matrix, Crystallinity &amp; CO3/Amide I</vt:lpstr>
      <vt:lpstr>Collagen Cross link Ratio (XLR)</vt:lpstr>
      <vt:lpstr>Age Dependent Changes in Mature Human Bones</vt:lpstr>
      <vt:lpstr>Can FTIR Parameters Predict Fracture Risk Independently of BMD?</vt:lpstr>
      <vt:lpstr>FTIRI Parameters Predictive of Fracture Risk – Iliac Crest Biopsies Global averages – all parameters</vt:lpstr>
      <vt:lpstr>Multiple logistic regression model</vt:lpstr>
      <vt:lpstr>Slide 27</vt:lpstr>
      <vt:lpstr>Studies in mutant animals:  models where collagen synthesis is defective</vt:lpstr>
      <vt:lpstr>Slide 29</vt:lpstr>
      <vt:lpstr>Compositional Heterogeneity</vt:lpstr>
      <vt:lpstr>Slide 31</vt:lpstr>
      <vt:lpstr>Multivariate Analysis: PLS, Factor Analysis, Cluster Analysis, Neural Networks</vt:lpstr>
      <vt:lpstr>Future Directions Specular Reflection (SR)</vt:lpstr>
      <vt:lpstr>Future Directions – AFM IR to be acquired July 2014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Infrared Imaging of Bone</dc:title>
  <dc:creator>Adele</dc:creator>
  <cp:lastModifiedBy>BoskeyA</cp:lastModifiedBy>
  <cp:revision>77</cp:revision>
  <dcterms:created xsi:type="dcterms:W3CDTF">2012-12-22T14:12:14Z</dcterms:created>
  <dcterms:modified xsi:type="dcterms:W3CDTF">2014-03-24T18:04:42Z</dcterms:modified>
</cp:coreProperties>
</file>